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39BC53-EF67-4A56-AFEF-172BAD888BC2}">
  <a:tblStyle styleId="{0B39BC53-EF67-4A56-AFEF-172BAD888B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0.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6.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7.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{0B39BC53-EF67-4A56-AFEF-172BAD888BC2}</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{0B39BC53-EF67-4A56-AFEF-172BAD888BC2}</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{0B39BC53-EF67-4A56-AFEF-172BAD888BC2}</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{0B39BC53-EF67-4A56-AFEF-172BAD888BC2}</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{0B39BC53-EF67-4A56-AFEF-172BAD888BC2}</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