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6400800" cy="6400800"/>
            <a:chOff x="0" y="0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550951" y="320086"/>
              <a:ext cx="1649861" cy="1378986"/>
            </a:xfrm>
            <a:custGeom>
              <a:avLst/>
              <a:pathLst>
                <a:path w="1649861" h="1378986">
                  <a:moveTo>
                    <a:pt x="0" y="1378986"/>
                  </a:moveTo>
                  <a:lnTo>
                    <a:pt x="164986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762471" y="496880"/>
              <a:ext cx="1649861" cy="1378986"/>
            </a:xfrm>
            <a:custGeom>
              <a:avLst/>
              <a:pathLst>
                <a:path w="1649861" h="1378986">
                  <a:moveTo>
                    <a:pt x="0" y="1378986"/>
                  </a:moveTo>
                  <a:lnTo>
                    <a:pt x="1649861" y="0"/>
                  </a:lnTo>
                  <a:lnTo>
                    <a:pt x="164986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50951" y="320086"/>
              <a:ext cx="1861381" cy="1555779"/>
            </a:xfrm>
            <a:custGeom>
              <a:avLst/>
              <a:pathLst>
                <a:path w="1861381" h="1555779">
                  <a:moveTo>
                    <a:pt x="0" y="1555779"/>
                  </a:moveTo>
                  <a:lnTo>
                    <a:pt x="186138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412332" y="32008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445540" y="1408390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633301" y="1493250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633301" y="1493250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815209" y="1532145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633301" y="1617005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2008185" y="1394246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843199" y="1496786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843199" y="1397782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877042" y="1447284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843199" y="1369495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872812" y="1394246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140950" y="1203310"/>
              <a:ext cx="72202" cy="72202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136720" y="1203310"/>
              <a:ext cx="72202" cy="72202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074110" y="1539216"/>
              <a:ext cx="72202" cy="72202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074110" y="1578111"/>
              <a:ext cx="72202" cy="72202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50951" y="320086"/>
              <a:ext cx="1861381" cy="1555779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00900" y="320086"/>
              <a:ext cx="1649861" cy="1378986"/>
            </a:xfrm>
            <a:custGeom>
              <a:avLst/>
              <a:pathLst>
                <a:path w="1649861" h="1378986">
                  <a:moveTo>
                    <a:pt x="0" y="1378986"/>
                  </a:moveTo>
                  <a:lnTo>
                    <a:pt x="164986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712421" y="496880"/>
              <a:ext cx="1649861" cy="1378986"/>
            </a:xfrm>
            <a:custGeom>
              <a:avLst/>
              <a:pathLst>
                <a:path w="1649861" h="1378986">
                  <a:moveTo>
                    <a:pt x="0" y="1378986"/>
                  </a:moveTo>
                  <a:lnTo>
                    <a:pt x="1649861" y="0"/>
                  </a:lnTo>
                  <a:lnTo>
                    <a:pt x="164986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500900" y="320086"/>
              <a:ext cx="1861381" cy="1555779"/>
            </a:xfrm>
            <a:custGeom>
              <a:avLst/>
              <a:pathLst>
                <a:path w="1861381" h="1555779">
                  <a:moveTo>
                    <a:pt x="0" y="1555779"/>
                  </a:moveTo>
                  <a:lnTo>
                    <a:pt x="186138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362282" y="32008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583251" y="1443748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765158" y="1418997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820154" y="1397782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583251" y="1429605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595942" y="1627613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600172" y="1489714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583251" y="1443748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583251" y="1457892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826992" y="1153807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987748" y="1171487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958135" y="1312921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822762" y="1044196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826992" y="945192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024060" y="1295242"/>
              <a:ext cx="72202" cy="72202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500900" y="320086"/>
              <a:ext cx="1861381" cy="1555779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450850" y="320086"/>
              <a:ext cx="1649861" cy="1378986"/>
            </a:xfrm>
            <a:custGeom>
              <a:avLst/>
              <a:pathLst>
                <a:path w="1649861" h="1378986">
                  <a:moveTo>
                    <a:pt x="0" y="1378986"/>
                  </a:moveTo>
                  <a:lnTo>
                    <a:pt x="164986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662371" y="496880"/>
              <a:ext cx="1649861" cy="1378986"/>
            </a:xfrm>
            <a:custGeom>
              <a:avLst/>
              <a:pathLst>
                <a:path w="1649861" h="1378986">
                  <a:moveTo>
                    <a:pt x="0" y="1378986"/>
                  </a:moveTo>
                  <a:lnTo>
                    <a:pt x="1649861" y="0"/>
                  </a:lnTo>
                  <a:lnTo>
                    <a:pt x="164986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450850" y="320086"/>
              <a:ext cx="1861381" cy="1555779"/>
            </a:xfrm>
            <a:custGeom>
              <a:avLst/>
              <a:pathLst>
                <a:path w="1861381" h="1555779">
                  <a:moveTo>
                    <a:pt x="0" y="1555779"/>
                  </a:moveTo>
                  <a:lnTo>
                    <a:pt x="1861381" y="0"/>
                  </a:lnTo>
                  <a:lnTo>
                    <a:pt x="1861381" y="0"/>
                  </a:lnTo>
                  <a:lnTo>
                    <a:pt x="186138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533200" y="1514465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375052" y="980550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533200" y="1514465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533200" y="1514465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776942" y="1093698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937697" y="1033588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776942" y="931048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846251" y="1426069"/>
              <a:ext cx="72202" cy="72202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922398" y="1450820"/>
              <a:ext cx="72202" cy="72202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053541" y="1585183"/>
              <a:ext cx="72202" cy="72202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930859" y="485529"/>
              <a:ext cx="72202" cy="72202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4655852" y="591714"/>
              <a:ext cx="537607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Cr-LKS3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4450850" y="320086"/>
              <a:ext cx="1861381" cy="1555779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550951" y="88567"/>
              <a:ext cx="1861381" cy="231519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858982" y="117709"/>
              <a:ext cx="1245319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Myo-cyanophages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2500900" y="88567"/>
              <a:ext cx="1861381" cy="231519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774924" y="117709"/>
              <a:ext cx="1313333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Podo-cyanophages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4450850" y="88567"/>
              <a:ext cx="1861381" cy="231519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4707945" y="115849"/>
              <a:ext cx="134719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Sipho-cyanophages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550951" y="1875866"/>
              <a:ext cx="1861381" cy="0"/>
            </a:xfrm>
            <a:custGeom>
              <a:avLst/>
              <a:pathLst>
                <a:path w="1861381" h="0">
                  <a:moveTo>
                    <a:pt x="0" y="0"/>
                  </a:moveTo>
                  <a:lnTo>
                    <a:pt x="1861381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35559" y="18758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1058600" y="18758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481641" y="18758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904683" y="18758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327724" y="18758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550801" y="1955726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973843" y="19558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396884" y="19558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819925" y="19558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242966" y="19558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76" name="pl76"/>
            <p:cNvSpPr/>
            <p:nvPr/>
          </p:nvSpPr>
          <p:spPr>
            <a:xfrm>
              <a:off x="2500900" y="1875866"/>
              <a:ext cx="1861381" cy="0"/>
            </a:xfrm>
            <a:custGeom>
              <a:avLst/>
              <a:pathLst>
                <a:path w="1861381" h="0">
                  <a:moveTo>
                    <a:pt x="0" y="0"/>
                  </a:moveTo>
                  <a:lnTo>
                    <a:pt x="1861381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585508" y="18758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3008550" y="18758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3431591" y="18758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3854632" y="18758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277674" y="18758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2500751" y="1955726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923792" y="19558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346833" y="19558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769875" y="19558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192916" y="19558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4450850" y="1875866"/>
              <a:ext cx="1861381" cy="0"/>
            </a:xfrm>
            <a:custGeom>
              <a:avLst/>
              <a:pathLst>
                <a:path w="1861381" h="0">
                  <a:moveTo>
                    <a:pt x="0" y="0"/>
                  </a:moveTo>
                  <a:lnTo>
                    <a:pt x="1861381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535458" y="18758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958499" y="18758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381541" y="18758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804582" y="18758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6227623" y="18758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4450700" y="1955726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873742" y="19558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5296783" y="19558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719824" y="19558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6142866" y="19558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98" name="pl98"/>
            <p:cNvSpPr/>
            <p:nvPr/>
          </p:nvSpPr>
          <p:spPr>
            <a:xfrm>
              <a:off x="550951" y="320086"/>
              <a:ext cx="0" cy="1555779"/>
            </a:xfrm>
            <a:custGeom>
              <a:avLst/>
              <a:pathLst>
                <a:path w="0" h="1555779">
                  <a:moveTo>
                    <a:pt x="0" y="1555779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299194" y="1748222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99194" y="1394710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99194" y="1041124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99194" y="68753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99194" y="33395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104" name="pl104"/>
            <p:cNvSpPr/>
            <p:nvPr/>
          </p:nvSpPr>
          <p:spPr>
            <a:xfrm>
              <a:off x="506667" y="180514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506667" y="145156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506667" y="10979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506667" y="74439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506667" y="39080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9"/>
            <p:cNvSpPr/>
            <p:nvPr/>
          </p:nvSpPr>
          <p:spPr>
            <a:xfrm>
              <a:off x="2952495" y="2105754"/>
              <a:ext cx="958192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Host GC(%)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5400000">
              <a:off x="-420957" y="1014546"/>
              <a:ext cx="1106735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Phage GC(%)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9441" y="94543"/>
              <a:ext cx="98883" cy="963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12" name="pl112"/>
            <p:cNvSpPr/>
            <p:nvPr/>
          </p:nvSpPr>
          <p:spPr>
            <a:xfrm>
              <a:off x="1798025" y="3260556"/>
              <a:ext cx="1155878" cy="0"/>
            </a:xfrm>
            <a:custGeom>
              <a:avLst/>
              <a:pathLst>
                <a:path w="1155878" h="0">
                  <a:moveTo>
                    <a:pt x="0" y="0"/>
                  </a:moveTo>
                  <a:lnTo>
                    <a:pt x="1155878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1798025" y="3260556"/>
              <a:ext cx="1155878" cy="0"/>
            </a:xfrm>
            <a:custGeom>
              <a:avLst/>
              <a:pathLst>
                <a:path w="1155878" h="0">
                  <a:moveTo>
                    <a:pt x="0" y="0"/>
                  </a:moveTo>
                  <a:lnTo>
                    <a:pt x="1155878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1798025" y="3260556"/>
              <a:ext cx="1155878" cy="0"/>
            </a:xfrm>
            <a:custGeom>
              <a:avLst/>
              <a:pathLst>
                <a:path w="1155878" h="0">
                  <a:moveTo>
                    <a:pt x="0" y="0"/>
                  </a:moveTo>
                  <a:lnTo>
                    <a:pt x="1155878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1798025" y="3260556"/>
              <a:ext cx="1155878" cy="0"/>
            </a:xfrm>
            <a:custGeom>
              <a:avLst/>
              <a:pathLst>
                <a:path w="1155878" h="0">
                  <a:moveTo>
                    <a:pt x="0" y="0"/>
                  </a:moveTo>
                  <a:lnTo>
                    <a:pt x="1155878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1798025" y="3260556"/>
              <a:ext cx="1155878" cy="0"/>
            </a:xfrm>
            <a:custGeom>
              <a:avLst/>
              <a:pathLst>
                <a:path w="1155878" h="0">
                  <a:moveTo>
                    <a:pt x="0" y="0"/>
                  </a:moveTo>
                  <a:lnTo>
                    <a:pt x="1155878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1798025" y="3260556"/>
              <a:ext cx="1155878" cy="0"/>
            </a:xfrm>
            <a:custGeom>
              <a:avLst/>
              <a:pathLst>
                <a:path w="1155878" h="0">
                  <a:moveTo>
                    <a:pt x="0" y="0"/>
                  </a:moveTo>
                  <a:lnTo>
                    <a:pt x="1155878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2213244" y="2922950"/>
              <a:ext cx="1081064" cy="0"/>
            </a:xfrm>
            <a:custGeom>
              <a:avLst/>
              <a:pathLst>
                <a:path w="1081064" h="0">
                  <a:moveTo>
                    <a:pt x="0" y="0"/>
                  </a:moveTo>
                  <a:lnTo>
                    <a:pt x="108106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213244" y="2922950"/>
              <a:ext cx="1081064" cy="0"/>
            </a:xfrm>
            <a:custGeom>
              <a:avLst/>
              <a:pathLst>
                <a:path w="1081064" h="0">
                  <a:moveTo>
                    <a:pt x="0" y="0"/>
                  </a:moveTo>
                  <a:lnTo>
                    <a:pt x="108106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213244" y="2922950"/>
              <a:ext cx="1081064" cy="0"/>
            </a:xfrm>
            <a:custGeom>
              <a:avLst/>
              <a:pathLst>
                <a:path w="1081064" h="0">
                  <a:moveTo>
                    <a:pt x="0" y="0"/>
                  </a:moveTo>
                  <a:lnTo>
                    <a:pt x="108106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213244" y="2922950"/>
              <a:ext cx="1081064" cy="0"/>
            </a:xfrm>
            <a:custGeom>
              <a:avLst/>
              <a:pathLst>
                <a:path w="1081064" h="0">
                  <a:moveTo>
                    <a:pt x="0" y="0"/>
                  </a:moveTo>
                  <a:lnTo>
                    <a:pt x="108106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213244" y="2922950"/>
              <a:ext cx="1081064" cy="0"/>
            </a:xfrm>
            <a:custGeom>
              <a:avLst/>
              <a:pathLst>
                <a:path w="1081064" h="0">
                  <a:moveTo>
                    <a:pt x="0" y="0"/>
                  </a:moveTo>
                  <a:lnTo>
                    <a:pt x="108106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213244" y="2922950"/>
              <a:ext cx="1081064" cy="0"/>
            </a:xfrm>
            <a:custGeom>
              <a:avLst/>
              <a:pathLst>
                <a:path w="1081064" h="0">
                  <a:moveTo>
                    <a:pt x="0" y="0"/>
                  </a:moveTo>
                  <a:lnTo>
                    <a:pt x="108106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213244" y="2922950"/>
              <a:ext cx="1081064" cy="0"/>
            </a:xfrm>
            <a:custGeom>
              <a:avLst/>
              <a:pathLst>
                <a:path w="1081064" h="0">
                  <a:moveTo>
                    <a:pt x="0" y="0"/>
                  </a:moveTo>
                  <a:lnTo>
                    <a:pt x="108106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213244" y="2922950"/>
              <a:ext cx="1081064" cy="0"/>
            </a:xfrm>
            <a:custGeom>
              <a:avLst/>
              <a:pathLst>
                <a:path w="1081064" h="0">
                  <a:moveTo>
                    <a:pt x="0" y="0"/>
                  </a:moveTo>
                  <a:lnTo>
                    <a:pt x="108106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2213244" y="2922950"/>
              <a:ext cx="1081064" cy="0"/>
            </a:xfrm>
            <a:custGeom>
              <a:avLst/>
              <a:pathLst>
                <a:path w="1081064" h="0">
                  <a:moveTo>
                    <a:pt x="0" y="0"/>
                  </a:moveTo>
                  <a:lnTo>
                    <a:pt x="108106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269355" y="3935769"/>
              <a:ext cx="67332" cy="0"/>
            </a:xfrm>
            <a:custGeom>
              <a:avLst/>
              <a:pathLst>
                <a:path w="67332" h="0">
                  <a:moveTo>
                    <a:pt x="0" y="0"/>
                  </a:moveTo>
                  <a:lnTo>
                    <a:pt x="67332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2269355" y="3935769"/>
              <a:ext cx="67332" cy="0"/>
            </a:xfrm>
            <a:custGeom>
              <a:avLst/>
              <a:pathLst>
                <a:path w="67332" h="0">
                  <a:moveTo>
                    <a:pt x="0" y="0"/>
                  </a:moveTo>
                  <a:lnTo>
                    <a:pt x="67332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205763" y="3598163"/>
              <a:ext cx="89776" cy="0"/>
            </a:xfrm>
            <a:custGeom>
              <a:avLst/>
              <a:pathLst>
                <a:path w="89776" h="0">
                  <a:moveTo>
                    <a:pt x="0" y="0"/>
                  </a:moveTo>
                  <a:lnTo>
                    <a:pt x="89776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205763" y="3598163"/>
              <a:ext cx="89776" cy="0"/>
            </a:xfrm>
            <a:custGeom>
              <a:avLst/>
              <a:pathLst>
                <a:path w="89776" h="0">
                  <a:moveTo>
                    <a:pt x="0" y="0"/>
                  </a:moveTo>
                  <a:lnTo>
                    <a:pt x="89776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213244" y="2922950"/>
              <a:ext cx="1081064" cy="0"/>
            </a:xfrm>
            <a:custGeom>
              <a:avLst/>
              <a:pathLst>
                <a:path w="1081064" h="0">
                  <a:moveTo>
                    <a:pt x="0" y="0"/>
                  </a:moveTo>
                  <a:lnTo>
                    <a:pt x="108106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163798" y="3180472"/>
              <a:ext cx="68966" cy="68966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090454" y="3303796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090454" y="3217510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049306" y="3240010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1959529" y="3272290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166731" y="3245992"/>
              <a:ext cx="93025" cy="93025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182779" y="2881547"/>
              <a:ext cx="105818" cy="105818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066587" y="2875049"/>
              <a:ext cx="76352" cy="7635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154708" y="2910154"/>
              <a:ext cx="109589" cy="109589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192916" y="2888931"/>
              <a:ext cx="93025" cy="93025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115844" y="2858087"/>
              <a:ext cx="82579" cy="82579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188513" y="2892850"/>
              <a:ext cx="101831" cy="10183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102477" y="2857614"/>
              <a:ext cx="101831" cy="10183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168261" y="2865483"/>
              <a:ext cx="119891" cy="11989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166731" y="2889489"/>
              <a:ext cx="93025" cy="93025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377066" y="3874813"/>
              <a:ext cx="76352" cy="76352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2380759" y="3944846"/>
              <a:ext cx="68966" cy="68966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041824" y="3628841"/>
              <a:ext cx="36101" cy="3610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000677" y="3530166"/>
              <a:ext cx="36101" cy="3610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2093774" y="2867148"/>
              <a:ext cx="171607" cy="171607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1723211" y="2720386"/>
              <a:ext cx="1645911" cy="1417946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798025" y="4908012"/>
              <a:ext cx="1155878" cy="0"/>
            </a:xfrm>
            <a:custGeom>
              <a:avLst/>
              <a:pathLst>
                <a:path w="1155878" h="0">
                  <a:moveTo>
                    <a:pt x="0" y="0"/>
                  </a:moveTo>
                  <a:lnTo>
                    <a:pt x="1155878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798025" y="4908012"/>
              <a:ext cx="1155878" cy="0"/>
            </a:xfrm>
            <a:custGeom>
              <a:avLst/>
              <a:pathLst>
                <a:path w="1155878" h="0">
                  <a:moveTo>
                    <a:pt x="0" y="0"/>
                  </a:moveTo>
                  <a:lnTo>
                    <a:pt x="1155878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1798025" y="4908012"/>
              <a:ext cx="1155878" cy="0"/>
            </a:xfrm>
            <a:custGeom>
              <a:avLst/>
              <a:pathLst>
                <a:path w="1155878" h="0">
                  <a:moveTo>
                    <a:pt x="0" y="0"/>
                  </a:moveTo>
                  <a:lnTo>
                    <a:pt x="1155878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1798025" y="4908012"/>
              <a:ext cx="1155878" cy="0"/>
            </a:xfrm>
            <a:custGeom>
              <a:avLst/>
              <a:pathLst>
                <a:path w="1155878" h="0">
                  <a:moveTo>
                    <a:pt x="0" y="0"/>
                  </a:moveTo>
                  <a:lnTo>
                    <a:pt x="1155878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2213244" y="4562172"/>
              <a:ext cx="1081064" cy="0"/>
            </a:xfrm>
            <a:custGeom>
              <a:avLst/>
              <a:pathLst>
                <a:path w="1081064" h="0">
                  <a:moveTo>
                    <a:pt x="0" y="0"/>
                  </a:moveTo>
                  <a:lnTo>
                    <a:pt x="108106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2213244" y="4562172"/>
              <a:ext cx="1081064" cy="0"/>
            </a:xfrm>
            <a:custGeom>
              <a:avLst/>
              <a:pathLst>
                <a:path w="1081064" h="0">
                  <a:moveTo>
                    <a:pt x="0" y="0"/>
                  </a:moveTo>
                  <a:lnTo>
                    <a:pt x="108106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2213244" y="4562172"/>
              <a:ext cx="1081064" cy="0"/>
            </a:xfrm>
            <a:custGeom>
              <a:avLst/>
              <a:pathLst>
                <a:path w="1081064" h="0">
                  <a:moveTo>
                    <a:pt x="0" y="0"/>
                  </a:moveTo>
                  <a:lnTo>
                    <a:pt x="108106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2213244" y="4562172"/>
              <a:ext cx="1081064" cy="0"/>
            </a:xfrm>
            <a:custGeom>
              <a:avLst/>
              <a:pathLst>
                <a:path w="1081064" h="0">
                  <a:moveTo>
                    <a:pt x="0" y="0"/>
                  </a:moveTo>
                  <a:lnTo>
                    <a:pt x="108106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2213244" y="4562172"/>
              <a:ext cx="1081064" cy="0"/>
            </a:xfrm>
            <a:custGeom>
              <a:avLst/>
              <a:pathLst>
                <a:path w="1081064" h="0">
                  <a:moveTo>
                    <a:pt x="0" y="0"/>
                  </a:moveTo>
                  <a:lnTo>
                    <a:pt x="108106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2213244" y="4562172"/>
              <a:ext cx="1081064" cy="0"/>
            </a:xfrm>
            <a:custGeom>
              <a:avLst/>
              <a:pathLst>
                <a:path w="1081064" h="0">
                  <a:moveTo>
                    <a:pt x="0" y="0"/>
                  </a:moveTo>
                  <a:lnTo>
                    <a:pt x="108106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2213244" y="4562172"/>
              <a:ext cx="1081064" cy="0"/>
            </a:xfrm>
            <a:custGeom>
              <a:avLst/>
              <a:pathLst>
                <a:path w="1081064" h="0">
                  <a:moveTo>
                    <a:pt x="0" y="0"/>
                  </a:moveTo>
                  <a:lnTo>
                    <a:pt x="108106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2213244" y="4562172"/>
              <a:ext cx="1081064" cy="0"/>
            </a:xfrm>
            <a:custGeom>
              <a:avLst/>
              <a:pathLst>
                <a:path w="1081064" h="0">
                  <a:moveTo>
                    <a:pt x="0" y="0"/>
                  </a:moveTo>
                  <a:lnTo>
                    <a:pt x="108106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2078579" y="5772614"/>
              <a:ext cx="78554" cy="0"/>
            </a:xfrm>
            <a:custGeom>
              <a:avLst/>
              <a:pathLst>
                <a:path w="78554" h="0">
                  <a:moveTo>
                    <a:pt x="0" y="0"/>
                  </a:moveTo>
                  <a:lnTo>
                    <a:pt x="7855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2183318" y="5599694"/>
              <a:ext cx="22444" cy="0"/>
            </a:xfrm>
            <a:custGeom>
              <a:avLst/>
              <a:pathLst>
                <a:path w="22444" h="0">
                  <a:moveTo>
                    <a:pt x="0" y="0"/>
                  </a:moveTo>
                  <a:lnTo>
                    <a:pt x="2244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2235688" y="5253853"/>
              <a:ext cx="41147" cy="0"/>
            </a:xfrm>
            <a:custGeom>
              <a:avLst/>
              <a:pathLst>
                <a:path w="41147" h="0">
                  <a:moveTo>
                    <a:pt x="0" y="0"/>
                  </a:moveTo>
                  <a:lnTo>
                    <a:pt x="41147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2235688" y="5253853"/>
              <a:ext cx="41147" cy="0"/>
            </a:xfrm>
            <a:custGeom>
              <a:avLst/>
              <a:pathLst>
                <a:path w="41147" h="0">
                  <a:moveTo>
                    <a:pt x="0" y="0"/>
                  </a:moveTo>
                  <a:lnTo>
                    <a:pt x="41147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2235688" y="5253853"/>
              <a:ext cx="41147" cy="0"/>
            </a:xfrm>
            <a:custGeom>
              <a:avLst/>
              <a:pathLst>
                <a:path w="41147" h="0">
                  <a:moveTo>
                    <a:pt x="0" y="0"/>
                  </a:moveTo>
                  <a:lnTo>
                    <a:pt x="41147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2235688" y="5253853"/>
              <a:ext cx="41147" cy="0"/>
            </a:xfrm>
            <a:custGeom>
              <a:avLst/>
              <a:pathLst>
                <a:path w="41147" h="0">
                  <a:moveTo>
                    <a:pt x="0" y="0"/>
                  </a:moveTo>
                  <a:lnTo>
                    <a:pt x="41147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2269355" y="5426773"/>
              <a:ext cx="67332" cy="0"/>
            </a:xfrm>
            <a:custGeom>
              <a:avLst/>
              <a:pathLst>
                <a:path w="67332" h="0">
                  <a:moveTo>
                    <a:pt x="0" y="0"/>
                  </a:moveTo>
                  <a:lnTo>
                    <a:pt x="67332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2269355" y="5426773"/>
              <a:ext cx="67332" cy="0"/>
            </a:xfrm>
            <a:custGeom>
              <a:avLst/>
              <a:pathLst>
                <a:path w="67332" h="0">
                  <a:moveTo>
                    <a:pt x="0" y="0"/>
                  </a:moveTo>
                  <a:lnTo>
                    <a:pt x="67332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2269355" y="5426773"/>
              <a:ext cx="67332" cy="0"/>
            </a:xfrm>
            <a:custGeom>
              <a:avLst/>
              <a:pathLst>
                <a:path w="67332" h="0">
                  <a:moveTo>
                    <a:pt x="0" y="0"/>
                  </a:moveTo>
                  <a:lnTo>
                    <a:pt x="67332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2269355" y="5426773"/>
              <a:ext cx="67332" cy="0"/>
            </a:xfrm>
            <a:custGeom>
              <a:avLst/>
              <a:pathLst>
                <a:path w="67332" h="0">
                  <a:moveTo>
                    <a:pt x="0" y="0"/>
                  </a:moveTo>
                  <a:lnTo>
                    <a:pt x="67332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2269355" y="5426773"/>
              <a:ext cx="67332" cy="0"/>
            </a:xfrm>
            <a:custGeom>
              <a:avLst/>
              <a:pathLst>
                <a:path w="67332" h="0">
                  <a:moveTo>
                    <a:pt x="0" y="0"/>
                  </a:moveTo>
                  <a:lnTo>
                    <a:pt x="67332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2127208" y="5080933"/>
              <a:ext cx="224442" cy="0"/>
            </a:xfrm>
            <a:custGeom>
              <a:avLst/>
              <a:pathLst>
                <a:path w="224442" h="0">
                  <a:moveTo>
                    <a:pt x="0" y="0"/>
                  </a:moveTo>
                  <a:lnTo>
                    <a:pt x="224442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190800" y="4735092"/>
              <a:ext cx="508736" cy="0"/>
            </a:xfrm>
            <a:custGeom>
              <a:avLst/>
              <a:pathLst>
                <a:path w="508736" h="0">
                  <a:moveTo>
                    <a:pt x="0" y="0"/>
                  </a:moveTo>
                  <a:lnTo>
                    <a:pt x="508736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2213244" y="4562172"/>
              <a:ext cx="1081064" cy="0"/>
            </a:xfrm>
            <a:custGeom>
              <a:avLst/>
              <a:pathLst>
                <a:path w="1081064" h="0">
                  <a:moveTo>
                    <a:pt x="0" y="0"/>
                  </a:moveTo>
                  <a:lnTo>
                    <a:pt x="108106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2235688" y="5253853"/>
              <a:ext cx="41147" cy="0"/>
            </a:xfrm>
            <a:custGeom>
              <a:avLst/>
              <a:pathLst>
                <a:path w="41147" h="0">
                  <a:moveTo>
                    <a:pt x="0" y="0"/>
                  </a:moveTo>
                  <a:lnTo>
                    <a:pt x="41147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2183318" y="5599694"/>
              <a:ext cx="22444" cy="0"/>
            </a:xfrm>
            <a:custGeom>
              <a:avLst/>
              <a:pathLst>
                <a:path w="22444" h="0">
                  <a:moveTo>
                    <a:pt x="0" y="0"/>
                  </a:moveTo>
                  <a:lnTo>
                    <a:pt x="2244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068009" y="4885161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621237" y="4908290"/>
              <a:ext cx="59340" cy="5934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068009" y="4913696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068009" y="4897260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513154" y="4527602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876002" y="4551421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715152" y="4518458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947076" y="4519630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560313" y="4548876"/>
              <a:ext cx="68966" cy="68966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2685226" y="4536019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2954557" y="4512927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272517" y="4538945"/>
              <a:ext cx="36101" cy="3610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145094" y="5767005"/>
              <a:ext cx="68966" cy="68966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135342" y="5605297"/>
              <a:ext cx="36101" cy="3610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172352" y="5224881"/>
              <a:ext cx="59340" cy="593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172352" y="5255870"/>
              <a:ext cx="59340" cy="593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2168611" y="5221375"/>
              <a:ext cx="59340" cy="593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2168611" y="5228918"/>
              <a:ext cx="59340" cy="593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3231369" y="5410632"/>
              <a:ext cx="36101" cy="3610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2052649" y="5366333"/>
              <a:ext cx="59340" cy="593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857299" y="5420038"/>
              <a:ext cx="36101" cy="3610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1993195" y="5377426"/>
              <a:ext cx="36101" cy="3610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171518" y="5439219"/>
              <a:ext cx="36101" cy="3610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228860" y="5096665"/>
              <a:ext cx="36101" cy="3610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133920" y="4676901"/>
              <a:ext cx="76352" cy="76352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928372" y="4511927"/>
              <a:ext cx="36101" cy="3610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172352" y="5240596"/>
              <a:ext cx="59340" cy="593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156555" y="5564102"/>
              <a:ext cx="36101" cy="3610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>
              <a:off x="2830988" y="5597898"/>
              <a:ext cx="537607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Cr-LKS3</a:t>
              </a:r>
            </a:p>
          </p:txBody>
        </p:sp>
        <p:sp>
          <p:nvSpPr>
            <p:cNvPr id="210" name="rc210"/>
            <p:cNvSpPr/>
            <p:nvPr/>
          </p:nvSpPr>
          <p:spPr>
            <a:xfrm>
              <a:off x="1723211" y="4458420"/>
              <a:ext cx="1645911" cy="1417946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4741135" y="4824341"/>
              <a:ext cx="1155878" cy="0"/>
            </a:xfrm>
            <a:custGeom>
              <a:avLst/>
              <a:pathLst>
                <a:path w="1155878" h="0">
                  <a:moveTo>
                    <a:pt x="0" y="0"/>
                  </a:moveTo>
                  <a:lnTo>
                    <a:pt x="1155878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4741135" y="4824341"/>
              <a:ext cx="1155878" cy="0"/>
            </a:xfrm>
            <a:custGeom>
              <a:avLst/>
              <a:pathLst>
                <a:path w="1155878" h="0">
                  <a:moveTo>
                    <a:pt x="0" y="0"/>
                  </a:moveTo>
                  <a:lnTo>
                    <a:pt x="1155878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4741135" y="4824341"/>
              <a:ext cx="1155878" cy="0"/>
            </a:xfrm>
            <a:custGeom>
              <a:avLst/>
              <a:pathLst>
                <a:path w="1155878" h="0">
                  <a:moveTo>
                    <a:pt x="0" y="0"/>
                  </a:moveTo>
                  <a:lnTo>
                    <a:pt x="1155878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4741135" y="4824341"/>
              <a:ext cx="1155878" cy="0"/>
            </a:xfrm>
            <a:custGeom>
              <a:avLst/>
              <a:pathLst>
                <a:path w="1155878" h="0">
                  <a:moveTo>
                    <a:pt x="0" y="0"/>
                  </a:moveTo>
                  <a:lnTo>
                    <a:pt x="1155878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4741135" y="4824341"/>
              <a:ext cx="1155878" cy="0"/>
            </a:xfrm>
            <a:custGeom>
              <a:avLst/>
              <a:pathLst>
                <a:path w="1155878" h="0">
                  <a:moveTo>
                    <a:pt x="0" y="0"/>
                  </a:moveTo>
                  <a:lnTo>
                    <a:pt x="1155878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4741135" y="4824341"/>
              <a:ext cx="1155878" cy="0"/>
            </a:xfrm>
            <a:custGeom>
              <a:avLst/>
              <a:pathLst>
                <a:path w="1155878" h="0">
                  <a:moveTo>
                    <a:pt x="0" y="0"/>
                  </a:moveTo>
                  <a:lnTo>
                    <a:pt x="1155878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4741135" y="4824341"/>
              <a:ext cx="1155878" cy="0"/>
            </a:xfrm>
            <a:custGeom>
              <a:avLst/>
              <a:pathLst>
                <a:path w="1155878" h="0">
                  <a:moveTo>
                    <a:pt x="0" y="0"/>
                  </a:moveTo>
                  <a:lnTo>
                    <a:pt x="1155878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4741135" y="4824341"/>
              <a:ext cx="1155878" cy="0"/>
            </a:xfrm>
            <a:custGeom>
              <a:avLst/>
              <a:pathLst>
                <a:path w="1155878" h="0">
                  <a:moveTo>
                    <a:pt x="0" y="0"/>
                  </a:moveTo>
                  <a:lnTo>
                    <a:pt x="1155878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5156353" y="4595640"/>
              <a:ext cx="1081064" cy="0"/>
            </a:xfrm>
            <a:custGeom>
              <a:avLst/>
              <a:pathLst>
                <a:path w="1081064" h="0">
                  <a:moveTo>
                    <a:pt x="0" y="0"/>
                  </a:moveTo>
                  <a:lnTo>
                    <a:pt x="108106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5156353" y="4595640"/>
              <a:ext cx="1081064" cy="0"/>
            </a:xfrm>
            <a:custGeom>
              <a:avLst/>
              <a:pathLst>
                <a:path w="1081064" h="0">
                  <a:moveTo>
                    <a:pt x="0" y="0"/>
                  </a:moveTo>
                  <a:lnTo>
                    <a:pt x="108106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5156353" y="4595640"/>
              <a:ext cx="1081064" cy="0"/>
            </a:xfrm>
            <a:custGeom>
              <a:avLst/>
              <a:pathLst>
                <a:path w="1081064" h="0">
                  <a:moveTo>
                    <a:pt x="0" y="0"/>
                  </a:moveTo>
                  <a:lnTo>
                    <a:pt x="108106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5156353" y="4595640"/>
              <a:ext cx="1081064" cy="0"/>
            </a:xfrm>
            <a:custGeom>
              <a:avLst/>
              <a:pathLst>
                <a:path w="1081064" h="0">
                  <a:moveTo>
                    <a:pt x="0" y="0"/>
                  </a:moveTo>
                  <a:lnTo>
                    <a:pt x="108106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5156353" y="4595640"/>
              <a:ext cx="1081064" cy="0"/>
            </a:xfrm>
            <a:custGeom>
              <a:avLst/>
              <a:pathLst>
                <a:path w="1081064" h="0">
                  <a:moveTo>
                    <a:pt x="0" y="0"/>
                  </a:moveTo>
                  <a:lnTo>
                    <a:pt x="108106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5156353" y="4595640"/>
              <a:ext cx="1081064" cy="0"/>
            </a:xfrm>
            <a:custGeom>
              <a:avLst/>
              <a:pathLst>
                <a:path w="1081064" h="0">
                  <a:moveTo>
                    <a:pt x="0" y="0"/>
                  </a:moveTo>
                  <a:lnTo>
                    <a:pt x="108106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5279796" y="5281743"/>
              <a:ext cx="938917" cy="0"/>
            </a:xfrm>
            <a:custGeom>
              <a:avLst/>
              <a:pathLst>
                <a:path w="938917" h="0">
                  <a:moveTo>
                    <a:pt x="0" y="0"/>
                  </a:moveTo>
                  <a:lnTo>
                    <a:pt x="938917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4946873" y="5739145"/>
              <a:ext cx="239405" cy="0"/>
            </a:xfrm>
            <a:custGeom>
              <a:avLst/>
              <a:pathLst>
                <a:path w="239405" h="0">
                  <a:moveTo>
                    <a:pt x="0" y="0"/>
                  </a:moveTo>
                  <a:lnTo>
                    <a:pt x="239405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5145131" y="5053042"/>
              <a:ext cx="594772" cy="0"/>
            </a:xfrm>
            <a:custGeom>
              <a:avLst/>
              <a:pathLst>
                <a:path w="594772" h="0">
                  <a:moveTo>
                    <a:pt x="0" y="0"/>
                  </a:moveTo>
                  <a:lnTo>
                    <a:pt x="594772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5145131" y="5053042"/>
              <a:ext cx="594772" cy="0"/>
            </a:xfrm>
            <a:custGeom>
              <a:avLst/>
              <a:pathLst>
                <a:path w="594772" h="0">
                  <a:moveTo>
                    <a:pt x="0" y="0"/>
                  </a:moveTo>
                  <a:lnTo>
                    <a:pt x="594772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5085933" y="4789714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5112118" y="4837018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134562" y="4828405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5100895" y="4773569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4891416" y="4807819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5037303" y="4788054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085933" y="4761767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070970" y="4788054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5392671" y="4532508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194413" y="4599265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5373967" y="4574190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5224339" y="4598098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5508632" y="4548458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5613372" y="4571605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5332819" y="5483882"/>
              <a:ext cx="36101" cy="3610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5355263" y="5231332"/>
              <a:ext cx="36101" cy="3610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5243042" y="5691814"/>
              <a:ext cx="36101" cy="3610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5359004" y="5032106"/>
              <a:ext cx="36101" cy="3610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5557262" y="5007404"/>
              <a:ext cx="36101" cy="3610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rc248"/>
            <p:cNvSpPr/>
            <p:nvPr/>
          </p:nvSpPr>
          <p:spPr>
            <a:xfrm>
              <a:off x="4666320" y="4458420"/>
              <a:ext cx="1645911" cy="1417946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rc249"/>
            <p:cNvSpPr/>
            <p:nvPr/>
          </p:nvSpPr>
          <p:spPr>
            <a:xfrm>
              <a:off x="1723211" y="4226901"/>
              <a:ext cx="1645911" cy="231519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tx250"/>
            <p:cNvSpPr/>
            <p:nvPr/>
          </p:nvSpPr>
          <p:spPr>
            <a:xfrm>
              <a:off x="1872571" y="4254182"/>
              <a:ext cx="134719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Sipho-cyanophages</a:t>
              </a:r>
            </a:p>
          </p:txBody>
        </p:sp>
        <p:sp>
          <p:nvSpPr>
            <p:cNvPr id="251" name="rc251"/>
            <p:cNvSpPr/>
            <p:nvPr/>
          </p:nvSpPr>
          <p:spPr>
            <a:xfrm>
              <a:off x="4666320" y="4226901"/>
              <a:ext cx="1645911" cy="231519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tx252"/>
            <p:cNvSpPr/>
            <p:nvPr/>
          </p:nvSpPr>
          <p:spPr>
            <a:xfrm>
              <a:off x="4832609" y="4256042"/>
              <a:ext cx="1313333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Podo-cyanophages</a:t>
              </a:r>
            </a:p>
          </p:txBody>
        </p:sp>
        <p:sp>
          <p:nvSpPr>
            <p:cNvPr id="253" name="rc253"/>
            <p:cNvSpPr/>
            <p:nvPr/>
          </p:nvSpPr>
          <p:spPr>
            <a:xfrm>
              <a:off x="1723211" y="2488867"/>
              <a:ext cx="1645911" cy="231519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tx254"/>
            <p:cNvSpPr/>
            <p:nvPr/>
          </p:nvSpPr>
          <p:spPr>
            <a:xfrm>
              <a:off x="1923507" y="2518009"/>
              <a:ext cx="1245319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Myo-cyanophages</a:t>
              </a:r>
            </a:p>
          </p:txBody>
        </p:sp>
        <p:sp>
          <p:nvSpPr>
            <p:cNvPr id="255" name="pl255"/>
            <p:cNvSpPr/>
            <p:nvPr/>
          </p:nvSpPr>
          <p:spPr>
            <a:xfrm>
              <a:off x="1723211" y="5876366"/>
              <a:ext cx="1645911" cy="0"/>
            </a:xfrm>
            <a:custGeom>
              <a:avLst/>
              <a:pathLst>
                <a:path w="1645911" h="0">
                  <a:moveTo>
                    <a:pt x="0" y="0"/>
                  </a:moveTo>
                  <a:lnTo>
                    <a:pt x="1645911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1816729" y="58763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2190800" y="58763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2564870" y="58763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2938941" y="58763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3313012" y="58763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tx261"/>
            <p:cNvSpPr/>
            <p:nvPr/>
          </p:nvSpPr>
          <p:spPr>
            <a:xfrm>
              <a:off x="1731971" y="5956226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62" name="tx262"/>
            <p:cNvSpPr/>
            <p:nvPr/>
          </p:nvSpPr>
          <p:spPr>
            <a:xfrm>
              <a:off x="2106042" y="59563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63" name="tx263"/>
            <p:cNvSpPr/>
            <p:nvPr/>
          </p:nvSpPr>
          <p:spPr>
            <a:xfrm>
              <a:off x="2480113" y="59563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64" name="tx264"/>
            <p:cNvSpPr/>
            <p:nvPr/>
          </p:nvSpPr>
          <p:spPr>
            <a:xfrm>
              <a:off x="2854184" y="59563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65" name="tx265"/>
            <p:cNvSpPr/>
            <p:nvPr/>
          </p:nvSpPr>
          <p:spPr>
            <a:xfrm>
              <a:off x="3228254" y="59563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266" name="pl266"/>
            <p:cNvSpPr/>
            <p:nvPr/>
          </p:nvSpPr>
          <p:spPr>
            <a:xfrm>
              <a:off x="4666320" y="5876366"/>
              <a:ext cx="1645911" cy="0"/>
            </a:xfrm>
            <a:custGeom>
              <a:avLst/>
              <a:pathLst>
                <a:path w="1645911" h="0">
                  <a:moveTo>
                    <a:pt x="0" y="0"/>
                  </a:moveTo>
                  <a:lnTo>
                    <a:pt x="1645911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4759838" y="58763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5133909" y="58763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5507980" y="58763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5882050" y="58763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6256121" y="58763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tx272"/>
            <p:cNvSpPr/>
            <p:nvPr/>
          </p:nvSpPr>
          <p:spPr>
            <a:xfrm>
              <a:off x="4675080" y="5956226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73" name="tx273"/>
            <p:cNvSpPr/>
            <p:nvPr/>
          </p:nvSpPr>
          <p:spPr>
            <a:xfrm>
              <a:off x="5049151" y="59563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74" name="tx274"/>
            <p:cNvSpPr/>
            <p:nvPr/>
          </p:nvSpPr>
          <p:spPr>
            <a:xfrm>
              <a:off x="5423222" y="59563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75" name="tx275"/>
            <p:cNvSpPr/>
            <p:nvPr/>
          </p:nvSpPr>
          <p:spPr>
            <a:xfrm>
              <a:off x="5797293" y="59563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6171363" y="59563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277" name="pl277"/>
            <p:cNvSpPr/>
            <p:nvPr/>
          </p:nvSpPr>
          <p:spPr>
            <a:xfrm>
              <a:off x="4666320" y="4458420"/>
              <a:ext cx="0" cy="1417946"/>
            </a:xfrm>
            <a:custGeom>
              <a:avLst/>
              <a:pathLst>
                <a:path w="0" h="1417946">
                  <a:moveTo>
                    <a:pt x="0" y="1417946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tx278"/>
            <p:cNvSpPr/>
            <p:nvPr/>
          </p:nvSpPr>
          <p:spPr>
            <a:xfrm>
              <a:off x="3889126" y="5682814"/>
              <a:ext cx="694952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Anabaena</a:t>
              </a:r>
            </a:p>
          </p:txBody>
        </p:sp>
        <p:sp>
          <p:nvSpPr>
            <p:cNvPr id="279" name="tx279"/>
            <p:cNvSpPr/>
            <p:nvPr/>
          </p:nvSpPr>
          <p:spPr>
            <a:xfrm>
              <a:off x="3787848" y="5454113"/>
              <a:ext cx="796230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Arthronema</a:t>
              </a:r>
            </a:p>
          </p:txBody>
        </p:sp>
        <p:sp>
          <p:nvSpPr>
            <p:cNvPr id="280" name="tx280"/>
            <p:cNvSpPr/>
            <p:nvPr/>
          </p:nvSpPr>
          <p:spPr>
            <a:xfrm>
              <a:off x="3677418" y="5195125"/>
              <a:ext cx="906660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Leptolyngbya</a:t>
              </a:r>
            </a:p>
          </p:txBody>
        </p:sp>
        <p:sp>
          <p:nvSpPr>
            <p:cNvPr id="281" name="tx281"/>
            <p:cNvSpPr/>
            <p:nvPr/>
          </p:nvSpPr>
          <p:spPr>
            <a:xfrm>
              <a:off x="3771031" y="4996711"/>
              <a:ext cx="813048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Phormidium</a:t>
              </a:r>
            </a:p>
          </p:txBody>
        </p:sp>
        <p:sp>
          <p:nvSpPr>
            <p:cNvPr id="282" name="tx282"/>
            <p:cNvSpPr/>
            <p:nvPr/>
          </p:nvSpPr>
          <p:spPr>
            <a:xfrm>
              <a:off x="3457524" y="4768010"/>
              <a:ext cx="112655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Prochlorococcus</a:t>
              </a:r>
            </a:p>
          </p:txBody>
        </p:sp>
        <p:sp>
          <p:nvSpPr>
            <p:cNvPr id="283" name="tx283"/>
            <p:cNvSpPr/>
            <p:nvPr/>
          </p:nvSpPr>
          <p:spPr>
            <a:xfrm>
              <a:off x="3516684" y="4507162"/>
              <a:ext cx="1067395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Synechococcus</a:t>
              </a:r>
            </a:p>
          </p:txBody>
        </p:sp>
        <p:sp>
          <p:nvSpPr>
            <p:cNvPr id="284" name="pl284"/>
            <p:cNvSpPr/>
            <p:nvPr/>
          </p:nvSpPr>
          <p:spPr>
            <a:xfrm>
              <a:off x="4622036" y="573914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4622036" y="551044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4622036" y="52817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4622036" y="50530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4622036" y="482434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4622036" y="459564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1723211" y="2720386"/>
              <a:ext cx="0" cy="1417946"/>
            </a:xfrm>
            <a:custGeom>
              <a:avLst/>
              <a:pathLst>
                <a:path w="0" h="1417946">
                  <a:moveTo>
                    <a:pt x="0" y="1417946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tx291"/>
            <p:cNvSpPr/>
            <p:nvPr/>
          </p:nvSpPr>
          <p:spPr>
            <a:xfrm>
              <a:off x="887453" y="3849151"/>
              <a:ext cx="753516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Microcystis</a:t>
              </a:r>
            </a:p>
          </p:txBody>
        </p:sp>
        <p:sp>
          <p:nvSpPr>
            <p:cNvPr id="292" name="tx292"/>
            <p:cNvSpPr/>
            <p:nvPr/>
          </p:nvSpPr>
          <p:spPr>
            <a:xfrm>
              <a:off x="1166655" y="3541831"/>
              <a:ext cx="47431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Nostoc</a:t>
              </a:r>
            </a:p>
          </p:txBody>
        </p:sp>
        <p:sp>
          <p:nvSpPr>
            <p:cNvPr id="293" name="tx293"/>
            <p:cNvSpPr/>
            <p:nvPr/>
          </p:nvSpPr>
          <p:spPr>
            <a:xfrm>
              <a:off x="514415" y="3204225"/>
              <a:ext cx="112655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Prochlorococcus</a:t>
              </a:r>
            </a:p>
          </p:txBody>
        </p:sp>
        <p:sp>
          <p:nvSpPr>
            <p:cNvPr id="294" name="tx294"/>
            <p:cNvSpPr/>
            <p:nvPr/>
          </p:nvSpPr>
          <p:spPr>
            <a:xfrm>
              <a:off x="573574" y="2834472"/>
              <a:ext cx="1067395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Synechococcus</a:t>
              </a:r>
            </a:p>
          </p:txBody>
        </p:sp>
        <p:sp>
          <p:nvSpPr>
            <p:cNvPr id="295" name="pl295"/>
            <p:cNvSpPr/>
            <p:nvPr/>
          </p:nvSpPr>
          <p:spPr>
            <a:xfrm>
              <a:off x="1678927" y="393576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1678927" y="359816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1678927" y="326055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1678927" y="292295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1723211" y="4458420"/>
              <a:ext cx="0" cy="1417946"/>
            </a:xfrm>
            <a:custGeom>
              <a:avLst/>
              <a:pathLst>
                <a:path w="0" h="1417946">
                  <a:moveTo>
                    <a:pt x="0" y="1417946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tx300"/>
            <p:cNvSpPr/>
            <p:nvPr/>
          </p:nvSpPr>
          <p:spPr>
            <a:xfrm>
              <a:off x="539493" y="5687782"/>
              <a:ext cx="1101476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Aphanizomenon</a:t>
              </a:r>
            </a:p>
          </p:txBody>
        </p:sp>
        <p:sp>
          <p:nvSpPr>
            <p:cNvPr id="301" name="tx301"/>
            <p:cNvSpPr/>
            <p:nvPr/>
          </p:nvSpPr>
          <p:spPr>
            <a:xfrm>
              <a:off x="302782" y="5511215"/>
              <a:ext cx="1338188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Cylindrospermopsis</a:t>
              </a:r>
            </a:p>
          </p:txBody>
        </p:sp>
        <p:sp>
          <p:nvSpPr>
            <p:cNvPr id="302" name="tx302"/>
            <p:cNvSpPr/>
            <p:nvPr/>
          </p:nvSpPr>
          <p:spPr>
            <a:xfrm>
              <a:off x="887453" y="5340155"/>
              <a:ext cx="753516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Microcystis</a:t>
              </a:r>
            </a:p>
          </p:txBody>
        </p:sp>
        <p:sp>
          <p:nvSpPr>
            <p:cNvPr id="303" name="tx303"/>
            <p:cNvSpPr/>
            <p:nvPr/>
          </p:nvSpPr>
          <p:spPr>
            <a:xfrm>
              <a:off x="988656" y="5197522"/>
              <a:ext cx="65231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Nodularia</a:t>
              </a:r>
            </a:p>
          </p:txBody>
        </p:sp>
        <p:sp>
          <p:nvSpPr>
            <p:cNvPr id="304" name="tx304"/>
            <p:cNvSpPr/>
            <p:nvPr/>
          </p:nvSpPr>
          <p:spPr>
            <a:xfrm>
              <a:off x="844739" y="5024601"/>
              <a:ext cx="796230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Planktothrix</a:t>
              </a:r>
            </a:p>
          </p:txBody>
        </p:sp>
        <p:sp>
          <p:nvSpPr>
            <p:cNvPr id="305" name="tx305"/>
            <p:cNvSpPr/>
            <p:nvPr/>
          </p:nvSpPr>
          <p:spPr>
            <a:xfrm>
              <a:off x="514415" y="4851681"/>
              <a:ext cx="112655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Prochlorococcus</a:t>
              </a:r>
            </a:p>
          </p:txBody>
        </p:sp>
        <p:sp>
          <p:nvSpPr>
            <p:cNvPr id="306" name="tx306"/>
            <p:cNvSpPr/>
            <p:nvPr/>
          </p:nvSpPr>
          <p:spPr>
            <a:xfrm>
              <a:off x="530786" y="4678761"/>
              <a:ext cx="111018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Pseudanabaena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573574" y="4473694"/>
              <a:ext cx="1067395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Synechococcus</a:t>
              </a:r>
            </a:p>
          </p:txBody>
        </p:sp>
        <p:sp>
          <p:nvSpPr>
            <p:cNvPr id="308" name="pl308"/>
            <p:cNvSpPr/>
            <p:nvPr/>
          </p:nvSpPr>
          <p:spPr>
            <a:xfrm>
              <a:off x="1678927" y="57726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1678927" y="559969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1678927" y="542677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1678927" y="525385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1678927" y="508093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1678927" y="490801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1678927" y="473509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1678927" y="456217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6"/>
            <p:cNvSpPr/>
            <p:nvPr/>
          </p:nvSpPr>
          <p:spPr>
            <a:xfrm>
              <a:off x="3464354" y="6106254"/>
              <a:ext cx="1106735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Phage GC(%)</a:t>
              </a:r>
            </a:p>
          </p:txBody>
        </p:sp>
        <p:sp>
          <p:nvSpPr>
            <p:cNvPr id="317" name="tx317"/>
            <p:cNvSpPr/>
            <p:nvPr/>
          </p:nvSpPr>
          <p:spPr>
            <a:xfrm rot="-5400000">
              <a:off x="-31629" y="4233698"/>
              <a:ext cx="365583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Host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54303" y="2461852"/>
              <a:ext cx="108607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3903742" y="2658077"/>
              <a:ext cx="1106909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# tRNA genes</a:t>
              </a:r>
            </a:p>
          </p:txBody>
        </p:sp>
        <p:sp>
          <p:nvSpPr>
            <p:cNvPr id="320" name="pt320"/>
            <p:cNvSpPr/>
            <p:nvPr/>
          </p:nvSpPr>
          <p:spPr>
            <a:xfrm>
              <a:off x="3988232" y="3012631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3951488" y="3170736"/>
              <a:ext cx="109589" cy="109589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3936268" y="3350366"/>
              <a:ext cx="140029" cy="140029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3924589" y="3538652"/>
              <a:ext cx="163387" cy="163387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tx324"/>
            <p:cNvSpPr/>
            <p:nvPr/>
          </p:nvSpPr>
          <p:spPr>
            <a:xfrm>
              <a:off x="4197391" y="2973830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4197391" y="31686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4197391" y="336352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4197391" y="3563419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5314209" y="2695581"/>
              <a:ext cx="998128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Environment</a:t>
              </a:r>
            </a:p>
          </p:txBody>
        </p:sp>
        <p:sp>
          <p:nvSpPr>
            <p:cNvPr id="329" name="pt329"/>
            <p:cNvSpPr/>
            <p:nvPr/>
          </p:nvSpPr>
          <p:spPr>
            <a:xfrm>
              <a:off x="5386807" y="300585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5386807" y="3200705"/>
              <a:ext cx="49651" cy="4965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tx331"/>
            <p:cNvSpPr/>
            <p:nvPr/>
          </p:nvSpPr>
          <p:spPr>
            <a:xfrm>
              <a:off x="5597626" y="2974351"/>
              <a:ext cx="76222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Freshwater</a:t>
              </a:r>
            </a:p>
          </p:txBody>
        </p:sp>
        <p:sp>
          <p:nvSpPr>
            <p:cNvPr id="332" name="tx332"/>
            <p:cNvSpPr/>
            <p:nvPr/>
          </p:nvSpPr>
          <p:spPr>
            <a:xfrm>
              <a:off x="5597626" y="3169200"/>
              <a:ext cx="465832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Marine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2021-06-17T17:07:23Z</dcterms:modified>
  <cp:category/>
</cp:coreProperties>
</file>