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6400800" cy="6400800"/>
            <a:chOff x="0" y="0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50951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624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0951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41233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445540" y="140839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15209" y="153214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33301" y="16170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008185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843199" y="149678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843199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877042" y="144728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843199" y="136949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72812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14095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13672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74110" y="1539216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74110" y="1578111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0951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090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1242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090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6228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158" y="141899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20154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83251" y="14296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95942" y="1627613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00172" y="148971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83251" y="14578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26992" y="115380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87748" y="117148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58135" y="1312921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22762" y="104419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26992" y="9451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24060" y="1295242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0090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5085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623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5085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  <a:lnTo>
                    <a:pt x="1861381" y="0"/>
                  </a:ln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75052" y="9805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776942" y="109369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37697" y="103358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76942" y="9310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46251" y="142606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22398" y="145082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53541" y="1585183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30859" y="48552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655852" y="591714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5085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0951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58982" y="1177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50090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774924" y="117709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45085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707945" y="115849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550951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555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5860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4816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0468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32772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5080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7384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39688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81992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429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50090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58550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0855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43159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85463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7767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50075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379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34683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6987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9291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445085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3545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95849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815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0458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2762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450700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87374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678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71982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428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550951" y="320086"/>
              <a:ext cx="0" cy="1555779"/>
            </a:xfrm>
            <a:custGeom>
              <a:avLst/>
              <a:pathLst>
                <a:path w="0" h="1555779">
                  <a:moveTo>
                    <a:pt x="0" y="155577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99194" y="1748222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9194" y="139471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9194" y="104112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9194" y="6875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9194" y="33395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506667" y="18051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6667" y="14515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6667" y="1097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6667" y="7443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6667" y="3908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952495" y="2105754"/>
              <a:ext cx="95819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GC(%)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420957" y="1014546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9441" y="94543"/>
              <a:ext cx="98883" cy="963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2" name="pt112"/>
            <p:cNvSpPr/>
            <p:nvPr/>
          </p:nvSpPr>
          <p:spPr>
            <a:xfrm>
              <a:off x="2091604" y="3274953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12019" y="322369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12019" y="328870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8010" y="326781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871992" y="318122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95578" y="3151971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3186" y="2826816"/>
              <a:ext cx="105818" cy="105818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87892" y="2888424"/>
              <a:ext cx="76352" cy="7635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83295" y="2850060"/>
              <a:ext cx="109589" cy="10958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23583" y="2942431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40789" y="2852539"/>
              <a:ext cx="82579" cy="8257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119180" y="2838475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27163" y="2898730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98148" y="2856353"/>
              <a:ext cx="119891" cy="11989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95578" y="2876441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19955" y="3864564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23648" y="3902306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0009" y="3571688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16001" y="360154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20280" y="2824631"/>
              <a:ext cx="171607" cy="171607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723211" y="2720386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88014" y="490586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80509" y="4910505"/>
              <a:ext cx="59340" cy="5934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88014" y="488125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88014" y="490903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64104" y="4514624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852178" y="457111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80145" y="453282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28192" y="454200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15685" y="4555697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648139" y="451426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36193" y="454781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76258" y="454943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71601" y="5753660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60028" y="557707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100418" y="5198033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100418" y="5201440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96417" y="5230672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96417" y="5237102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32249" y="5400905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72394" y="5410157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32174" y="538787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07999" y="5396459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168237" y="542138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60047" y="5036221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9906" y="4680424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908188" y="4554333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00418" y="5202973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152234" y="557241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2821466" y="5597898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1723211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011138" y="483225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39144" y="478762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63148" y="477604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027141" y="476157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803099" y="479915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59129" y="484205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11138" y="481672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995135" y="482295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339200" y="455736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127160" y="458467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319197" y="458046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59166" y="453304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463224" y="454765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575245" y="460064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75188" y="549854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299193" y="5252389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179170" y="5724739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3194" y="4993242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515234" y="5044466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4666320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1723211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1872571" y="4254182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4666320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4832609" y="4256042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723211" y="2488867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923507" y="25180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1723211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118086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18162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918237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18313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2033328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3340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833480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233555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4666320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061195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461271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861346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261422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976437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37651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5776589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17666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4666320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889126" y="5682814"/>
              <a:ext cx="69495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Anabaena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3787848" y="5454113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Arthronema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3677418" y="5195125"/>
              <a:ext cx="90666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Leptolyngbya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771031" y="4996711"/>
              <a:ext cx="8130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Phormidium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457524" y="4768010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516684" y="4507162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4622036" y="5739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622036" y="55104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622036" y="52817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622036" y="5053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622036" y="48243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622036" y="45956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723211" y="2720386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887453" y="3849151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166655" y="354183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Nostoc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514415" y="3204225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573574" y="2834472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1678927" y="39357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678927" y="359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678927" y="32605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678927" y="2922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723211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539493" y="5687782"/>
              <a:ext cx="110147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Aphanizomenon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02782" y="5511215"/>
              <a:ext cx="133818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Cylindrospermopsis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887453" y="5340155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988656" y="5197522"/>
              <a:ext cx="6523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Nodularia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844739" y="5024601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Planktothrix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14415" y="4851681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30786" y="4678761"/>
              <a:ext cx="111018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Pseudanabaena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73574" y="4473694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1678927" y="5772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678927" y="55996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678927" y="54267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1678927" y="5253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678927" y="5080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678927" y="49080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678927" y="4735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678927" y="4562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464354" y="6106254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-31629" y="4233698"/>
              <a:ext cx="36558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54303" y="2461852"/>
              <a:ext cx="10860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3903742" y="2658077"/>
              <a:ext cx="110690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# tRNA genes</a:t>
              </a:r>
            </a:p>
          </p:txBody>
        </p:sp>
        <p:sp>
          <p:nvSpPr>
            <p:cNvPr id="250" name="pt250"/>
            <p:cNvSpPr/>
            <p:nvPr/>
          </p:nvSpPr>
          <p:spPr>
            <a:xfrm>
              <a:off x="3988232" y="301263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51488" y="3170736"/>
              <a:ext cx="109589" cy="10958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936268" y="3350366"/>
              <a:ext cx="140029" cy="14002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24589" y="3538652"/>
              <a:ext cx="163387" cy="163387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4197391" y="2973830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197391" y="31686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197391" y="336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4197391" y="356341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5314209" y="2695581"/>
              <a:ext cx="9981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</a:t>
              </a:r>
            </a:p>
          </p:txBody>
        </p:sp>
        <p:sp>
          <p:nvSpPr>
            <p:cNvPr id="259" name="pt259"/>
            <p:cNvSpPr/>
            <p:nvPr/>
          </p:nvSpPr>
          <p:spPr>
            <a:xfrm>
              <a:off x="5386807" y="30058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386807" y="3200705"/>
              <a:ext cx="49651" cy="4965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5597626" y="2974351"/>
              <a:ext cx="7622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5597626" y="3169200"/>
              <a:ext cx="46583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2021-06-14T22:56:13Z</dcterms:modified>
  <cp:category/>
</cp:coreProperties>
</file>