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6400800" cy="6400800"/>
            <a:chOff x="0" y="0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50951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624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0951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41233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445540" y="140839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33301" y="14932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15209" y="153214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33301" y="16170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008185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843199" y="149678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843199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877042" y="144728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843199" y="136949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872812" y="139424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14095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136720" y="120331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74110" y="1539216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74110" y="1578111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0951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090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71242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090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362282" y="320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158" y="141899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20154" y="139778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83251" y="142960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595942" y="1627613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00172" y="1489714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83251" y="14437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83251" y="14578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26992" y="115380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87748" y="1171487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58135" y="1312921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22762" y="1044196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26992" y="945192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24060" y="1295242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0090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50850" y="320086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62371" y="496880"/>
              <a:ext cx="1649861" cy="1378986"/>
            </a:xfrm>
            <a:custGeom>
              <a:avLst/>
              <a:pathLst>
                <a:path w="1649861" h="1378986">
                  <a:moveTo>
                    <a:pt x="0" y="1378986"/>
                  </a:moveTo>
                  <a:lnTo>
                    <a:pt x="1649861" y="0"/>
                  </a:lnTo>
                  <a:lnTo>
                    <a:pt x="1649861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50850" y="320086"/>
              <a:ext cx="1861381" cy="1555779"/>
            </a:xfrm>
            <a:custGeom>
              <a:avLst/>
              <a:pathLst>
                <a:path w="1861381" h="1555779">
                  <a:moveTo>
                    <a:pt x="0" y="1555779"/>
                  </a:moveTo>
                  <a:lnTo>
                    <a:pt x="1861381" y="0"/>
                  </a:lnTo>
                  <a:lnTo>
                    <a:pt x="1861381" y="0"/>
                  </a:lnTo>
                  <a:lnTo>
                    <a:pt x="186138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75052" y="980550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533200" y="1514465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776942" y="109369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937697" y="103358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776942" y="931048"/>
              <a:ext cx="72202" cy="7220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46251" y="142606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22398" y="1450820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53541" y="1585183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930859" y="485529"/>
              <a:ext cx="72202" cy="7220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18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655852" y="591714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4450850" y="320086"/>
              <a:ext cx="1861381" cy="1555779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0951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58982" y="1177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50090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774924" y="117709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450850" y="88567"/>
              <a:ext cx="186138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707945" y="115849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550951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555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5860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4816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90468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32772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5080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7384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39688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81992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429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50090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58550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008550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43159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85463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277674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500751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2379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34683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69875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9291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4450850" y="1875866"/>
              <a:ext cx="1861381" cy="0"/>
            </a:xfrm>
            <a:custGeom>
              <a:avLst/>
              <a:pathLst>
                <a:path w="1861381" h="0">
                  <a:moveTo>
                    <a:pt x="0" y="0"/>
                  </a:moveTo>
                  <a:lnTo>
                    <a:pt x="186138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35458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958499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81541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04582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27623" y="18758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450700" y="19557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873742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296783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719824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42866" y="19558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550951" y="320086"/>
              <a:ext cx="0" cy="1555779"/>
            </a:xfrm>
            <a:custGeom>
              <a:avLst/>
              <a:pathLst>
                <a:path w="0" h="1555779">
                  <a:moveTo>
                    <a:pt x="0" y="155577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99194" y="1748222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9194" y="139471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9194" y="104112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9194" y="6875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9194" y="33395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506667" y="18051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6667" y="14515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6667" y="1097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6667" y="7443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6667" y="3908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952495" y="2105754"/>
              <a:ext cx="95819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 GC(%)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-420957" y="1014546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9441" y="94543"/>
              <a:ext cx="98883" cy="963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798025" y="3935769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269355" y="3260556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69355" y="3260556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5763" y="2922950"/>
              <a:ext cx="89776" cy="0"/>
            </a:xfrm>
            <a:custGeom>
              <a:avLst/>
              <a:pathLst>
                <a:path w="89776" h="0">
                  <a:moveTo>
                    <a:pt x="0" y="0"/>
                  </a:moveTo>
                  <a:lnTo>
                    <a:pt x="8977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5763" y="2922950"/>
              <a:ext cx="89776" cy="0"/>
            </a:xfrm>
            <a:custGeom>
              <a:avLst/>
              <a:pathLst>
                <a:path w="89776" h="0">
                  <a:moveTo>
                    <a:pt x="0" y="0"/>
                  </a:moveTo>
                  <a:lnTo>
                    <a:pt x="8977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13244" y="3598163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63798" y="3953137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90454" y="3883860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90454" y="398402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49306" y="3852814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959529" y="393352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66731" y="3896994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82779" y="3528741"/>
              <a:ext cx="105818" cy="105818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66587" y="3626807"/>
              <a:ext cx="76352" cy="76352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54708" y="3561748"/>
              <a:ext cx="109589" cy="10958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92916" y="3572707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5844" y="3613339"/>
              <a:ext cx="82579" cy="82579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188513" y="3497144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102477" y="3522939"/>
              <a:ext cx="101831" cy="10183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68261" y="3549478"/>
              <a:ext cx="119891" cy="11989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66731" y="3503157"/>
              <a:ext cx="93025" cy="93025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377066" y="3240987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80759" y="3278597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41824" y="2843304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00677" y="284549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93774" y="3506934"/>
              <a:ext cx="171607" cy="171607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1723211" y="2720386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798025" y="5772614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798025" y="5772614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798025" y="5772614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798025" y="5772614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078579" y="5426773"/>
              <a:ext cx="78554" cy="0"/>
            </a:xfrm>
            <a:custGeom>
              <a:avLst/>
              <a:pathLst>
                <a:path w="78554" h="0">
                  <a:moveTo>
                    <a:pt x="0" y="0"/>
                  </a:moveTo>
                  <a:lnTo>
                    <a:pt x="7855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183318" y="5253853"/>
              <a:ext cx="22444" cy="0"/>
            </a:xfrm>
            <a:custGeom>
              <a:avLst/>
              <a:pathLst>
                <a:path w="22444" h="0">
                  <a:moveTo>
                    <a:pt x="0" y="0"/>
                  </a:moveTo>
                  <a:lnTo>
                    <a:pt x="2244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235688" y="4908012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35688" y="4908012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235688" y="4908012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235688" y="4908012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269355" y="508093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269355" y="508093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69355" y="508093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269355" y="508093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269355" y="5080933"/>
              <a:ext cx="67332" cy="0"/>
            </a:xfrm>
            <a:custGeom>
              <a:avLst/>
              <a:pathLst>
                <a:path w="67332" h="0">
                  <a:moveTo>
                    <a:pt x="0" y="0"/>
                  </a:moveTo>
                  <a:lnTo>
                    <a:pt x="6733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127208" y="4735092"/>
              <a:ext cx="224442" cy="0"/>
            </a:xfrm>
            <a:custGeom>
              <a:avLst/>
              <a:pathLst>
                <a:path w="224442" h="0">
                  <a:moveTo>
                    <a:pt x="0" y="0"/>
                  </a:moveTo>
                  <a:lnTo>
                    <a:pt x="22444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0800" y="4562172"/>
              <a:ext cx="508736" cy="0"/>
            </a:xfrm>
            <a:custGeom>
              <a:avLst/>
              <a:pathLst>
                <a:path w="508736" h="0">
                  <a:moveTo>
                    <a:pt x="0" y="0"/>
                  </a:moveTo>
                  <a:lnTo>
                    <a:pt x="508736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213244" y="559969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235688" y="4908012"/>
              <a:ext cx="41147" cy="0"/>
            </a:xfrm>
            <a:custGeom>
              <a:avLst/>
              <a:pathLst>
                <a:path w="41147" h="0">
                  <a:moveTo>
                    <a:pt x="0" y="0"/>
                  </a:moveTo>
                  <a:lnTo>
                    <a:pt x="4114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183318" y="5253853"/>
              <a:ext cx="22444" cy="0"/>
            </a:xfrm>
            <a:custGeom>
              <a:avLst/>
              <a:pathLst>
                <a:path w="22444" h="0">
                  <a:moveTo>
                    <a:pt x="0" y="0"/>
                  </a:moveTo>
                  <a:lnTo>
                    <a:pt x="2244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68009" y="572407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21237" y="5714176"/>
              <a:ext cx="59340" cy="59340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68009" y="572736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68009" y="576888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13154" y="557121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876002" y="554825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15152" y="559209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47076" y="559140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60313" y="5573538"/>
              <a:ext cx="68966" cy="68966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685226" y="560509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954557" y="5587273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72517" y="5550621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45094" y="5371025"/>
              <a:ext cx="68966" cy="68966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35342" y="525405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172352" y="4859181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172352" y="4882044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168611" y="4863954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168611" y="4879808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31369" y="5059645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052649" y="5031701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857299" y="5091423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993195" y="5061928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71518" y="5054701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228860" y="4692044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133920" y="4542703"/>
              <a:ext cx="76352" cy="76352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928372" y="5604064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172352" y="4850068"/>
              <a:ext cx="59340" cy="59340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156555" y="526042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30988" y="5252057"/>
              <a:ext cx="537607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Cr-LKS3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1723211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741135" y="5739145"/>
              <a:ext cx="1155878" cy="0"/>
            </a:xfrm>
            <a:custGeom>
              <a:avLst/>
              <a:pathLst>
                <a:path w="1155878" h="0">
                  <a:moveTo>
                    <a:pt x="0" y="0"/>
                  </a:moveTo>
                  <a:lnTo>
                    <a:pt x="1155878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156353" y="5510444"/>
              <a:ext cx="1081064" cy="0"/>
            </a:xfrm>
            <a:custGeom>
              <a:avLst/>
              <a:pathLst>
                <a:path w="1081064" h="0">
                  <a:moveTo>
                    <a:pt x="0" y="0"/>
                  </a:moveTo>
                  <a:lnTo>
                    <a:pt x="1081064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279796" y="4824341"/>
              <a:ext cx="938917" cy="0"/>
            </a:xfrm>
            <a:custGeom>
              <a:avLst/>
              <a:pathLst>
                <a:path w="938917" h="0">
                  <a:moveTo>
                    <a:pt x="0" y="0"/>
                  </a:moveTo>
                  <a:lnTo>
                    <a:pt x="938917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946873" y="5281743"/>
              <a:ext cx="239405" cy="0"/>
            </a:xfrm>
            <a:custGeom>
              <a:avLst/>
              <a:pathLst>
                <a:path w="239405" h="0">
                  <a:moveTo>
                    <a:pt x="0" y="0"/>
                  </a:moveTo>
                  <a:lnTo>
                    <a:pt x="239405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145131" y="4595640"/>
              <a:ext cx="594772" cy="0"/>
            </a:xfrm>
            <a:custGeom>
              <a:avLst/>
              <a:pathLst>
                <a:path w="594772" h="0">
                  <a:moveTo>
                    <a:pt x="0" y="0"/>
                  </a:moveTo>
                  <a:lnTo>
                    <a:pt x="59477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45131" y="4595640"/>
              <a:ext cx="594772" cy="0"/>
            </a:xfrm>
            <a:custGeom>
              <a:avLst/>
              <a:pathLst>
                <a:path w="594772" h="0">
                  <a:moveTo>
                    <a:pt x="0" y="0"/>
                  </a:moveTo>
                  <a:lnTo>
                    <a:pt x="594772" y="0"/>
                  </a:lnTo>
                </a:path>
              </a:pathLst>
            </a:custGeom>
            <a:ln w="108405" cap="flat">
              <a:solidFill>
                <a:srgbClr val="FFC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085933" y="571673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112118" y="5719729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134562" y="569792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100895" y="569315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891416" y="574892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37303" y="5766092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085933" y="574110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070970" y="572780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392671" y="5512308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194413" y="5475937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373967" y="5523886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224339" y="547726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508632" y="5461311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613372" y="5502895"/>
              <a:ext cx="36101" cy="3610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332819" y="507233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355263" y="482114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43042" y="5261629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359004" y="4591527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557262" y="4555120"/>
              <a:ext cx="36101" cy="3610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4666320" y="4458420"/>
              <a:ext cx="1645911" cy="1417946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723211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1872571" y="4254182"/>
              <a:ext cx="134719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Sipho-cyanophages</a:t>
              </a:r>
            </a:p>
          </p:txBody>
        </p:sp>
        <p:sp>
          <p:nvSpPr>
            <p:cNvPr id="251" name="rc251"/>
            <p:cNvSpPr/>
            <p:nvPr/>
          </p:nvSpPr>
          <p:spPr>
            <a:xfrm>
              <a:off x="4666320" y="4226901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4832609" y="4256042"/>
              <a:ext cx="131333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Podo-cyanophages</a:t>
              </a:r>
            </a:p>
          </p:txBody>
        </p:sp>
        <p:sp>
          <p:nvSpPr>
            <p:cNvPr id="253" name="rc253"/>
            <p:cNvSpPr/>
            <p:nvPr/>
          </p:nvSpPr>
          <p:spPr>
            <a:xfrm>
              <a:off x="1723211" y="2488867"/>
              <a:ext cx="1645911" cy="23151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1923507" y="2518009"/>
              <a:ext cx="124531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Myo-cyanophages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1723211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1816729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19080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56487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938941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313012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1731971" y="59562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106042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48011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85418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228254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4666320" y="5876366"/>
              <a:ext cx="1645911" cy="0"/>
            </a:xfrm>
            <a:custGeom>
              <a:avLst/>
              <a:pathLst>
                <a:path w="1645911" h="0">
                  <a:moveTo>
                    <a:pt x="0" y="0"/>
                  </a:moveTo>
                  <a:lnTo>
                    <a:pt x="164591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759838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133909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50798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882050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256121" y="587636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4675080" y="595622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5049151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5423222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579729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171363" y="595630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277" name="pl277"/>
            <p:cNvSpPr/>
            <p:nvPr/>
          </p:nvSpPr>
          <p:spPr>
            <a:xfrm>
              <a:off x="4666320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3457524" y="5682814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516684" y="5421966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889126" y="5225412"/>
              <a:ext cx="69495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Anabaena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787848" y="4996711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Arthronema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677418" y="4737723"/>
              <a:ext cx="90666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Leptolyngbya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771031" y="4539309"/>
              <a:ext cx="8130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Phormidium</a:t>
              </a:r>
            </a:p>
          </p:txBody>
        </p:sp>
        <p:sp>
          <p:nvSpPr>
            <p:cNvPr id="284" name="pl284"/>
            <p:cNvSpPr/>
            <p:nvPr/>
          </p:nvSpPr>
          <p:spPr>
            <a:xfrm>
              <a:off x="4622036" y="57391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4622036" y="551044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4622036" y="52817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622036" y="50530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622036" y="48243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622036" y="459564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1723211" y="2720386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514415" y="3879438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573574" y="3509684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887453" y="3173939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1166655" y="2866619"/>
              <a:ext cx="47431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Nostoc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1678927" y="39357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1678927" y="359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1678927" y="32605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1678927" y="2922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1723211" y="4458420"/>
              <a:ext cx="0" cy="1417946"/>
            </a:xfrm>
            <a:custGeom>
              <a:avLst/>
              <a:pathLst>
                <a:path w="0" h="1417946">
                  <a:moveTo>
                    <a:pt x="0" y="141794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514415" y="5716282"/>
              <a:ext cx="11265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Prochlorococcus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573574" y="5511215"/>
              <a:ext cx="106739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Synechococcus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39493" y="5341941"/>
              <a:ext cx="110147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Aphanizomenon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02782" y="5165375"/>
              <a:ext cx="133818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Cylindrospermopsis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887453" y="4994315"/>
              <a:ext cx="7535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Microcystis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88656" y="4851681"/>
              <a:ext cx="6523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Nodularia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844739" y="4678761"/>
              <a:ext cx="7962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Planktothrix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530786" y="4505840"/>
              <a:ext cx="111018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Pseudanabaena</a:t>
              </a:r>
            </a:p>
          </p:txBody>
        </p:sp>
        <p:sp>
          <p:nvSpPr>
            <p:cNvPr id="308" name="pl308"/>
            <p:cNvSpPr/>
            <p:nvPr/>
          </p:nvSpPr>
          <p:spPr>
            <a:xfrm>
              <a:off x="1678927" y="57726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1678927" y="55996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1678927" y="54267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1678927" y="52538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1678927" y="5080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1678927" y="49080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1678927" y="47350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1678927" y="4562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3464354" y="6106254"/>
              <a:ext cx="11067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Phage GC(%)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5400000">
              <a:off x="-31629" y="4233698"/>
              <a:ext cx="365583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Host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54303" y="2461852"/>
              <a:ext cx="10860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903742" y="2658077"/>
              <a:ext cx="110690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# tRNA genes</a:t>
              </a:r>
            </a:p>
          </p:txBody>
        </p:sp>
        <p:sp>
          <p:nvSpPr>
            <p:cNvPr id="320" name="pt320"/>
            <p:cNvSpPr/>
            <p:nvPr/>
          </p:nvSpPr>
          <p:spPr>
            <a:xfrm>
              <a:off x="3988232" y="3012631"/>
              <a:ext cx="36101" cy="36101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51488" y="3170736"/>
              <a:ext cx="109589" cy="10958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36268" y="3350366"/>
              <a:ext cx="140029" cy="140029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924589" y="3538652"/>
              <a:ext cx="163387" cy="163387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197391" y="2973830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197391" y="31686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197391" y="336352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197391" y="356341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314209" y="2695581"/>
              <a:ext cx="9981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Environment</a:t>
              </a:r>
            </a:p>
          </p:txBody>
        </p:sp>
        <p:sp>
          <p:nvSpPr>
            <p:cNvPr id="329" name="pt329"/>
            <p:cNvSpPr/>
            <p:nvPr/>
          </p:nvSpPr>
          <p:spPr>
            <a:xfrm>
              <a:off x="5386807" y="300585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386807" y="3200705"/>
              <a:ext cx="49651" cy="49651"/>
            </a:xfrm>
            <a:prstGeom prst="ellipse">
              <a:avLst/>
            </a:prstGeom>
            <a:solidFill>
              <a:srgbClr val="CCCCCC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tx331"/>
            <p:cNvSpPr/>
            <p:nvPr/>
          </p:nvSpPr>
          <p:spPr>
            <a:xfrm>
              <a:off x="5597626" y="2974351"/>
              <a:ext cx="7622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5597626" y="3169200"/>
              <a:ext cx="46583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2021-07-11T22:43:56Z</dcterms:modified>
  <cp:category/>
</cp:coreProperties>
</file>