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 autoAdjust="0"/>
    <p:restoredTop sz="94660"/>
  </p:normalViewPr>
  <p:slideViewPr>
    <p:cSldViewPr snapToGrid="0">
      <p:cViewPr varScale="1">
        <p:scale>
          <a:sx n="69" d="100"/>
          <a:sy n="69" d="100"/>
        </p:scale>
        <p:origin x="16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A2A09-A509-4E47-B740-AA85B9FF03AB}" type="datetimeFigureOut">
              <a:rPr lang="es-CO" smtClean="0"/>
              <a:t>13/04/2020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27B44-DA0A-4EA2-B851-2352CE06A7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630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4D6C-7446-4AD8-9C4B-17C52F97921E}" type="datetime1">
              <a:rPr lang="es-CO" smtClean="0"/>
              <a:t>13/04/2020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065C-4BBA-4AE7-BFD5-672B217FF8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036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44B3-E86F-4833-BF27-58258240CA81}" type="datetime1">
              <a:rPr lang="es-CO" smtClean="0"/>
              <a:t>13/04/2020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065C-4BBA-4AE7-BFD5-672B217FF8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74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1DF5-2782-428E-831D-C2CBD7A65FF4}" type="datetime1">
              <a:rPr lang="es-CO" smtClean="0"/>
              <a:t>13/04/2020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065C-4BBA-4AE7-BFD5-672B217FF8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147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974C-9FF1-4956-AD7C-D9DF504DF50F}" type="datetime1">
              <a:rPr lang="es-CO" smtClean="0"/>
              <a:t>13/04/2020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065C-4BBA-4AE7-BFD5-672B217FF8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922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8FAD-9B5A-4368-91B3-C8B996FE473E}" type="datetime1">
              <a:rPr lang="es-CO" smtClean="0"/>
              <a:t>13/04/2020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065C-4BBA-4AE7-BFD5-672B217FF8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178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C53D-13FD-432B-88F7-AD9B89D4C5A7}" type="datetime1">
              <a:rPr lang="es-CO" smtClean="0"/>
              <a:t>13/04/2020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065C-4BBA-4AE7-BFD5-672B217FF8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763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30D5-C06A-4BB8-9DAA-C0B0B4609734}" type="datetime1">
              <a:rPr lang="es-CO" smtClean="0"/>
              <a:t>13/04/2020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065C-4BBA-4AE7-BFD5-672B217FF8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18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5A1C-C051-4EBB-B3A5-38A435A2855F}" type="datetime1">
              <a:rPr lang="es-CO" smtClean="0"/>
              <a:t>13/04/2020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065C-4BBA-4AE7-BFD5-672B217FF8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783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9263-8725-416F-8835-9D7411476A15}" type="datetime1">
              <a:rPr lang="es-CO" smtClean="0"/>
              <a:t>13/04/2020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065C-4BBA-4AE7-BFD5-672B217FF8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123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F228-DB1A-47D9-9D70-67732C0EED8F}" type="datetime1">
              <a:rPr lang="es-CO" smtClean="0"/>
              <a:t>13/04/2020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065C-4BBA-4AE7-BFD5-672B217FF8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207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8902-0672-491D-904C-93D5B034D337}" type="datetime1">
              <a:rPr lang="es-CO" smtClean="0"/>
              <a:t>13/04/2020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065C-4BBA-4AE7-BFD5-672B217FF8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233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>
                <a:lumMod val="20000"/>
                <a:lumOff val="80000"/>
              </a:schemeClr>
            </a:gs>
            <a:gs pos="0">
              <a:schemeClr val="accent4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FDCCF-B7CD-4067-B75B-E0EEF2E07317}" type="datetime1">
              <a:rPr lang="es-CO" smtClean="0"/>
              <a:t>13/04/2020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F065C-4BBA-4AE7-BFD5-672B217FF8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065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s-ES" b="1" smtClean="0"/>
              <a:t>Punteros</a:t>
            </a:r>
            <a:endParaRPr lang="es-CO" b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mtClean="0"/>
              <a:t>C++</a:t>
            </a:r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065C-4BBA-4AE7-BFD5-672B217FF8DE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79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Punteros en C++</a:t>
            </a:r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065C-4BBA-4AE7-BFD5-672B217FF8DE}" type="slidenum">
              <a:rPr lang="es-CO" smtClean="0"/>
              <a:t>2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2329295" y="996042"/>
            <a:ext cx="1923925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mtClean="0"/>
              <a:t>int num 	= 20;</a:t>
            </a:r>
          </a:p>
          <a:p>
            <a:r>
              <a:rPr lang="es-ES" smtClean="0"/>
              <a:t>int *dir_num;</a:t>
            </a:r>
          </a:p>
          <a:p>
            <a:r>
              <a:rPr lang="es-ES" smtClean="0"/>
              <a:t>dir_num 	= &amp;num:</a:t>
            </a:r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2329295" y="3394369"/>
            <a:ext cx="1399310" cy="471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>
                <a:solidFill>
                  <a:schemeClr val="tx1"/>
                </a:solidFill>
              </a:rPr>
              <a:t>0x22FE3C</a:t>
            </a:r>
            <a:endParaRPr lang="es-CO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249141" y="3394369"/>
            <a:ext cx="1399310" cy="471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>
                <a:solidFill>
                  <a:schemeClr val="tx1"/>
                </a:solidFill>
              </a:rPr>
              <a:t>20</a:t>
            </a:r>
            <a:endParaRPr lang="es-CO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02011" y="3865423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mtClean="0">
                <a:solidFill>
                  <a:schemeClr val="tx1"/>
                </a:solidFill>
              </a:rPr>
              <a:t>0x22FE3C</a:t>
            </a:r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2485372" y="3865423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mtClean="0">
                <a:solidFill>
                  <a:schemeClr val="tx1"/>
                </a:solidFill>
              </a:rPr>
              <a:t>0x22FE30</a:t>
            </a:r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5424132" y="3025037"/>
            <a:ext cx="1049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smtClean="0">
                <a:solidFill>
                  <a:schemeClr val="tx1"/>
                </a:solidFill>
              </a:rPr>
              <a:t>num</a:t>
            </a:r>
            <a:endParaRPr lang="es-CO" b="1"/>
          </a:p>
        </p:txBody>
      </p:sp>
      <p:sp>
        <p:nvSpPr>
          <p:cNvPr id="11" name="Rectángulo 10"/>
          <p:cNvSpPr/>
          <p:nvPr/>
        </p:nvSpPr>
        <p:spPr>
          <a:xfrm>
            <a:off x="2504287" y="3025037"/>
            <a:ext cx="1049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smtClean="0">
                <a:solidFill>
                  <a:schemeClr val="tx1"/>
                </a:solidFill>
              </a:rPr>
              <a:t>dir_num</a:t>
            </a:r>
            <a:endParaRPr lang="es-CO" b="1"/>
          </a:p>
        </p:txBody>
      </p:sp>
      <p:cxnSp>
        <p:nvCxnSpPr>
          <p:cNvPr id="13" name="Conector angular 12"/>
          <p:cNvCxnSpPr>
            <a:stCxn id="6" idx="3"/>
            <a:endCxn id="8" idx="1"/>
          </p:cNvCxnSpPr>
          <p:nvPr/>
        </p:nvCxnSpPr>
        <p:spPr>
          <a:xfrm>
            <a:off x="3728605" y="3629896"/>
            <a:ext cx="1673406" cy="420193"/>
          </a:xfrm>
          <a:prstGeom prst="bentConnector3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304800" y="327954"/>
            <a:ext cx="1626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smtClean="0"/>
              <a:t>Script N.º 1</a:t>
            </a:r>
            <a:endParaRPr lang="es-CO" sz="2400" b="1"/>
          </a:p>
        </p:txBody>
      </p:sp>
    </p:spTree>
    <p:extLst>
      <p:ext uri="{BB962C8B-B14F-4D97-AF65-F5344CB8AC3E}">
        <p14:creationId xmlns:p14="http://schemas.microsoft.com/office/powerpoint/2010/main" val="377520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Punteros en C++</a:t>
            </a:r>
            <a:endParaRPr lang="es-CO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065C-4BBA-4AE7-BFD5-672B217FF8DE}" type="slidenum">
              <a:rPr lang="es-CO" smtClean="0"/>
              <a:t>3</a:t>
            </a:fld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304800" y="327954"/>
            <a:ext cx="1626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smtClean="0"/>
              <a:t>Script N.º 3</a:t>
            </a:r>
            <a:endParaRPr lang="es-CO" sz="2400" b="1"/>
          </a:p>
        </p:txBody>
      </p:sp>
      <p:sp>
        <p:nvSpPr>
          <p:cNvPr id="6" name="Rectángulo 5"/>
          <p:cNvSpPr/>
          <p:nvPr/>
        </p:nvSpPr>
        <p:spPr>
          <a:xfrm>
            <a:off x="3028950" y="3366661"/>
            <a:ext cx="1080000" cy="568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>
                <a:solidFill>
                  <a:schemeClr val="tx1"/>
                </a:solidFill>
              </a:rPr>
              <a:t>1</a:t>
            </a:r>
            <a:endParaRPr lang="es-CO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108950" y="3366657"/>
            <a:ext cx="1080000" cy="568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>
                <a:solidFill>
                  <a:schemeClr val="tx1"/>
                </a:solidFill>
              </a:rPr>
              <a:t>2</a:t>
            </a:r>
            <a:endParaRPr lang="es-CO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188950" y="3366657"/>
            <a:ext cx="1080000" cy="568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>
                <a:solidFill>
                  <a:schemeClr val="tx1"/>
                </a:solidFill>
              </a:rPr>
              <a:t>3</a:t>
            </a:r>
            <a:endParaRPr lang="es-CO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268950" y="3366657"/>
            <a:ext cx="1080000" cy="568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>
                <a:solidFill>
                  <a:schemeClr val="tx1"/>
                </a:solidFill>
              </a:rPr>
              <a:t>4</a:t>
            </a:r>
            <a:endParaRPr lang="es-CO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348950" y="3366656"/>
            <a:ext cx="1080000" cy="568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>
                <a:solidFill>
                  <a:schemeClr val="tx1"/>
                </a:solidFill>
              </a:rPr>
              <a:t>5</a:t>
            </a:r>
            <a:endParaRPr lang="es-CO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028950" y="3934687"/>
            <a:ext cx="10800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700" smtClean="0">
                <a:solidFill>
                  <a:schemeClr val="tx1"/>
                </a:solidFill>
              </a:rPr>
              <a:t>0x22FE24</a:t>
            </a:r>
            <a:endParaRPr lang="es-CO" sz="1700"/>
          </a:p>
        </p:txBody>
      </p:sp>
      <p:sp>
        <p:nvSpPr>
          <p:cNvPr id="12" name="Rectángulo 11"/>
          <p:cNvSpPr/>
          <p:nvPr/>
        </p:nvSpPr>
        <p:spPr>
          <a:xfrm>
            <a:off x="4108950" y="3934687"/>
            <a:ext cx="10800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700" smtClean="0">
                <a:solidFill>
                  <a:schemeClr val="tx1"/>
                </a:solidFill>
              </a:rPr>
              <a:t>0x22FE28</a:t>
            </a:r>
            <a:endParaRPr lang="es-CO" sz="1700"/>
          </a:p>
        </p:txBody>
      </p:sp>
      <p:sp>
        <p:nvSpPr>
          <p:cNvPr id="13" name="Rectángulo 12"/>
          <p:cNvSpPr/>
          <p:nvPr/>
        </p:nvSpPr>
        <p:spPr>
          <a:xfrm>
            <a:off x="5188950" y="3934687"/>
            <a:ext cx="10800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700" smtClean="0">
                <a:solidFill>
                  <a:schemeClr val="tx1"/>
                </a:solidFill>
              </a:rPr>
              <a:t>0x22FE2C</a:t>
            </a:r>
            <a:endParaRPr lang="es-CO" sz="1700"/>
          </a:p>
        </p:txBody>
      </p:sp>
      <p:sp>
        <p:nvSpPr>
          <p:cNvPr id="14" name="Rectángulo 13"/>
          <p:cNvSpPr/>
          <p:nvPr/>
        </p:nvSpPr>
        <p:spPr>
          <a:xfrm>
            <a:off x="6268950" y="3934687"/>
            <a:ext cx="10800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700" smtClean="0">
                <a:solidFill>
                  <a:schemeClr val="tx1"/>
                </a:solidFill>
              </a:rPr>
              <a:t>0x22FE30</a:t>
            </a:r>
            <a:endParaRPr lang="es-CO" sz="1700"/>
          </a:p>
        </p:txBody>
      </p:sp>
      <p:sp>
        <p:nvSpPr>
          <p:cNvPr id="15" name="Rectángulo 14"/>
          <p:cNvSpPr/>
          <p:nvPr/>
        </p:nvSpPr>
        <p:spPr>
          <a:xfrm>
            <a:off x="7348950" y="3934687"/>
            <a:ext cx="10800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700" smtClean="0">
                <a:solidFill>
                  <a:schemeClr val="tx1"/>
                </a:solidFill>
              </a:rPr>
              <a:t>0x22FE34</a:t>
            </a:r>
            <a:endParaRPr lang="es-CO" sz="1700"/>
          </a:p>
        </p:txBody>
      </p:sp>
      <p:sp>
        <p:nvSpPr>
          <p:cNvPr id="17" name="Rectángulo 16"/>
          <p:cNvSpPr/>
          <p:nvPr/>
        </p:nvSpPr>
        <p:spPr>
          <a:xfrm>
            <a:off x="781022" y="5306302"/>
            <a:ext cx="103392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700" smtClean="0">
                <a:solidFill>
                  <a:schemeClr val="tx1"/>
                </a:solidFill>
              </a:rPr>
              <a:t>0x22FE18</a:t>
            </a:r>
            <a:endParaRPr lang="es-CO" sz="1700"/>
          </a:p>
        </p:txBody>
      </p:sp>
      <p:sp>
        <p:nvSpPr>
          <p:cNvPr id="18" name="Rectángulo 17"/>
          <p:cNvSpPr/>
          <p:nvPr/>
        </p:nvSpPr>
        <p:spPr>
          <a:xfrm>
            <a:off x="781022" y="4465916"/>
            <a:ext cx="1033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smtClean="0">
                <a:solidFill>
                  <a:schemeClr val="tx1"/>
                </a:solidFill>
              </a:rPr>
              <a:t>dir_num</a:t>
            </a:r>
            <a:endParaRPr lang="es-CO" b="1"/>
          </a:p>
        </p:txBody>
      </p:sp>
      <p:cxnSp>
        <p:nvCxnSpPr>
          <p:cNvPr id="20" name="Conector angular 19"/>
          <p:cNvCxnSpPr>
            <a:stCxn id="16" idx="3"/>
            <a:endCxn id="11" idx="1"/>
          </p:cNvCxnSpPr>
          <p:nvPr/>
        </p:nvCxnSpPr>
        <p:spPr>
          <a:xfrm flipV="1">
            <a:off x="1814945" y="4111659"/>
            <a:ext cx="1214005" cy="959116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3028950" y="2997327"/>
            <a:ext cx="108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smtClean="0">
                <a:solidFill>
                  <a:schemeClr val="tx1"/>
                </a:solidFill>
              </a:rPr>
              <a:t>num[0]</a:t>
            </a:r>
            <a:endParaRPr lang="es-CO" b="1"/>
          </a:p>
        </p:txBody>
      </p:sp>
      <p:sp>
        <p:nvSpPr>
          <p:cNvPr id="22" name="Rectángulo 21"/>
          <p:cNvSpPr/>
          <p:nvPr/>
        </p:nvSpPr>
        <p:spPr>
          <a:xfrm>
            <a:off x="4108950" y="2997327"/>
            <a:ext cx="108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smtClean="0">
                <a:solidFill>
                  <a:schemeClr val="tx1"/>
                </a:solidFill>
              </a:rPr>
              <a:t>num[1]</a:t>
            </a:r>
            <a:endParaRPr lang="es-CO" b="1"/>
          </a:p>
        </p:txBody>
      </p:sp>
      <p:sp>
        <p:nvSpPr>
          <p:cNvPr id="23" name="Rectángulo 22"/>
          <p:cNvSpPr/>
          <p:nvPr/>
        </p:nvSpPr>
        <p:spPr>
          <a:xfrm>
            <a:off x="5188950" y="2997325"/>
            <a:ext cx="108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smtClean="0">
                <a:solidFill>
                  <a:schemeClr val="tx1"/>
                </a:solidFill>
              </a:rPr>
              <a:t>num[2]</a:t>
            </a:r>
            <a:endParaRPr lang="es-CO" b="1"/>
          </a:p>
        </p:txBody>
      </p:sp>
      <p:sp>
        <p:nvSpPr>
          <p:cNvPr id="24" name="Rectángulo 23"/>
          <p:cNvSpPr/>
          <p:nvPr/>
        </p:nvSpPr>
        <p:spPr>
          <a:xfrm>
            <a:off x="6263100" y="2997322"/>
            <a:ext cx="108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smtClean="0">
                <a:solidFill>
                  <a:schemeClr val="tx1"/>
                </a:solidFill>
              </a:rPr>
              <a:t>num[3]</a:t>
            </a:r>
            <a:endParaRPr lang="es-CO" b="1"/>
          </a:p>
        </p:txBody>
      </p:sp>
      <p:sp>
        <p:nvSpPr>
          <p:cNvPr id="25" name="Rectángulo 24"/>
          <p:cNvSpPr/>
          <p:nvPr/>
        </p:nvSpPr>
        <p:spPr>
          <a:xfrm>
            <a:off x="7337250" y="2997322"/>
            <a:ext cx="108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smtClean="0">
                <a:solidFill>
                  <a:schemeClr val="tx1"/>
                </a:solidFill>
              </a:rPr>
              <a:t>num[4]</a:t>
            </a:r>
            <a:endParaRPr lang="es-CO" b="1"/>
          </a:p>
        </p:txBody>
      </p:sp>
      <p:sp>
        <p:nvSpPr>
          <p:cNvPr id="26" name="CuadroTexto 25"/>
          <p:cNvSpPr txBox="1"/>
          <p:nvPr/>
        </p:nvSpPr>
        <p:spPr>
          <a:xfrm>
            <a:off x="5382917" y="270711"/>
            <a:ext cx="3433953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mtClean="0"/>
              <a:t>int num[ ]	= {1, 2, 3, 4, 5};</a:t>
            </a:r>
          </a:p>
          <a:p>
            <a:r>
              <a:rPr lang="es-ES" smtClean="0"/>
              <a:t>int *dir_num;</a:t>
            </a:r>
          </a:p>
          <a:p>
            <a:r>
              <a:rPr lang="es-ES" smtClean="0"/>
              <a:t>dir_num 		= num:</a:t>
            </a:r>
            <a:endParaRPr lang="es-CO"/>
          </a:p>
        </p:txBody>
      </p:sp>
      <p:sp>
        <p:nvSpPr>
          <p:cNvPr id="27" name="CuadroTexto 26"/>
          <p:cNvSpPr txBox="1"/>
          <p:nvPr/>
        </p:nvSpPr>
        <p:spPr>
          <a:xfrm>
            <a:off x="5382917" y="1197479"/>
            <a:ext cx="343395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for</a:t>
            </a:r>
            <a:r>
              <a:rPr lang="pt-BR"/>
              <a:t>(int</a:t>
            </a:r>
            <a:r>
              <a:rPr lang="pt-BR"/>
              <a:t> </a:t>
            </a:r>
            <a:r>
              <a:rPr lang="pt-BR" smtClean="0">
                <a:solidFill>
                  <a:srgbClr val="0070C0"/>
                </a:solidFill>
              </a:rPr>
              <a:t>i</a:t>
            </a:r>
            <a:r>
              <a:rPr lang="pt-BR" smtClean="0"/>
              <a:t> = 0</a:t>
            </a:r>
            <a:r>
              <a:rPr lang="pt-BR"/>
              <a:t>;</a:t>
            </a:r>
            <a:r>
              <a:rPr lang="pt-BR"/>
              <a:t> </a:t>
            </a:r>
            <a:r>
              <a:rPr lang="pt-BR" smtClean="0">
                <a:solidFill>
                  <a:srgbClr val="0070C0"/>
                </a:solidFill>
              </a:rPr>
              <a:t>i &lt; 5</a:t>
            </a:r>
            <a:r>
              <a:rPr lang="pt-BR"/>
              <a:t>; </a:t>
            </a:r>
            <a:r>
              <a:rPr lang="pt-BR">
                <a:solidFill>
                  <a:srgbClr val="0070C0"/>
                </a:solidFill>
              </a:rPr>
              <a:t>i++</a:t>
            </a:r>
            <a:r>
              <a:rPr lang="pt-BR"/>
              <a:t>){</a:t>
            </a:r>
          </a:p>
          <a:p>
            <a:r>
              <a:rPr lang="pt-BR"/>
              <a:t>        cout &lt;&lt;</a:t>
            </a:r>
            <a:r>
              <a:rPr lang="pt-BR"/>
              <a:t> </a:t>
            </a:r>
            <a:r>
              <a:rPr lang="pt-BR"/>
              <a:t> *dir_num++ &lt;&lt; </a:t>
            </a:r>
            <a:r>
              <a:rPr lang="pt-BR"/>
              <a:t>endl</a:t>
            </a:r>
            <a:r>
              <a:rPr lang="pt-BR" smtClean="0"/>
              <a:t>;</a:t>
            </a:r>
            <a:endParaRPr lang="pt-BR"/>
          </a:p>
          <a:p>
            <a:r>
              <a:rPr lang="pt-BR"/>
              <a:t>    }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6664036" y="1501797"/>
            <a:ext cx="1213214" cy="327003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9" name="Conector angular 28"/>
          <p:cNvCxnSpPr>
            <a:stCxn id="16" idx="3"/>
            <a:endCxn id="12" idx="2"/>
          </p:cNvCxnSpPr>
          <p:nvPr/>
        </p:nvCxnSpPr>
        <p:spPr>
          <a:xfrm flipV="1">
            <a:off x="1814945" y="4288630"/>
            <a:ext cx="2834005" cy="782145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16" idx="3"/>
            <a:endCxn id="13" idx="2"/>
          </p:cNvCxnSpPr>
          <p:nvPr/>
        </p:nvCxnSpPr>
        <p:spPr>
          <a:xfrm flipV="1">
            <a:off x="1814945" y="4288630"/>
            <a:ext cx="3914005" cy="782145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16" idx="3"/>
            <a:endCxn id="14" idx="2"/>
          </p:cNvCxnSpPr>
          <p:nvPr/>
        </p:nvCxnSpPr>
        <p:spPr>
          <a:xfrm flipV="1">
            <a:off x="1814945" y="4288630"/>
            <a:ext cx="4994005" cy="782145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r 38"/>
          <p:cNvCxnSpPr>
            <a:stCxn id="16" idx="3"/>
            <a:endCxn id="15" idx="2"/>
          </p:cNvCxnSpPr>
          <p:nvPr/>
        </p:nvCxnSpPr>
        <p:spPr>
          <a:xfrm flipV="1">
            <a:off x="1814945" y="4288630"/>
            <a:ext cx="6074005" cy="782145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r_num[4]"/>
          <p:cNvSpPr/>
          <p:nvPr/>
        </p:nvSpPr>
        <p:spPr>
          <a:xfrm>
            <a:off x="781021" y="4835248"/>
            <a:ext cx="1033923" cy="471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smtClean="0">
                <a:solidFill>
                  <a:schemeClr val="tx1"/>
                </a:solidFill>
              </a:rPr>
              <a:t>0x22FE34</a:t>
            </a:r>
            <a:endParaRPr lang="es-CO" sz="1700">
              <a:solidFill>
                <a:schemeClr val="tx1"/>
              </a:solidFill>
            </a:endParaRPr>
          </a:p>
        </p:txBody>
      </p:sp>
      <p:sp>
        <p:nvSpPr>
          <p:cNvPr id="44" name="dir_num[3]"/>
          <p:cNvSpPr/>
          <p:nvPr/>
        </p:nvSpPr>
        <p:spPr>
          <a:xfrm>
            <a:off x="781022" y="4835248"/>
            <a:ext cx="1033923" cy="471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smtClean="0">
                <a:solidFill>
                  <a:schemeClr val="tx1"/>
                </a:solidFill>
              </a:rPr>
              <a:t>0x22FE30</a:t>
            </a:r>
            <a:endParaRPr lang="es-CO" sz="1700">
              <a:solidFill>
                <a:schemeClr val="tx1"/>
              </a:solidFill>
            </a:endParaRPr>
          </a:p>
        </p:txBody>
      </p:sp>
      <p:sp>
        <p:nvSpPr>
          <p:cNvPr id="43" name="dir_num[2]"/>
          <p:cNvSpPr/>
          <p:nvPr/>
        </p:nvSpPr>
        <p:spPr>
          <a:xfrm>
            <a:off x="781022" y="4835248"/>
            <a:ext cx="1033923" cy="471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smtClean="0">
                <a:solidFill>
                  <a:schemeClr val="tx1"/>
                </a:solidFill>
              </a:rPr>
              <a:t>0x22FE2C</a:t>
            </a:r>
            <a:endParaRPr lang="es-CO" sz="1700">
              <a:solidFill>
                <a:schemeClr val="tx1"/>
              </a:solidFill>
            </a:endParaRPr>
          </a:p>
        </p:txBody>
      </p:sp>
      <p:sp>
        <p:nvSpPr>
          <p:cNvPr id="42" name="dir_num[1]"/>
          <p:cNvSpPr/>
          <p:nvPr/>
        </p:nvSpPr>
        <p:spPr>
          <a:xfrm>
            <a:off x="781022" y="4835248"/>
            <a:ext cx="1033923" cy="471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smtClean="0">
                <a:solidFill>
                  <a:schemeClr val="tx1"/>
                </a:solidFill>
              </a:rPr>
              <a:t>0x22FE28</a:t>
            </a:r>
            <a:endParaRPr lang="es-CO" sz="1700">
              <a:solidFill>
                <a:schemeClr val="tx1"/>
              </a:solidFill>
            </a:endParaRPr>
          </a:p>
        </p:txBody>
      </p:sp>
      <p:sp>
        <p:nvSpPr>
          <p:cNvPr id="16" name="dir_num[0]"/>
          <p:cNvSpPr/>
          <p:nvPr/>
        </p:nvSpPr>
        <p:spPr>
          <a:xfrm>
            <a:off x="781022" y="4835248"/>
            <a:ext cx="1033923" cy="471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smtClean="0">
                <a:solidFill>
                  <a:schemeClr val="tx1"/>
                </a:solidFill>
              </a:rPr>
              <a:t>0x22FE24</a:t>
            </a:r>
            <a:endParaRPr lang="es-CO" sz="1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01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3" grpId="0" animBg="1"/>
      <p:bldP spid="42" grpId="0" animBg="1"/>
      <p:bldP spid="16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60</Words>
  <Application>Microsoft Office PowerPoint</Application>
  <PresentationFormat>Presentación en pantalla (4:3)</PresentationFormat>
  <Paragraphs>46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Punteros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Punteros</dc:title>
  <dc:creator>Daniel S. Parra G.</dc:creator>
  <cp:lastModifiedBy>Daniel S. Parra G.</cp:lastModifiedBy>
  <cp:revision>12</cp:revision>
  <dcterms:created xsi:type="dcterms:W3CDTF">2020-04-13T18:02:21Z</dcterms:created>
  <dcterms:modified xsi:type="dcterms:W3CDTF">2020-04-13T19:32:30Z</dcterms:modified>
</cp:coreProperties>
</file>