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"/>
  </p:notesMasterIdLst>
  <p:sldIdLst>
    <p:sldId id="349" r:id="rId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0929"/>
  </p:normalViewPr>
  <p:slideViewPr>
    <p:cSldViewPr>
      <p:cViewPr varScale="1">
        <p:scale>
          <a:sx n="78" d="100"/>
          <a:sy n="78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6431AE-10FA-4A9E-9D1C-C264B6B58DA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28108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1F5777E-0F2E-44F8-8652-E2067821B565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04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115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18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48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76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899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EB1-6159-4814-97D0-04B2548BF7F1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398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FCF1-E824-4B70-947F-589C5D27C28C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323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2C66-0538-4C62-A68B-79B67A260678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C635E7-D6EC-4ABD-8B87-8FBA275C0618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538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6B11C9-D07E-4EF2-A120-0127242F2868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11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1147C4B-2FA4-40D8-B9AE-AACCC5E164FA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91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723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4E-44C2-4404-ADA7-B3EAF77A8ACA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681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A3BF-5CBC-4394-A8D7-A8E73D133D88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631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3391B5-F46C-45E3-AE6C-E61292EEA282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120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0EFFC3-91D3-4223-95B3-6CA73BFC787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0769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155191" cy="6446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Fuentes de Variación</a:t>
            </a:r>
            <a:endParaRPr lang="es-ES_tradnl" dirty="0" smtClean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079336"/>
                  </p:ext>
                </p:extLst>
              </p:nvPr>
            </p:nvGraphicFramePr>
            <p:xfrm>
              <a:off x="1115616" y="1187720"/>
              <a:ext cx="7272807" cy="5541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24269"/>
                    <a:gridCol w="2424269"/>
                    <a:gridCol w="2424269"/>
                  </a:tblGrid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Fuente de Variación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err="1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g.L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Suma</a:t>
                          </a:r>
                          <a:r>
                            <a:rPr lang="es-CO" sz="1800" b="0" i="0" u="none" strike="noStrike" baseline="0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de Cuadrados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872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Sujetos (S)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l-GR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𝐹𝑐</m:t>
                                </m:r>
                              </m:oMath>
                            </m:oMathPara>
                          </a14:m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872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Grupos o Secuencias (G)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l-GR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𝐹𝑐</m:t>
                                </m:r>
                              </m:oMath>
                            </m:oMathPara>
                          </a14:m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Sujetos/Grupos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S-G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8749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Períodos (r)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l-GR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𝐹𝑐</m:t>
                                </m:r>
                              </m:oMath>
                            </m:oMathPara>
                          </a14:m>
                          <a:endParaRPr lang="es-CO" sz="1800" b="0" i="0" u="none" strike="noStrike" dirty="0" smtClean="0"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8749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Tratamientos (t)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l-GR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s-CO" sz="18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s-CO" sz="18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8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𝐹𝑐</m:t>
                                </m:r>
                              </m:oMath>
                            </m:oMathPara>
                          </a14:m>
                          <a:endParaRPr lang="es-CO" sz="1800" b="0" i="0" u="none" strike="noStrike" dirty="0" smtClean="0"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Error Residual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(G*n-2)*(t-1)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861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Total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l-GR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𝐹𝑐</m:t>
                                </m:r>
                              </m:oMath>
                            </m:oMathPara>
                          </a14:m>
                          <a:endParaRPr lang="es-CO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635812">
                    <a:tc>
                      <a:txBody>
                        <a:bodyPr/>
                        <a:lstStyle/>
                        <a:p>
                          <a:pPr algn="ctr" fontAlgn="ctr"/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  <m:r>
                                  <a:rPr lang="es-CO" sz="1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sSup>
                                      <m:sSupPr>
                                        <m:ctrlPr>
                                          <a:rPr lang="el-GR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s-CO" sz="18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</a:t>
                          </a:r>
                          <a:r>
                            <a:rPr lang="es-CO" sz="1800" b="0" i="1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=N° total datos</a:t>
                          </a:r>
                          <a:endParaRPr lang="es-CO" sz="1800" b="0" i="1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399079336"/>
                  </p:ext>
                </p:extLst>
              </p:nvPr>
            </p:nvGraphicFramePr>
            <p:xfrm>
              <a:off x="1115616" y="1187720"/>
              <a:ext cx="7272807" cy="55413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24269"/>
                    <a:gridCol w="2424269"/>
                    <a:gridCol w="2424269"/>
                  </a:tblGrid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Fuente de Variación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err="1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g.L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Suma</a:t>
                          </a:r>
                          <a:r>
                            <a:rPr lang="es-CO" sz="1800" b="0" i="0" u="none" strike="noStrike" baseline="0" dirty="0" smtClean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de Cuadrados</a:t>
                          </a:r>
                          <a:endParaRPr lang="es-CO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872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Sujetos (S)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86458" r="-503" b="-764583"/>
                          </a:stretch>
                        </a:blipFill>
                      </a:tcPr>
                    </a:tc>
                  </a:tr>
                  <a:tr h="5872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Grupos o Secuencias (G)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184536" r="-503" b="-656701"/>
                          </a:stretch>
                        </a:blipFill>
                      </a:tcPr>
                    </a:tc>
                  </a:tr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Sujetos/Grupos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S-G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336585" r="-503" b="-676829"/>
                          </a:stretch>
                        </a:blipFill>
                      </a:tcPr>
                    </a:tc>
                  </a:tr>
                  <a:tr h="8749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Períodos (r)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250350" r="-503" b="-288112"/>
                          </a:stretch>
                        </a:blipFill>
                      </a:tcPr>
                    </a:tc>
                  </a:tr>
                  <a:tr h="8749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Tratamientos (t)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347917" r="-503" b="-186111"/>
                          </a:stretch>
                        </a:blipFill>
                      </a:tcPr>
                    </a:tc>
                  </a:tr>
                  <a:tr h="49838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Error Residual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(G*n-2)*(t-1)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786585" r="-503" b="-226829"/>
                          </a:stretch>
                        </a:blipFill>
                      </a:tcPr>
                    </a:tc>
                  </a:tr>
                  <a:tr h="4861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0" u="none" strike="noStrike" dirty="0" smtClean="0">
                              <a:effectLst/>
                              <a:latin typeface="Arial" panose="020B0604020202020204" pitchFamily="34" charset="0"/>
                            </a:rPr>
                            <a:t>Total</a:t>
                          </a:r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S-1</a:t>
                          </a:r>
                          <a:endParaRPr lang="es-CO" sz="1800" b="0" i="1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200503" t="-908750" r="-503" b="-132500"/>
                          </a:stretch>
                        </a:blipFill>
                      </a:tcPr>
                    </a:tc>
                  </a:tr>
                  <a:tr h="635812">
                    <a:tc>
                      <a:txBody>
                        <a:bodyPr/>
                        <a:lstStyle/>
                        <a:p>
                          <a:pPr algn="ctr" fontAlgn="ctr"/>
                          <a:endParaRPr lang="es-CO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503" t="-775962" r="-100503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CO" sz="1800" b="0" i="1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</a:t>
                          </a:r>
                          <a:r>
                            <a:rPr lang="es-CO" sz="1800" b="0" i="1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=N° total datos</a:t>
                          </a:r>
                          <a:endParaRPr lang="es-CO" sz="1800" b="0" i="1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889</TotalTime>
  <Words>53</Words>
  <Application>Microsoft Office PowerPoint</Application>
  <PresentationFormat>Presentación en pantalla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Century Gothic</vt:lpstr>
      <vt:lpstr>Times New Roman</vt:lpstr>
      <vt:lpstr>Wingdings 3</vt:lpstr>
      <vt:lpstr>Espiral</vt:lpstr>
      <vt:lpstr>Fuentes de Variación</vt:lpstr>
    </vt:vector>
  </TitlesOfParts>
  <Company>ANMAT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Biodisponibilidad y Bioequivalencia</dc:title>
  <dc:creator>CCASA</dc:creator>
  <cp:lastModifiedBy>Yolima Baena</cp:lastModifiedBy>
  <cp:revision>46</cp:revision>
  <dcterms:created xsi:type="dcterms:W3CDTF">2004-11-09T15:30:47Z</dcterms:created>
  <dcterms:modified xsi:type="dcterms:W3CDTF">2018-09-15T15:17:28Z</dcterms:modified>
</cp:coreProperties>
</file>