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eto" initials="DS" lastIdx="1" clrIdx="0">
    <p:extLst>
      <p:ext uri="{19B8F6BF-5375-455C-9EA6-DF929625EA0E}">
        <p15:presenceInfo xmlns:p15="http://schemas.microsoft.com/office/powerpoint/2012/main" userId="6da00fa436021e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34C0F8-CB72-4C8E-B253-3BEE2A3A714F}">
  <a:tblStyle styleId="{C334C0F8-CB72-4C8E-B253-3BEE2A3A7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12B8BA-6FF6-4F9E-8C75-BC4FF3330D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43" autoAdjust="0"/>
  </p:normalViewPr>
  <p:slideViewPr>
    <p:cSldViewPr snapToGrid="0">
      <p:cViewPr varScale="1">
        <p:scale>
          <a:sx n="96" d="100"/>
          <a:sy n="96" d="100"/>
        </p:scale>
        <p:origin x="346" y="77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eto" userId="6da00fa436021e22" providerId="LiveId" clId="{797B68CB-3AC7-49EB-8DD5-D33EEAA5934B}"/>
    <pc:docChg chg="undo redo custSel addSld delSld modSld sldOrd delMainMaster">
      <pc:chgData name="Daniel Seto" userId="6da00fa436021e22" providerId="LiveId" clId="{797B68CB-3AC7-49EB-8DD5-D33EEAA5934B}" dt="2022-11-04T01:12:25.816" v="3652" actId="47"/>
      <pc:docMkLst>
        <pc:docMk/>
      </pc:docMkLst>
      <pc:sldChg chg="addSp delSp modSp mod">
        <pc:chgData name="Daniel Seto" userId="6da00fa436021e22" providerId="LiveId" clId="{797B68CB-3AC7-49EB-8DD5-D33EEAA5934B}" dt="2022-11-04T00:31:30.832" v="2559" actId="20577"/>
        <pc:sldMkLst>
          <pc:docMk/>
          <pc:sldMk cId="0" sldId="256"/>
        </pc:sldMkLst>
        <pc:spChg chg="add del mod">
          <ac:chgData name="Daniel Seto" userId="6da00fa436021e22" providerId="LiveId" clId="{797B68CB-3AC7-49EB-8DD5-D33EEAA5934B}" dt="2022-11-03T23:07:45.380" v="1669"/>
          <ac:spMkLst>
            <pc:docMk/>
            <pc:sldMk cId="0" sldId="256"/>
            <ac:spMk id="2" creationId="{A46EFAA9-219B-3957-D6A0-F1ADB5B9F507}"/>
          </ac:spMkLst>
        </pc:spChg>
        <pc:spChg chg="add del mod">
          <ac:chgData name="Daniel Seto" userId="6da00fa436021e22" providerId="LiveId" clId="{797B68CB-3AC7-49EB-8DD5-D33EEAA5934B}" dt="2022-11-03T23:07:45.380" v="1671"/>
          <ac:spMkLst>
            <pc:docMk/>
            <pc:sldMk cId="0" sldId="256"/>
            <ac:spMk id="3" creationId="{1E33219D-C2E7-4C68-E7B9-42349B5E8530}"/>
          </ac:spMkLst>
        </pc:spChg>
        <pc:spChg chg="add del mod">
          <ac:chgData name="Daniel Seto" userId="6da00fa436021e22" providerId="LiveId" clId="{797B68CB-3AC7-49EB-8DD5-D33EEAA5934B}" dt="2022-11-03T15:06:47.432" v="50" actId="478"/>
          <ac:spMkLst>
            <pc:docMk/>
            <pc:sldMk cId="0" sldId="256"/>
            <ac:spMk id="3" creationId="{ABF2E3B7-6F87-E142-E222-181050973E34}"/>
          </ac:spMkLst>
        </pc:spChg>
        <pc:spChg chg="mod">
          <ac:chgData name="Daniel Seto" userId="6da00fa436021e22" providerId="LiveId" clId="{797B68CB-3AC7-49EB-8DD5-D33EEAA5934B}" dt="2022-11-04T00:31:30.832" v="2559" actId="20577"/>
          <ac:spMkLst>
            <pc:docMk/>
            <pc:sldMk cId="0" sldId="256"/>
            <ac:spMk id="215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06:40.534" v="49" actId="478"/>
          <ac:spMkLst>
            <pc:docMk/>
            <pc:sldMk cId="0" sldId="256"/>
            <ac:spMk id="216" creationId="{00000000-0000-0000-0000-000000000000}"/>
          </ac:spMkLst>
        </pc:spChg>
        <pc:grpChg chg="mod">
          <ac:chgData name="Daniel Seto" userId="6da00fa436021e22" providerId="LiveId" clId="{797B68CB-3AC7-49EB-8DD5-D33EEAA5934B}" dt="2022-11-03T23:13:53.670" v="1699" actId="1076"/>
          <ac:grpSpMkLst>
            <pc:docMk/>
            <pc:sldMk cId="0" sldId="256"/>
            <ac:grpSpMk id="217" creationId="{00000000-0000-0000-0000-000000000000}"/>
          </ac:grpSpMkLst>
        </pc:grpChg>
      </pc:sldChg>
      <pc:sldChg chg="del">
        <pc:chgData name="Daniel Seto" userId="6da00fa436021e22" providerId="LiveId" clId="{797B68CB-3AC7-49EB-8DD5-D33EEAA5934B}" dt="2022-11-03T15:11:28.509" v="374" actId="47"/>
        <pc:sldMkLst>
          <pc:docMk/>
          <pc:sldMk cId="0" sldId="257"/>
        </pc:sldMkLst>
      </pc:sldChg>
      <pc:sldChg chg="addSp delSp modSp mod">
        <pc:chgData name="Daniel Seto" userId="6da00fa436021e22" providerId="LiveId" clId="{797B68CB-3AC7-49EB-8DD5-D33EEAA5934B}" dt="2022-11-03T23:54:52.727" v="2028" actId="20577"/>
        <pc:sldMkLst>
          <pc:docMk/>
          <pc:sldMk cId="0" sldId="258"/>
        </pc:sldMkLst>
        <pc:spChg chg="add del mod">
          <ac:chgData name="Daniel Seto" userId="6da00fa436021e22" providerId="LiveId" clId="{797B68CB-3AC7-49EB-8DD5-D33EEAA5934B}" dt="2022-11-03T15:11:41.986" v="376" actId="478"/>
          <ac:spMkLst>
            <pc:docMk/>
            <pc:sldMk cId="0" sldId="258"/>
            <ac:spMk id="3" creationId="{EBE187A2-E7B8-DA6F-29B9-F3E29896023B}"/>
          </ac:spMkLst>
        </pc:spChg>
        <pc:spChg chg="add del mod">
          <ac:chgData name="Daniel Seto" userId="6da00fa436021e22" providerId="LiveId" clId="{797B68CB-3AC7-49EB-8DD5-D33EEAA5934B}" dt="2022-11-03T15:11:42.982" v="377" actId="478"/>
          <ac:spMkLst>
            <pc:docMk/>
            <pc:sldMk cId="0" sldId="258"/>
            <ac:spMk id="5" creationId="{64979CBC-E0A8-5148-965A-8E721E89A418}"/>
          </ac:spMkLst>
        </pc:spChg>
        <pc:spChg chg="add del mod">
          <ac:chgData name="Daniel Seto" userId="6da00fa436021e22" providerId="LiveId" clId="{797B68CB-3AC7-49EB-8DD5-D33EEAA5934B}" dt="2022-11-03T23:54:52.727" v="2028" actId="20577"/>
          <ac:spMkLst>
            <pc:docMk/>
            <pc:sldMk cId="0" sldId="258"/>
            <ac:spMk id="7" creationId="{A3D67C79-3602-A835-1DED-622DBCEF9BFD}"/>
          </ac:spMkLst>
        </pc:spChg>
        <pc:spChg chg="add del mod">
          <ac:chgData name="Daniel Seto" userId="6da00fa436021e22" providerId="LiveId" clId="{797B68CB-3AC7-49EB-8DD5-D33EEAA5934B}" dt="2022-11-03T15:12:15.521" v="396" actId="478"/>
          <ac:spMkLst>
            <pc:docMk/>
            <pc:sldMk cId="0" sldId="258"/>
            <ac:spMk id="9" creationId="{A48F8768-EFF3-8666-1EA2-01713227E139}"/>
          </ac:spMkLst>
        </pc:spChg>
        <pc:spChg chg="add del mod">
          <ac:chgData name="Daniel Seto" userId="6da00fa436021e22" providerId="LiveId" clId="{797B68CB-3AC7-49EB-8DD5-D33EEAA5934B}" dt="2022-11-03T15:12:13.309" v="395" actId="478"/>
          <ac:spMkLst>
            <pc:docMk/>
            <pc:sldMk cId="0" sldId="258"/>
            <ac:spMk id="11" creationId="{56E7C133-92B2-6664-CF82-B662A6D8A5D4}"/>
          </ac:spMkLst>
        </pc:spChg>
        <pc:spChg chg="add del mod">
          <ac:chgData name="Daniel Seto" userId="6da00fa436021e22" providerId="LiveId" clId="{797B68CB-3AC7-49EB-8DD5-D33EEAA5934B}" dt="2022-11-03T15:12:13.309" v="395" actId="478"/>
          <ac:spMkLst>
            <pc:docMk/>
            <pc:sldMk cId="0" sldId="258"/>
            <ac:spMk id="13" creationId="{A5D3A734-BF52-C44A-6EBE-19C47E666B3E}"/>
          </ac:spMkLst>
        </pc:spChg>
        <pc:spChg chg="add del mod">
          <ac:chgData name="Daniel Seto" userId="6da00fa436021e22" providerId="LiveId" clId="{797B68CB-3AC7-49EB-8DD5-D33EEAA5934B}" dt="2022-11-03T15:12:17.119" v="397" actId="478"/>
          <ac:spMkLst>
            <pc:docMk/>
            <pc:sldMk cId="0" sldId="258"/>
            <ac:spMk id="15" creationId="{FA59CE3D-88C6-F9F8-A568-8A9AB594B1B3}"/>
          </ac:spMkLst>
        </pc:spChg>
        <pc:spChg chg="add del mod">
          <ac:chgData name="Daniel Seto" userId="6da00fa436021e22" providerId="LiveId" clId="{797B68CB-3AC7-49EB-8DD5-D33EEAA5934B}" dt="2022-11-03T15:12:17.119" v="397" actId="478"/>
          <ac:spMkLst>
            <pc:docMk/>
            <pc:sldMk cId="0" sldId="258"/>
            <ac:spMk id="17" creationId="{B4AF87CE-0EDD-C364-90D2-DDFEEB16687E}"/>
          </ac:spMkLst>
        </pc:spChg>
        <pc:spChg chg="add del mod">
          <ac:chgData name="Daniel Seto" userId="6da00fa436021e22" providerId="LiveId" clId="{797B68CB-3AC7-49EB-8DD5-D33EEAA5934B}" dt="2022-11-03T15:12:17.119" v="397" actId="478"/>
          <ac:spMkLst>
            <pc:docMk/>
            <pc:sldMk cId="0" sldId="258"/>
            <ac:spMk id="19" creationId="{A6AF2044-2E2A-24B8-F574-BC84CAE67E8A}"/>
          </ac:spMkLst>
        </pc:spChg>
        <pc:spChg chg="add del mod">
          <ac:chgData name="Daniel Seto" userId="6da00fa436021e22" providerId="LiveId" clId="{797B68CB-3AC7-49EB-8DD5-D33EEAA5934B}" dt="2022-11-03T15:12:17.119" v="397" actId="478"/>
          <ac:spMkLst>
            <pc:docMk/>
            <pc:sldMk cId="0" sldId="258"/>
            <ac:spMk id="21" creationId="{D75AB50B-8FEE-67C2-1FFC-B10487A18B7A}"/>
          </ac:spMkLst>
        </pc:spChg>
        <pc:spChg chg="add del mod">
          <ac:chgData name="Daniel Seto" userId="6da00fa436021e22" providerId="LiveId" clId="{797B68CB-3AC7-49EB-8DD5-D33EEAA5934B}" dt="2022-11-03T15:11:49.266" v="380" actId="478"/>
          <ac:spMkLst>
            <pc:docMk/>
            <pc:sldMk cId="0" sldId="258"/>
            <ac:spMk id="23" creationId="{7508F517-79E0-80BD-5E87-A872AB1A7EFF}"/>
          </ac:spMkLst>
        </pc:spChg>
        <pc:spChg chg="add del mod">
          <ac:chgData name="Daniel Seto" userId="6da00fa436021e22" providerId="LiveId" clId="{797B68CB-3AC7-49EB-8DD5-D33EEAA5934B}" dt="2022-11-03T15:11:50.079" v="381" actId="478"/>
          <ac:spMkLst>
            <pc:docMk/>
            <pc:sldMk cId="0" sldId="258"/>
            <ac:spMk id="25" creationId="{6D4A0D0C-B8E7-DE11-7DF2-1C2AF16530AB}"/>
          </ac:spMkLst>
        </pc:spChg>
        <pc:spChg chg="add del mod">
          <ac:chgData name="Daniel Seto" userId="6da00fa436021e22" providerId="LiveId" clId="{797B68CB-3AC7-49EB-8DD5-D33EEAA5934B}" dt="2022-11-03T15:12:03.400" v="386" actId="767"/>
          <ac:spMkLst>
            <pc:docMk/>
            <pc:sldMk cId="0" sldId="258"/>
            <ac:spMk id="26" creationId="{1886F02F-BE6C-0E8E-844B-A4209C312D92}"/>
          </ac:spMkLst>
        </pc:spChg>
        <pc:spChg chg="mod">
          <ac:chgData name="Daniel Seto" userId="6da00fa436021e22" providerId="LiveId" clId="{797B68CB-3AC7-49EB-8DD5-D33EEAA5934B}" dt="2022-11-03T15:18:19.780" v="738"/>
          <ac:spMkLst>
            <pc:docMk/>
            <pc:sldMk cId="0" sldId="258"/>
            <ac:spMk id="28" creationId="{A5BBBC58-B190-E4A8-B0CB-7E0449A082B3}"/>
          </ac:spMkLst>
        </pc:spChg>
        <pc:spChg chg="mod">
          <ac:chgData name="Daniel Seto" userId="6da00fa436021e22" providerId="LiveId" clId="{797B68CB-3AC7-49EB-8DD5-D33EEAA5934B}" dt="2022-11-03T15:18:19.780" v="738"/>
          <ac:spMkLst>
            <pc:docMk/>
            <pc:sldMk cId="0" sldId="258"/>
            <ac:spMk id="29" creationId="{B8AA519F-D3A8-BBD6-FAAA-D8F176ECBD44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30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31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46.777" v="379" actId="478"/>
          <ac:spMkLst>
            <pc:docMk/>
            <pc:sldMk cId="0" sldId="258"/>
            <ac:spMk id="232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44.633" v="378" actId="478"/>
          <ac:spMkLst>
            <pc:docMk/>
            <pc:sldMk cId="0" sldId="258"/>
            <ac:spMk id="233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34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35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36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37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38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39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40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11:37.518" v="375" actId="478"/>
          <ac:spMkLst>
            <pc:docMk/>
            <pc:sldMk cId="0" sldId="258"/>
            <ac:spMk id="241" creationId="{00000000-0000-0000-0000-000000000000}"/>
          </ac:spMkLst>
        </pc:spChg>
        <pc:grpChg chg="add mod">
          <ac:chgData name="Daniel Seto" userId="6da00fa436021e22" providerId="LiveId" clId="{797B68CB-3AC7-49EB-8DD5-D33EEAA5934B}" dt="2022-11-03T15:18:24.559" v="739" actId="1076"/>
          <ac:grpSpMkLst>
            <pc:docMk/>
            <pc:sldMk cId="0" sldId="258"/>
            <ac:grpSpMk id="27" creationId="{AD5960C4-687D-47D5-FB7B-B9D465B00B5C}"/>
          </ac:grpSpMkLst>
        </pc:grpChg>
        <pc:grpChg chg="del">
          <ac:chgData name="Daniel Seto" userId="6da00fa436021e22" providerId="LiveId" clId="{797B68CB-3AC7-49EB-8DD5-D33EEAA5934B}" dt="2022-11-03T15:11:37.518" v="375" actId="478"/>
          <ac:grpSpMkLst>
            <pc:docMk/>
            <pc:sldMk cId="0" sldId="258"/>
            <ac:grpSpMk id="242" creationId="{00000000-0000-0000-0000-000000000000}"/>
          </ac:grpSpMkLst>
        </pc:grpChg>
      </pc:sldChg>
      <pc:sldChg chg="addSp delSp modSp mod">
        <pc:chgData name="Daniel Seto" userId="6da00fa436021e22" providerId="LiveId" clId="{797B68CB-3AC7-49EB-8DD5-D33EEAA5934B}" dt="2022-11-03T23:27:59.659" v="1841" actId="255"/>
        <pc:sldMkLst>
          <pc:docMk/>
          <pc:sldMk cId="0" sldId="259"/>
        </pc:sldMkLst>
        <pc:spChg chg="mod">
          <ac:chgData name="Daniel Seto" userId="6da00fa436021e22" providerId="LiveId" clId="{797B68CB-3AC7-49EB-8DD5-D33EEAA5934B}" dt="2022-11-03T15:20:04.728" v="747"/>
          <ac:spMkLst>
            <pc:docMk/>
            <pc:sldMk cId="0" sldId="259"/>
            <ac:spMk id="3" creationId="{95E0E717-9180-8562-ECFB-7FF0A4845184}"/>
          </ac:spMkLst>
        </pc:spChg>
        <pc:spChg chg="mod">
          <ac:chgData name="Daniel Seto" userId="6da00fa436021e22" providerId="LiveId" clId="{797B68CB-3AC7-49EB-8DD5-D33EEAA5934B}" dt="2022-11-03T15:20:04.728" v="747"/>
          <ac:spMkLst>
            <pc:docMk/>
            <pc:sldMk cId="0" sldId="259"/>
            <ac:spMk id="4" creationId="{E38879F8-C3FF-6E9A-CAA4-92F505127071}"/>
          </ac:spMkLst>
        </pc:spChg>
        <pc:spChg chg="mod">
          <ac:chgData name="Daniel Seto" userId="6da00fa436021e22" providerId="LiveId" clId="{797B68CB-3AC7-49EB-8DD5-D33EEAA5934B}" dt="2022-11-03T15:20:04.728" v="747"/>
          <ac:spMkLst>
            <pc:docMk/>
            <pc:sldMk cId="0" sldId="259"/>
            <ac:spMk id="5" creationId="{C9B46DF4-324C-5BC2-F753-D4E0A567EE8B}"/>
          </ac:spMkLst>
        </pc:spChg>
        <pc:spChg chg="mod">
          <ac:chgData name="Daniel Seto" userId="6da00fa436021e22" providerId="LiveId" clId="{797B68CB-3AC7-49EB-8DD5-D33EEAA5934B}" dt="2022-11-03T15:20:04.728" v="747"/>
          <ac:spMkLst>
            <pc:docMk/>
            <pc:sldMk cId="0" sldId="259"/>
            <ac:spMk id="7" creationId="{28E30D5A-EB9D-623F-85C7-7D440F9F9306}"/>
          </ac:spMkLst>
        </pc:spChg>
        <pc:spChg chg="mod">
          <ac:chgData name="Daniel Seto" userId="6da00fa436021e22" providerId="LiveId" clId="{797B68CB-3AC7-49EB-8DD5-D33EEAA5934B}" dt="2022-11-03T15:20:04.728" v="747"/>
          <ac:spMkLst>
            <pc:docMk/>
            <pc:sldMk cId="0" sldId="259"/>
            <ac:spMk id="8" creationId="{3C117F8D-39BE-C6D2-65C6-B3D704034A04}"/>
          </ac:spMkLst>
        </pc:spChg>
        <pc:spChg chg="mod">
          <ac:chgData name="Daniel Seto" userId="6da00fa436021e22" providerId="LiveId" clId="{797B68CB-3AC7-49EB-8DD5-D33EEAA5934B}" dt="2022-11-03T15:20:04.728" v="747"/>
          <ac:spMkLst>
            <pc:docMk/>
            <pc:sldMk cId="0" sldId="259"/>
            <ac:spMk id="10" creationId="{AD559C7B-526D-1641-25AC-C427C26445F2}"/>
          </ac:spMkLst>
        </pc:spChg>
        <pc:spChg chg="mod">
          <ac:chgData name="Daniel Seto" userId="6da00fa436021e22" providerId="LiveId" clId="{797B68CB-3AC7-49EB-8DD5-D33EEAA5934B}" dt="2022-11-03T15:20:04.728" v="747"/>
          <ac:spMkLst>
            <pc:docMk/>
            <pc:sldMk cId="0" sldId="259"/>
            <ac:spMk id="11" creationId="{2F187024-7019-1071-25A7-FB6E3FB21263}"/>
          </ac:spMkLst>
        </pc:spChg>
        <pc:spChg chg="add del mod">
          <ac:chgData name="Daniel Seto" userId="6da00fa436021e22" providerId="LiveId" clId="{797B68CB-3AC7-49EB-8DD5-D33EEAA5934B}" dt="2022-11-03T15:21:10.492" v="768"/>
          <ac:spMkLst>
            <pc:docMk/>
            <pc:sldMk cId="0" sldId="259"/>
            <ac:spMk id="12" creationId="{664C9BBF-A584-91AE-37E7-A41D20E320D4}"/>
          </ac:spMkLst>
        </pc:spChg>
        <pc:spChg chg="add del mod">
          <ac:chgData name="Daniel Seto" userId="6da00fa436021e22" providerId="LiveId" clId="{797B68CB-3AC7-49EB-8DD5-D33EEAA5934B}" dt="2022-11-03T15:21:10.492" v="766" actId="478"/>
          <ac:spMkLst>
            <pc:docMk/>
            <pc:sldMk cId="0" sldId="259"/>
            <ac:spMk id="13" creationId="{629C4050-CA36-978C-8350-036F3510E278}"/>
          </ac:spMkLst>
        </pc:spChg>
        <pc:spChg chg="add mod">
          <ac:chgData name="Daniel Seto" userId="6da00fa436021e22" providerId="LiveId" clId="{797B68CB-3AC7-49EB-8DD5-D33EEAA5934B}" dt="2022-11-03T15:22:02.924" v="791" actId="207"/>
          <ac:spMkLst>
            <pc:docMk/>
            <pc:sldMk cId="0" sldId="259"/>
            <ac:spMk id="14" creationId="{9217CC25-FF2A-C6D1-44B5-12E74DE06352}"/>
          </ac:spMkLst>
        </pc:spChg>
        <pc:spChg chg="add del mod">
          <ac:chgData name="Daniel Seto" userId="6da00fa436021e22" providerId="LiveId" clId="{797B68CB-3AC7-49EB-8DD5-D33EEAA5934B}" dt="2022-11-03T15:21:40.388" v="781" actId="478"/>
          <ac:spMkLst>
            <pc:docMk/>
            <pc:sldMk cId="0" sldId="259"/>
            <ac:spMk id="15" creationId="{A19C41D0-EF6E-F11C-B962-751A9EF2B4B2}"/>
          </ac:spMkLst>
        </pc:spChg>
        <pc:spChg chg="mod">
          <ac:chgData name="Daniel Seto" userId="6da00fa436021e22" providerId="LiveId" clId="{797B68CB-3AC7-49EB-8DD5-D33EEAA5934B}" dt="2022-11-03T23:27:59.659" v="1841" actId="255"/>
          <ac:spMkLst>
            <pc:docMk/>
            <pc:sldMk cId="0" sldId="259"/>
            <ac:spMk id="249" creationId="{00000000-0000-0000-0000-000000000000}"/>
          </ac:spMkLst>
        </pc:spChg>
        <pc:spChg chg="mod">
          <ac:chgData name="Daniel Seto" userId="6da00fa436021e22" providerId="LiveId" clId="{797B68CB-3AC7-49EB-8DD5-D33EEAA5934B}" dt="2022-11-03T15:20:33.033" v="752" actId="20577"/>
          <ac:spMkLst>
            <pc:docMk/>
            <pc:sldMk cId="0" sldId="259"/>
            <ac:spMk id="416" creationId="{00000000-0000-0000-0000-000000000000}"/>
          </ac:spMkLst>
        </pc:spChg>
        <pc:grpChg chg="add mod">
          <ac:chgData name="Daniel Seto" userId="6da00fa436021e22" providerId="LiveId" clId="{797B68CB-3AC7-49EB-8DD5-D33EEAA5934B}" dt="2022-11-03T15:20:35.346" v="753" actId="1076"/>
          <ac:grpSpMkLst>
            <pc:docMk/>
            <pc:sldMk cId="0" sldId="259"/>
            <ac:grpSpMk id="2" creationId="{CC46D339-6EFD-C5DB-9BB2-46CBB23FC980}"/>
          </ac:grpSpMkLst>
        </pc:grpChg>
        <pc:grpChg chg="add mod">
          <ac:chgData name="Daniel Seto" userId="6da00fa436021e22" providerId="LiveId" clId="{797B68CB-3AC7-49EB-8DD5-D33EEAA5934B}" dt="2022-11-03T15:22:11.034" v="792" actId="1076"/>
          <ac:grpSpMkLst>
            <pc:docMk/>
            <pc:sldMk cId="0" sldId="259"/>
            <ac:grpSpMk id="6" creationId="{B4B64D2E-58D9-6921-00AE-CF6BDFA0A2F1}"/>
          </ac:grpSpMkLst>
        </pc:grpChg>
        <pc:grpChg chg="add mod">
          <ac:chgData name="Daniel Seto" userId="6da00fa436021e22" providerId="LiveId" clId="{797B68CB-3AC7-49EB-8DD5-D33EEAA5934B}" dt="2022-11-03T15:22:13.066" v="793" actId="1076"/>
          <ac:grpSpMkLst>
            <pc:docMk/>
            <pc:sldMk cId="0" sldId="259"/>
            <ac:grpSpMk id="9" creationId="{A70D61E7-75C7-6682-8EED-46CDAA78C31E}"/>
          </ac:grpSpMkLst>
        </pc:grpChg>
        <pc:grpChg chg="mod">
          <ac:chgData name="Daniel Seto" userId="6da00fa436021e22" providerId="LiveId" clId="{797B68CB-3AC7-49EB-8DD5-D33EEAA5934B}" dt="2022-11-03T15:17:33.149" v="682" actId="1076"/>
          <ac:grpSpMkLst>
            <pc:docMk/>
            <pc:sldMk cId="0" sldId="259"/>
            <ac:grpSpMk id="417" creationId="{00000000-0000-0000-0000-000000000000}"/>
          </ac:grpSpMkLst>
        </pc:grpChg>
      </pc:sldChg>
      <pc:sldChg chg="addSp delSp modSp mod ord modAnim addCm delCm">
        <pc:chgData name="Daniel Seto" userId="6da00fa436021e22" providerId="LiveId" clId="{797B68CB-3AC7-49EB-8DD5-D33EEAA5934B}" dt="2022-11-04T00:31:03.999" v="2555"/>
        <pc:sldMkLst>
          <pc:docMk/>
          <pc:sldMk cId="0" sldId="260"/>
        </pc:sldMkLst>
        <pc:spChg chg="add mod">
          <ac:chgData name="Daniel Seto" userId="6da00fa436021e22" providerId="LiveId" clId="{797B68CB-3AC7-49EB-8DD5-D33EEAA5934B}" dt="2022-11-04T00:02:34.482" v="2136" actId="255"/>
          <ac:spMkLst>
            <pc:docMk/>
            <pc:sldMk cId="0" sldId="260"/>
            <ac:spMk id="2" creationId="{5B0717A8-D5BC-4A92-5CC5-D1639DF98D15}"/>
          </ac:spMkLst>
        </pc:spChg>
        <pc:spChg chg="add mod">
          <ac:chgData name="Daniel Seto" userId="6da00fa436021e22" providerId="LiveId" clId="{797B68CB-3AC7-49EB-8DD5-D33EEAA5934B}" dt="2022-11-04T00:23:13.256" v="2382" actId="207"/>
          <ac:spMkLst>
            <pc:docMk/>
            <pc:sldMk cId="0" sldId="260"/>
            <ac:spMk id="3" creationId="{0E9A5A94-706F-D067-ADF3-B190F1478D79}"/>
          </ac:spMkLst>
        </pc:spChg>
        <pc:spChg chg="add del mod">
          <ac:chgData name="Daniel Seto" userId="6da00fa436021e22" providerId="LiveId" clId="{797B68CB-3AC7-49EB-8DD5-D33EEAA5934B}" dt="2022-11-03T15:22:47.702" v="797" actId="478"/>
          <ac:spMkLst>
            <pc:docMk/>
            <pc:sldMk cId="0" sldId="260"/>
            <ac:spMk id="3" creationId="{0FDE4521-7AD8-5454-EF90-B89FB8D6C5E9}"/>
          </ac:spMkLst>
        </pc:spChg>
        <pc:spChg chg="add del">
          <ac:chgData name="Daniel Seto" userId="6da00fa436021e22" providerId="LiveId" clId="{797B68CB-3AC7-49EB-8DD5-D33EEAA5934B}" dt="2022-11-04T00:09:35.976" v="2282" actId="478"/>
          <ac:spMkLst>
            <pc:docMk/>
            <pc:sldMk cId="0" sldId="260"/>
            <ac:spMk id="4" creationId="{132F3D30-E5A7-4684-BEBF-B524A0045D45}"/>
          </ac:spMkLst>
        </pc:spChg>
        <pc:spChg chg="add del mod">
          <ac:chgData name="Daniel Seto" userId="6da00fa436021e22" providerId="LiveId" clId="{797B68CB-3AC7-49EB-8DD5-D33EEAA5934B}" dt="2022-11-03T15:22:42.909" v="795" actId="478"/>
          <ac:spMkLst>
            <pc:docMk/>
            <pc:sldMk cId="0" sldId="260"/>
            <ac:spMk id="5" creationId="{B60C63E7-8446-9F13-1385-7D4EECC9F942}"/>
          </ac:spMkLst>
        </pc:spChg>
        <pc:spChg chg="add mod">
          <ac:chgData name="Daniel Seto" userId="6da00fa436021e22" providerId="LiveId" clId="{797B68CB-3AC7-49EB-8DD5-D33EEAA5934B}" dt="2022-11-04T00:23:18.264" v="2383" actId="692"/>
          <ac:spMkLst>
            <pc:docMk/>
            <pc:sldMk cId="0" sldId="260"/>
            <ac:spMk id="5" creationId="{FC954402-F061-DBEC-770F-23765589443A}"/>
          </ac:spMkLst>
        </pc:spChg>
        <pc:spChg chg="add mod">
          <ac:chgData name="Daniel Seto" userId="6da00fa436021e22" providerId="LiveId" clId="{797B68CB-3AC7-49EB-8DD5-D33EEAA5934B}" dt="2022-11-04T00:28:47.285" v="2518" actId="1076"/>
          <ac:spMkLst>
            <pc:docMk/>
            <pc:sldMk cId="0" sldId="260"/>
            <ac:spMk id="6" creationId="{4D198028-04D7-6F41-1B7D-C61AAC6FA982}"/>
          </ac:spMkLst>
        </pc:spChg>
        <pc:spChg chg="add del mod">
          <ac:chgData name="Daniel Seto" userId="6da00fa436021e22" providerId="LiveId" clId="{797B68CB-3AC7-49EB-8DD5-D33EEAA5934B}" dt="2022-11-04T00:29:08.314" v="2534" actId="21"/>
          <ac:spMkLst>
            <pc:docMk/>
            <pc:sldMk cId="0" sldId="260"/>
            <ac:spMk id="7" creationId="{69F88319-F176-EB43-4374-9562B2BB37D5}"/>
          </ac:spMkLst>
        </pc:spChg>
        <pc:spChg chg="add del mod">
          <ac:chgData name="Daniel Seto" userId="6da00fa436021e22" providerId="LiveId" clId="{797B68CB-3AC7-49EB-8DD5-D33EEAA5934B}" dt="2022-11-03T15:24:06.227" v="833" actId="478"/>
          <ac:spMkLst>
            <pc:docMk/>
            <pc:sldMk cId="0" sldId="260"/>
            <ac:spMk id="7" creationId="{A88AB0C0-EA8B-D081-3CEF-8E9C02F8AC3A}"/>
          </ac:spMkLst>
        </pc:spChg>
        <pc:spChg chg="add mod">
          <ac:chgData name="Daniel Seto" userId="6da00fa436021e22" providerId="LiveId" clId="{797B68CB-3AC7-49EB-8DD5-D33EEAA5934B}" dt="2022-11-03T23:52:50.919" v="1940" actId="20577"/>
          <ac:spMkLst>
            <pc:docMk/>
            <pc:sldMk cId="0" sldId="260"/>
            <ac:spMk id="8" creationId="{8402E6D1-F4CF-F871-5757-9C832A0A6177}"/>
          </ac:spMkLst>
        </pc:spChg>
        <pc:spChg chg="mod">
          <ac:chgData name="Daniel Seto" userId="6da00fa436021e22" providerId="LiveId" clId="{797B68CB-3AC7-49EB-8DD5-D33EEAA5934B}" dt="2022-11-03T15:23:17.897" v="799"/>
          <ac:spMkLst>
            <pc:docMk/>
            <pc:sldMk cId="0" sldId="260"/>
            <ac:spMk id="10" creationId="{83ECE592-5786-4C78-C711-5C85875155BA}"/>
          </ac:spMkLst>
        </pc:spChg>
        <pc:spChg chg="mod">
          <ac:chgData name="Daniel Seto" userId="6da00fa436021e22" providerId="LiveId" clId="{797B68CB-3AC7-49EB-8DD5-D33EEAA5934B}" dt="2022-11-03T15:23:17.897" v="799"/>
          <ac:spMkLst>
            <pc:docMk/>
            <pc:sldMk cId="0" sldId="260"/>
            <ac:spMk id="11" creationId="{B8D5662B-A490-089B-4BEB-C0B1BF52EC03}"/>
          </ac:spMkLst>
        </pc:spChg>
        <pc:spChg chg="add del mod">
          <ac:chgData name="Daniel Seto" userId="6da00fa436021e22" providerId="LiveId" clId="{797B68CB-3AC7-49EB-8DD5-D33EEAA5934B}" dt="2022-11-04T00:30:39.755" v="2554"/>
          <ac:spMkLst>
            <pc:docMk/>
            <pc:sldMk cId="0" sldId="260"/>
            <ac:spMk id="12" creationId="{31AE51E9-23D3-5276-C585-35058119BF6B}"/>
          </ac:spMkLst>
        </pc:spChg>
        <pc:spChg chg="add mod">
          <ac:chgData name="Daniel Seto" userId="6da00fa436021e22" providerId="LiveId" clId="{797B68CB-3AC7-49EB-8DD5-D33EEAA5934B}" dt="2022-11-04T00:30:37.799" v="2552" actId="207"/>
          <ac:spMkLst>
            <pc:docMk/>
            <pc:sldMk cId="0" sldId="260"/>
            <ac:spMk id="13" creationId="{93E0E55C-203D-2D38-AC94-BE383C1E92DC}"/>
          </ac:spMkLst>
        </pc:spChg>
        <pc:spChg chg="del mod">
          <ac:chgData name="Daniel Seto" userId="6da00fa436021e22" providerId="LiveId" clId="{797B68CB-3AC7-49EB-8DD5-D33EEAA5934B}" dt="2022-11-03T15:23:16.466" v="798" actId="478"/>
          <ac:spMkLst>
            <pc:docMk/>
            <pc:sldMk cId="0" sldId="260"/>
            <ac:spMk id="424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22:38.116" v="794" actId="478"/>
          <ac:spMkLst>
            <pc:docMk/>
            <pc:sldMk cId="0" sldId="260"/>
            <ac:spMk id="425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22:38.116" v="794" actId="478"/>
          <ac:spMkLst>
            <pc:docMk/>
            <pc:sldMk cId="0" sldId="260"/>
            <ac:spMk id="599" creationId="{00000000-0000-0000-0000-000000000000}"/>
          </ac:spMkLst>
        </pc:spChg>
        <pc:grpChg chg="add mod">
          <ac:chgData name="Daniel Seto" userId="6da00fa436021e22" providerId="LiveId" clId="{797B68CB-3AC7-49EB-8DD5-D33EEAA5934B}" dt="2022-11-03T15:23:50.770" v="811" actId="1076"/>
          <ac:grpSpMkLst>
            <pc:docMk/>
            <pc:sldMk cId="0" sldId="260"/>
            <ac:grpSpMk id="9" creationId="{E384A482-E1E2-CC49-B8ED-A611B035A92F}"/>
          </ac:grpSpMkLst>
        </pc:grpChg>
        <pc:grpChg chg="del">
          <ac:chgData name="Daniel Seto" userId="6da00fa436021e22" providerId="LiveId" clId="{797B68CB-3AC7-49EB-8DD5-D33EEAA5934B}" dt="2022-11-03T15:22:38.116" v="794" actId="478"/>
          <ac:grpSpMkLst>
            <pc:docMk/>
            <pc:sldMk cId="0" sldId="260"/>
            <ac:grpSpMk id="426" creationId="{00000000-0000-0000-0000-000000000000}"/>
          </ac:grpSpMkLst>
        </pc:grpChg>
        <pc:grpChg chg="del">
          <ac:chgData name="Daniel Seto" userId="6da00fa436021e22" providerId="LiveId" clId="{797B68CB-3AC7-49EB-8DD5-D33EEAA5934B}" dt="2022-11-03T15:22:38.116" v="794" actId="478"/>
          <ac:grpSpMkLst>
            <pc:docMk/>
            <pc:sldMk cId="0" sldId="260"/>
            <ac:grpSpMk id="596" creationId="{00000000-0000-0000-0000-000000000000}"/>
          </ac:grpSpMkLst>
        </pc:grpChg>
      </pc:sldChg>
      <pc:sldChg chg="addSp delSp modSp mod">
        <pc:chgData name="Daniel Seto" userId="6da00fa436021e22" providerId="LiveId" clId="{797B68CB-3AC7-49EB-8DD5-D33EEAA5934B}" dt="2022-11-04T00:37:02.160" v="2796" actId="20577"/>
        <pc:sldMkLst>
          <pc:docMk/>
          <pc:sldMk cId="0" sldId="261"/>
        </pc:sldMkLst>
        <pc:spChg chg="add mod">
          <ac:chgData name="Daniel Seto" userId="6da00fa436021e22" providerId="LiveId" clId="{797B68CB-3AC7-49EB-8DD5-D33EEAA5934B}" dt="2022-11-03T23:17:18.954" v="1701" actId="1076"/>
          <ac:spMkLst>
            <pc:docMk/>
            <pc:sldMk cId="0" sldId="261"/>
            <ac:spMk id="2" creationId="{97E97FC1-CFB8-C4A6-CFA8-47D96D641C6A}"/>
          </ac:spMkLst>
        </pc:spChg>
        <pc:spChg chg="mod">
          <ac:chgData name="Daniel Seto" userId="6da00fa436021e22" providerId="LiveId" clId="{797B68CB-3AC7-49EB-8DD5-D33EEAA5934B}" dt="2022-11-03T15:26:04.225" v="835"/>
          <ac:spMkLst>
            <pc:docMk/>
            <pc:sldMk cId="0" sldId="261"/>
            <ac:spMk id="4" creationId="{64780F7B-0F79-5C4A-7580-E254B930C343}"/>
          </ac:spMkLst>
        </pc:spChg>
        <pc:spChg chg="mod">
          <ac:chgData name="Daniel Seto" userId="6da00fa436021e22" providerId="LiveId" clId="{797B68CB-3AC7-49EB-8DD5-D33EEAA5934B}" dt="2022-11-03T15:26:04.225" v="835"/>
          <ac:spMkLst>
            <pc:docMk/>
            <pc:sldMk cId="0" sldId="261"/>
            <ac:spMk id="5" creationId="{DC606A69-0552-AA64-9387-7067CD1DA01E}"/>
          </ac:spMkLst>
        </pc:spChg>
        <pc:spChg chg="add mod">
          <ac:chgData name="Daniel Seto" userId="6da00fa436021e22" providerId="LiveId" clId="{797B68CB-3AC7-49EB-8DD5-D33EEAA5934B}" dt="2022-11-04T00:36:44.727" v="2783" actId="1076"/>
          <ac:spMkLst>
            <pc:docMk/>
            <pc:sldMk cId="0" sldId="261"/>
            <ac:spMk id="6" creationId="{7BEC4E9D-2AB6-25D4-EEDD-9C79C5E0090D}"/>
          </ac:spMkLst>
        </pc:spChg>
        <pc:spChg chg="add del mod">
          <ac:chgData name="Daniel Seto" userId="6da00fa436021e22" providerId="LiveId" clId="{797B68CB-3AC7-49EB-8DD5-D33EEAA5934B}" dt="2022-11-03T15:26:40.785" v="899" actId="478"/>
          <ac:spMkLst>
            <pc:docMk/>
            <pc:sldMk cId="0" sldId="261"/>
            <ac:spMk id="7" creationId="{2D38B99E-1E1A-B4AD-2D63-FB7D2866E9EF}"/>
          </ac:spMkLst>
        </pc:spChg>
        <pc:spChg chg="add mod">
          <ac:chgData name="Daniel Seto" userId="6da00fa436021e22" providerId="LiveId" clId="{797B68CB-3AC7-49EB-8DD5-D33EEAA5934B}" dt="2022-11-04T00:37:02.160" v="2796" actId="20577"/>
          <ac:spMkLst>
            <pc:docMk/>
            <pc:sldMk cId="0" sldId="261"/>
            <ac:spMk id="7" creationId="{3DDCBA59-9839-ABF7-D42F-747E60038645}"/>
          </ac:spMkLst>
        </pc:spChg>
        <pc:spChg chg="add del mod">
          <ac:chgData name="Daniel Seto" userId="6da00fa436021e22" providerId="LiveId" clId="{797B68CB-3AC7-49EB-8DD5-D33EEAA5934B}" dt="2022-11-03T15:26:44.973" v="901" actId="478"/>
          <ac:spMkLst>
            <pc:docMk/>
            <pc:sldMk cId="0" sldId="261"/>
            <ac:spMk id="9" creationId="{42C75812-F4C9-A6DE-5BF5-ADDE8D93982F}"/>
          </ac:spMkLst>
        </pc:spChg>
        <pc:spChg chg="add del mod">
          <ac:chgData name="Daniel Seto" userId="6da00fa436021e22" providerId="LiveId" clId="{797B68CB-3AC7-49EB-8DD5-D33EEAA5934B}" dt="2022-11-03T15:26:43.740" v="900" actId="478"/>
          <ac:spMkLst>
            <pc:docMk/>
            <pc:sldMk cId="0" sldId="261"/>
            <ac:spMk id="11" creationId="{6FC14EBE-8E9E-9FF6-465C-2C51AA290B6B}"/>
          </ac:spMkLst>
        </pc:spChg>
        <pc:spChg chg="add del mod">
          <ac:chgData name="Daniel Seto" userId="6da00fa436021e22" providerId="LiveId" clId="{797B68CB-3AC7-49EB-8DD5-D33EEAA5934B}" dt="2022-11-03T15:26:46.277" v="902" actId="478"/>
          <ac:spMkLst>
            <pc:docMk/>
            <pc:sldMk cId="0" sldId="261"/>
            <ac:spMk id="13" creationId="{21E8A498-81AC-7549-0A51-30BA7BA3BF68}"/>
          </ac:spMkLst>
        </pc:spChg>
        <pc:spChg chg="add del mod">
          <ac:chgData name="Daniel Seto" userId="6da00fa436021e22" providerId="LiveId" clId="{797B68CB-3AC7-49EB-8DD5-D33EEAA5934B}" dt="2022-11-03T15:26:47.146" v="903" actId="478"/>
          <ac:spMkLst>
            <pc:docMk/>
            <pc:sldMk cId="0" sldId="261"/>
            <ac:spMk id="15" creationId="{4D6FBEDC-A67D-8122-33FF-7DFB9567D3BF}"/>
          </ac:spMkLst>
        </pc:spChg>
        <pc:spChg chg="del mod">
          <ac:chgData name="Daniel Seto" userId="6da00fa436021e22" providerId="LiveId" clId="{797B68CB-3AC7-49EB-8DD5-D33EEAA5934B}" dt="2022-11-03T15:26:35.734" v="898" actId="478"/>
          <ac:spMkLst>
            <pc:docMk/>
            <pc:sldMk cId="0" sldId="261"/>
            <ac:spMk id="604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26:35.734" v="898" actId="478"/>
          <ac:spMkLst>
            <pc:docMk/>
            <pc:sldMk cId="0" sldId="261"/>
            <ac:spMk id="668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26:35.734" v="898" actId="478"/>
          <ac:spMkLst>
            <pc:docMk/>
            <pc:sldMk cId="0" sldId="261"/>
            <ac:spMk id="669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26:35.734" v="898" actId="478"/>
          <ac:spMkLst>
            <pc:docMk/>
            <pc:sldMk cId="0" sldId="261"/>
            <ac:spMk id="670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26:35.734" v="898" actId="478"/>
          <ac:spMkLst>
            <pc:docMk/>
            <pc:sldMk cId="0" sldId="261"/>
            <ac:spMk id="671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26:35.734" v="898" actId="478"/>
          <ac:spMkLst>
            <pc:docMk/>
            <pc:sldMk cId="0" sldId="261"/>
            <ac:spMk id="672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26:35.734" v="898" actId="478"/>
          <ac:spMkLst>
            <pc:docMk/>
            <pc:sldMk cId="0" sldId="261"/>
            <ac:spMk id="673" creationId="{00000000-0000-0000-0000-000000000000}"/>
          </ac:spMkLst>
        </pc:spChg>
        <pc:grpChg chg="add mod">
          <ac:chgData name="Daniel Seto" userId="6da00fa436021e22" providerId="LiveId" clId="{797B68CB-3AC7-49EB-8DD5-D33EEAA5934B}" dt="2022-11-03T15:32:11.702" v="967" actId="1076"/>
          <ac:grpSpMkLst>
            <pc:docMk/>
            <pc:sldMk cId="0" sldId="261"/>
            <ac:grpSpMk id="3" creationId="{87088E5B-750C-D233-E0F6-FBE50CEC1E47}"/>
          </ac:grpSpMkLst>
        </pc:grpChg>
        <pc:grpChg chg="del">
          <ac:chgData name="Daniel Seto" userId="6da00fa436021e22" providerId="LiveId" clId="{797B68CB-3AC7-49EB-8DD5-D33EEAA5934B}" dt="2022-11-03T15:26:48.286" v="904" actId="478"/>
          <ac:grpSpMkLst>
            <pc:docMk/>
            <pc:sldMk cId="0" sldId="261"/>
            <ac:grpSpMk id="605" creationId="{00000000-0000-0000-0000-000000000000}"/>
          </ac:grpSpMkLst>
        </pc:grpChg>
        <pc:picChg chg="add mod">
          <ac:chgData name="Daniel Seto" userId="6da00fa436021e22" providerId="LiveId" clId="{797B68CB-3AC7-49EB-8DD5-D33EEAA5934B}" dt="2022-11-04T00:35:49.620" v="2749" actId="1076"/>
          <ac:picMkLst>
            <pc:docMk/>
            <pc:sldMk cId="0" sldId="261"/>
            <ac:picMk id="17" creationId="{FEE91D16-FA00-895E-2DED-B86E372E638D}"/>
          </ac:picMkLst>
        </pc:picChg>
      </pc:sldChg>
      <pc:sldChg chg="addSp delSp modSp mod modAnim modNotesTx">
        <pc:chgData name="Daniel Seto" userId="6da00fa436021e22" providerId="LiveId" clId="{797B68CB-3AC7-49EB-8DD5-D33EEAA5934B}" dt="2022-11-04T01:11:59.897" v="3651" actId="20577"/>
        <pc:sldMkLst>
          <pc:docMk/>
          <pc:sldMk cId="0" sldId="262"/>
        </pc:sldMkLst>
        <pc:spChg chg="add mod">
          <ac:chgData name="Daniel Seto" userId="6da00fa436021e22" providerId="LiveId" clId="{797B68CB-3AC7-49EB-8DD5-D33EEAA5934B}" dt="2022-11-03T15:36:45.681" v="1161" actId="1076"/>
          <ac:spMkLst>
            <pc:docMk/>
            <pc:sldMk cId="0" sldId="262"/>
            <ac:spMk id="5" creationId="{E7B974DF-7713-0C0E-571E-59F771A27A1D}"/>
          </ac:spMkLst>
        </pc:spChg>
        <pc:spChg chg="add mod">
          <ac:chgData name="Daniel Seto" userId="6da00fa436021e22" providerId="LiveId" clId="{797B68CB-3AC7-49EB-8DD5-D33EEAA5934B}" dt="2022-11-04T01:05:00.564" v="3410" actId="14100"/>
          <ac:spMkLst>
            <pc:docMk/>
            <pc:sldMk cId="0" sldId="262"/>
            <ac:spMk id="6" creationId="{9FC39228-66FB-25BC-8EB4-AEA310EF9D7B}"/>
          </ac:spMkLst>
        </pc:spChg>
        <pc:spChg chg="add mod">
          <ac:chgData name="Daniel Seto" userId="6da00fa436021e22" providerId="LiveId" clId="{797B68CB-3AC7-49EB-8DD5-D33EEAA5934B}" dt="2022-11-04T01:05:38.306" v="3416" actId="14100"/>
          <ac:spMkLst>
            <pc:docMk/>
            <pc:sldMk cId="0" sldId="262"/>
            <ac:spMk id="7" creationId="{763A5ADA-7D45-C6A2-DA50-11FD081D9FE3}"/>
          </ac:spMkLst>
        </pc:spChg>
        <pc:spChg chg="add del mod">
          <ac:chgData name="Daniel Seto" userId="6da00fa436021e22" providerId="LiveId" clId="{797B68CB-3AC7-49EB-8DD5-D33EEAA5934B}" dt="2022-11-03T15:36:49.259" v="1163" actId="478"/>
          <ac:spMkLst>
            <pc:docMk/>
            <pc:sldMk cId="0" sldId="262"/>
            <ac:spMk id="7" creationId="{CB4661B3-A68B-A207-3DED-1B29A976F729}"/>
          </ac:spMkLst>
        </pc:spChg>
        <pc:spChg chg="add mod">
          <ac:chgData name="Daniel Seto" userId="6da00fa436021e22" providerId="LiveId" clId="{797B68CB-3AC7-49EB-8DD5-D33EEAA5934B}" dt="2022-11-04T01:05:46.029" v="3418" actId="1076"/>
          <ac:spMkLst>
            <pc:docMk/>
            <pc:sldMk cId="0" sldId="262"/>
            <ac:spMk id="8" creationId="{1D751A1C-4B4A-7606-AF82-0DB54EC604B1}"/>
          </ac:spMkLst>
        </pc:spChg>
        <pc:spChg chg="add mod">
          <ac:chgData name="Daniel Seto" userId="6da00fa436021e22" providerId="LiveId" clId="{797B68CB-3AC7-49EB-8DD5-D33EEAA5934B}" dt="2022-11-03T23:20:29.836" v="1763" actId="20577"/>
          <ac:spMkLst>
            <pc:docMk/>
            <pc:sldMk cId="0" sldId="262"/>
            <ac:spMk id="10" creationId="{DBB54E77-20DA-37E2-3CA0-A4096AEE3563}"/>
          </ac:spMkLst>
        </pc:spChg>
        <pc:spChg chg="mod">
          <ac:chgData name="Daniel Seto" userId="6da00fa436021e22" providerId="LiveId" clId="{797B68CB-3AC7-49EB-8DD5-D33EEAA5934B}" dt="2022-11-03T15:34:07.255" v="975"/>
          <ac:spMkLst>
            <pc:docMk/>
            <pc:sldMk cId="0" sldId="262"/>
            <ac:spMk id="12" creationId="{8035B04F-BF0F-3DBD-3645-A89B734DD760}"/>
          </ac:spMkLst>
        </pc:spChg>
        <pc:spChg chg="mod">
          <ac:chgData name="Daniel Seto" userId="6da00fa436021e22" providerId="LiveId" clId="{797B68CB-3AC7-49EB-8DD5-D33EEAA5934B}" dt="2022-11-03T15:34:07.255" v="975"/>
          <ac:spMkLst>
            <pc:docMk/>
            <pc:sldMk cId="0" sldId="262"/>
            <ac:spMk id="13" creationId="{48E99B4C-1E5C-74DF-7989-9A135840B443}"/>
          </ac:spMkLst>
        </pc:spChg>
        <pc:spChg chg="add mod">
          <ac:chgData name="Daniel Seto" userId="6da00fa436021e22" providerId="LiveId" clId="{797B68CB-3AC7-49EB-8DD5-D33EEAA5934B}" dt="2022-11-04T01:06:14.540" v="3427" actId="14100"/>
          <ac:spMkLst>
            <pc:docMk/>
            <pc:sldMk cId="0" sldId="262"/>
            <ac:spMk id="14" creationId="{3A6DE060-F688-4DB7-05C8-B1BF8634126A}"/>
          </ac:spMkLst>
        </pc:spChg>
        <pc:spChg chg="add del mod">
          <ac:chgData name="Daniel Seto" userId="6da00fa436021e22" providerId="LiveId" clId="{797B68CB-3AC7-49EB-8DD5-D33EEAA5934B}" dt="2022-11-04T01:07:02.346" v="3433"/>
          <ac:spMkLst>
            <pc:docMk/>
            <pc:sldMk cId="0" sldId="262"/>
            <ac:spMk id="15" creationId="{CF7FEA02-1DA0-5499-2FBA-08106183D635}"/>
          </ac:spMkLst>
        </pc:spChg>
        <pc:spChg chg="add mod">
          <ac:chgData name="Daniel Seto" userId="6da00fa436021e22" providerId="LiveId" clId="{797B68CB-3AC7-49EB-8DD5-D33EEAA5934B}" dt="2022-11-04T01:10:33.718" v="3644" actId="20577"/>
          <ac:spMkLst>
            <pc:docMk/>
            <pc:sldMk cId="0" sldId="262"/>
            <ac:spMk id="16" creationId="{BF03713A-C438-3401-2FCE-4A77718FEA91}"/>
          </ac:spMkLst>
        </pc:spChg>
        <pc:spChg chg="del">
          <ac:chgData name="Daniel Seto" userId="6da00fa436021e22" providerId="LiveId" clId="{797B68CB-3AC7-49EB-8DD5-D33EEAA5934B}" dt="2022-11-03T15:32:35.671" v="970" actId="478"/>
          <ac:spMkLst>
            <pc:docMk/>
            <pc:sldMk cId="0" sldId="262"/>
            <ac:spMk id="1273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2:35.671" v="970" actId="478"/>
          <ac:spMkLst>
            <pc:docMk/>
            <pc:sldMk cId="0" sldId="262"/>
            <ac:spMk id="1274" creationId="{00000000-0000-0000-0000-000000000000}"/>
          </ac:spMkLst>
        </pc:spChg>
        <pc:grpChg chg="add mod">
          <ac:chgData name="Daniel Seto" userId="6da00fa436021e22" providerId="LiveId" clId="{797B68CB-3AC7-49EB-8DD5-D33EEAA5934B}" dt="2022-11-03T15:34:16.350" v="976" actId="1076"/>
          <ac:grpSpMkLst>
            <pc:docMk/>
            <pc:sldMk cId="0" sldId="262"/>
            <ac:grpSpMk id="11" creationId="{B27E75A8-AAC3-395E-5094-F36065362B3B}"/>
          </ac:grpSpMkLst>
        </pc:grpChg>
        <pc:grpChg chg="del">
          <ac:chgData name="Daniel Seto" userId="6da00fa436021e22" providerId="LiveId" clId="{797B68CB-3AC7-49EB-8DD5-D33EEAA5934B}" dt="2022-11-03T15:32:35.671" v="970" actId="478"/>
          <ac:grpSpMkLst>
            <pc:docMk/>
            <pc:sldMk cId="0" sldId="262"/>
            <ac:grpSpMk id="678" creationId="{00000000-0000-0000-0000-000000000000}"/>
          </ac:grpSpMkLst>
        </pc:grpChg>
        <pc:grpChg chg="del">
          <ac:chgData name="Daniel Seto" userId="6da00fa436021e22" providerId="LiveId" clId="{797B68CB-3AC7-49EB-8DD5-D33EEAA5934B}" dt="2022-11-03T15:32:35.671" v="970" actId="478"/>
          <ac:grpSpMkLst>
            <pc:docMk/>
            <pc:sldMk cId="0" sldId="262"/>
            <ac:grpSpMk id="1275" creationId="{00000000-0000-0000-0000-000000000000}"/>
          </ac:grpSpMkLst>
        </pc:grpChg>
        <pc:picChg chg="add del mod">
          <ac:chgData name="Daniel Seto" userId="6da00fa436021e22" providerId="LiveId" clId="{797B68CB-3AC7-49EB-8DD5-D33EEAA5934B}" dt="2022-11-04T01:04:17.167" v="3405" actId="478"/>
          <ac:picMkLst>
            <pc:docMk/>
            <pc:sldMk cId="0" sldId="262"/>
            <ac:picMk id="3" creationId="{D14DFA14-4D94-0F59-FA47-4D6078111DFD}"/>
          </ac:picMkLst>
        </pc:picChg>
        <pc:picChg chg="add mod">
          <ac:chgData name="Daniel Seto" userId="6da00fa436021e22" providerId="LiveId" clId="{797B68CB-3AC7-49EB-8DD5-D33EEAA5934B}" dt="2022-11-04T01:05:20.655" v="3413" actId="1076"/>
          <ac:picMkLst>
            <pc:docMk/>
            <pc:sldMk cId="0" sldId="262"/>
            <ac:picMk id="4" creationId="{ABD73CDA-CA0D-CA33-82E4-415EB35D8D87}"/>
          </ac:picMkLst>
        </pc:picChg>
        <pc:picChg chg="add mod">
          <ac:chgData name="Daniel Seto" userId="6da00fa436021e22" providerId="LiveId" clId="{797B68CB-3AC7-49EB-8DD5-D33EEAA5934B}" dt="2022-11-04T01:04:36.288" v="3407" actId="1076"/>
          <ac:picMkLst>
            <pc:docMk/>
            <pc:sldMk cId="0" sldId="262"/>
            <ac:picMk id="9" creationId="{35D571DA-2FF2-B953-AC84-0E2C9CABF1B1}"/>
          </ac:picMkLst>
        </pc:picChg>
      </pc:sldChg>
      <pc:sldChg chg="addSp delSp modSp mod modAnim">
        <pc:chgData name="Daniel Seto" userId="6da00fa436021e22" providerId="LiveId" clId="{797B68CB-3AC7-49EB-8DD5-D33EEAA5934B}" dt="2022-11-04T01:02:04.071" v="3402" actId="6549"/>
        <pc:sldMkLst>
          <pc:docMk/>
          <pc:sldMk cId="0" sldId="263"/>
        </pc:sldMkLst>
        <pc:spChg chg="add mod">
          <ac:chgData name="Daniel Seto" userId="6da00fa436021e22" providerId="LiveId" clId="{797B68CB-3AC7-49EB-8DD5-D33EEAA5934B}" dt="2022-11-03T23:18:18.701" v="1741" actId="20577"/>
          <ac:spMkLst>
            <pc:docMk/>
            <pc:sldMk cId="0" sldId="263"/>
            <ac:spMk id="2" creationId="{5170DF77-B57E-4DE9-1125-FBCFD5C606B3}"/>
          </ac:spMkLst>
        </pc:spChg>
        <pc:spChg chg="add del mod">
          <ac:chgData name="Daniel Seto" userId="6da00fa436021e22" providerId="LiveId" clId="{797B68CB-3AC7-49EB-8DD5-D33EEAA5934B}" dt="2022-11-03T15:37:27.581" v="1165" actId="478"/>
          <ac:spMkLst>
            <pc:docMk/>
            <pc:sldMk cId="0" sldId="263"/>
            <ac:spMk id="3" creationId="{D19ABCAE-29D2-1F7D-39CA-469C41A72B67}"/>
          </ac:spMkLst>
        </pc:spChg>
        <pc:spChg chg="mod">
          <ac:chgData name="Daniel Seto" userId="6da00fa436021e22" providerId="LiveId" clId="{797B68CB-3AC7-49EB-8DD5-D33EEAA5934B}" dt="2022-11-03T23:18:00.776" v="1705"/>
          <ac:spMkLst>
            <pc:docMk/>
            <pc:sldMk cId="0" sldId="263"/>
            <ac:spMk id="4" creationId="{7CEAFD65-F3D9-6259-939A-1372EB622C27}"/>
          </ac:spMkLst>
        </pc:spChg>
        <pc:spChg chg="mod">
          <ac:chgData name="Daniel Seto" userId="6da00fa436021e22" providerId="LiveId" clId="{797B68CB-3AC7-49EB-8DD5-D33EEAA5934B}" dt="2022-11-03T23:18:00.776" v="1705"/>
          <ac:spMkLst>
            <pc:docMk/>
            <pc:sldMk cId="0" sldId="263"/>
            <ac:spMk id="5" creationId="{2E75CF98-D33E-12FA-7A29-2E38EBBBA753}"/>
          </ac:spMkLst>
        </pc:spChg>
        <pc:spChg chg="add del mod">
          <ac:chgData name="Daniel Seto" userId="6da00fa436021e22" providerId="LiveId" clId="{797B68CB-3AC7-49EB-8DD5-D33EEAA5934B}" dt="2022-11-03T15:37:33.181" v="1170" actId="478"/>
          <ac:spMkLst>
            <pc:docMk/>
            <pc:sldMk cId="0" sldId="263"/>
            <ac:spMk id="5" creationId="{8DA78C80-D1E7-879A-ECA2-51DFA6E4860B}"/>
          </ac:spMkLst>
        </pc:spChg>
        <pc:spChg chg="add mod">
          <ac:chgData name="Daniel Seto" userId="6da00fa436021e22" providerId="LiveId" clId="{797B68CB-3AC7-49EB-8DD5-D33EEAA5934B}" dt="2022-11-04T00:50:55.745" v="3035" actId="1076"/>
          <ac:spMkLst>
            <pc:docMk/>
            <pc:sldMk cId="0" sldId="263"/>
            <ac:spMk id="6" creationId="{824CC635-35B0-2B9C-65FE-43191929EDD4}"/>
          </ac:spMkLst>
        </pc:spChg>
        <pc:spChg chg="add mod">
          <ac:chgData name="Daniel Seto" userId="6da00fa436021e22" providerId="LiveId" clId="{797B68CB-3AC7-49EB-8DD5-D33EEAA5934B}" dt="2022-11-04T00:50:55.745" v="3035" actId="1076"/>
          <ac:spMkLst>
            <pc:docMk/>
            <pc:sldMk cId="0" sldId="263"/>
            <ac:spMk id="7" creationId="{693A73C3-3418-911A-CEBC-612D4DB32BF4}"/>
          </ac:spMkLst>
        </pc:spChg>
        <pc:spChg chg="add del mod">
          <ac:chgData name="Daniel Seto" userId="6da00fa436021e22" providerId="LiveId" clId="{797B68CB-3AC7-49EB-8DD5-D33EEAA5934B}" dt="2022-11-03T15:37:30.091" v="1167" actId="478"/>
          <ac:spMkLst>
            <pc:docMk/>
            <pc:sldMk cId="0" sldId="263"/>
            <ac:spMk id="7" creationId="{E7C5A63D-40B1-CF25-4E75-677742948CF7}"/>
          </ac:spMkLst>
        </pc:spChg>
        <pc:spChg chg="add mod">
          <ac:chgData name="Daniel Seto" userId="6da00fa436021e22" providerId="LiveId" clId="{797B68CB-3AC7-49EB-8DD5-D33EEAA5934B}" dt="2022-11-04T00:51:41.248" v="3050" actId="14100"/>
          <ac:spMkLst>
            <pc:docMk/>
            <pc:sldMk cId="0" sldId="263"/>
            <ac:spMk id="8" creationId="{DB50494E-1D8A-D40E-8A48-8C6C142936D1}"/>
          </ac:spMkLst>
        </pc:spChg>
        <pc:spChg chg="add del mod">
          <ac:chgData name="Daniel Seto" userId="6da00fa436021e22" providerId="LiveId" clId="{797B68CB-3AC7-49EB-8DD5-D33EEAA5934B}" dt="2022-11-04T00:51:06.718" v="3038" actId="478"/>
          <ac:spMkLst>
            <pc:docMk/>
            <pc:sldMk cId="0" sldId="263"/>
            <ac:spMk id="9" creationId="{3AB68980-B26E-4FBB-20FB-5B8A692CFE94}"/>
          </ac:spMkLst>
        </pc:spChg>
        <pc:spChg chg="add del mod">
          <ac:chgData name="Daniel Seto" userId="6da00fa436021e22" providerId="LiveId" clId="{797B68CB-3AC7-49EB-8DD5-D33EEAA5934B}" dt="2022-11-03T15:37:28.887" v="1166" actId="478"/>
          <ac:spMkLst>
            <pc:docMk/>
            <pc:sldMk cId="0" sldId="263"/>
            <ac:spMk id="9" creationId="{49D860E0-B8A6-64B1-33A3-11D8C4D188FC}"/>
          </ac:spMkLst>
        </pc:spChg>
        <pc:spChg chg="add mod">
          <ac:chgData name="Daniel Seto" userId="6da00fa436021e22" providerId="LiveId" clId="{797B68CB-3AC7-49EB-8DD5-D33EEAA5934B}" dt="2022-11-04T00:59:45.872" v="3302" actId="1076"/>
          <ac:spMkLst>
            <pc:docMk/>
            <pc:sldMk cId="0" sldId="263"/>
            <ac:spMk id="10" creationId="{7F6BDBF0-9F7F-3177-BAA2-48D022DF4D5C}"/>
          </ac:spMkLst>
        </pc:spChg>
        <pc:spChg chg="add del mod">
          <ac:chgData name="Daniel Seto" userId="6da00fa436021e22" providerId="LiveId" clId="{797B68CB-3AC7-49EB-8DD5-D33EEAA5934B}" dt="2022-11-03T15:37:31.954" v="1169" actId="478"/>
          <ac:spMkLst>
            <pc:docMk/>
            <pc:sldMk cId="0" sldId="263"/>
            <ac:spMk id="11" creationId="{3A1D13C6-5751-06DE-C8A5-8136A9549377}"/>
          </ac:spMkLst>
        </pc:spChg>
        <pc:spChg chg="add mod">
          <ac:chgData name="Daniel Seto" userId="6da00fa436021e22" providerId="LiveId" clId="{797B68CB-3AC7-49EB-8DD5-D33EEAA5934B}" dt="2022-11-04T00:59:45.872" v="3302" actId="1076"/>
          <ac:spMkLst>
            <pc:docMk/>
            <pc:sldMk cId="0" sldId="263"/>
            <ac:spMk id="11" creationId="{9158FEA2-1327-A6E1-30F3-BAA433E603DA}"/>
          </ac:spMkLst>
        </pc:spChg>
        <pc:spChg chg="add mod">
          <ac:chgData name="Daniel Seto" userId="6da00fa436021e22" providerId="LiveId" clId="{797B68CB-3AC7-49EB-8DD5-D33EEAA5934B}" dt="2022-11-04T00:59:45.872" v="3302" actId="1076"/>
          <ac:spMkLst>
            <pc:docMk/>
            <pc:sldMk cId="0" sldId="263"/>
            <ac:spMk id="12" creationId="{5BE60696-2740-FF76-7CF8-9F2C295A82D2}"/>
          </ac:spMkLst>
        </pc:spChg>
        <pc:spChg chg="add mod">
          <ac:chgData name="Daniel Seto" userId="6da00fa436021e22" providerId="LiveId" clId="{797B68CB-3AC7-49EB-8DD5-D33EEAA5934B}" dt="2022-11-04T01:00:07.185" v="3312" actId="20577"/>
          <ac:spMkLst>
            <pc:docMk/>
            <pc:sldMk cId="0" sldId="263"/>
            <ac:spMk id="13" creationId="{45B1F80D-A962-F69F-F766-A2176F130E55}"/>
          </ac:spMkLst>
        </pc:spChg>
        <pc:spChg chg="add del mod">
          <ac:chgData name="Daniel Seto" userId="6da00fa436021e22" providerId="LiveId" clId="{797B68CB-3AC7-49EB-8DD5-D33EEAA5934B}" dt="2022-11-03T15:37:31.161" v="1168" actId="478"/>
          <ac:spMkLst>
            <pc:docMk/>
            <pc:sldMk cId="0" sldId="263"/>
            <ac:spMk id="13" creationId="{68F1EBB5-1710-1ECB-6E9B-9E5CC50BAB57}"/>
          </ac:spMkLst>
        </pc:spChg>
        <pc:spChg chg="add mod">
          <ac:chgData name="Daniel Seto" userId="6da00fa436021e22" providerId="LiveId" clId="{797B68CB-3AC7-49EB-8DD5-D33EEAA5934B}" dt="2022-11-04T00:55:01.086" v="3103" actId="207"/>
          <ac:spMkLst>
            <pc:docMk/>
            <pc:sldMk cId="0" sldId="263"/>
            <ac:spMk id="14" creationId="{5CD51533-9D5A-12D6-C743-FD7C3E234DA2}"/>
          </ac:spMkLst>
        </pc:spChg>
        <pc:spChg chg="add del mod">
          <ac:chgData name="Daniel Seto" userId="6da00fa436021e22" providerId="LiveId" clId="{797B68CB-3AC7-49EB-8DD5-D33EEAA5934B}" dt="2022-11-03T15:37:38.538" v="1172" actId="478"/>
          <ac:spMkLst>
            <pc:docMk/>
            <pc:sldMk cId="0" sldId="263"/>
            <ac:spMk id="15" creationId="{81F64176-8E8B-1BD6-FE3A-77EA519FDE34}"/>
          </ac:spMkLst>
        </pc:spChg>
        <pc:spChg chg="add mod">
          <ac:chgData name="Daniel Seto" userId="6da00fa436021e22" providerId="LiveId" clId="{797B68CB-3AC7-49EB-8DD5-D33EEAA5934B}" dt="2022-11-04T01:02:04.071" v="3402" actId="6549"/>
          <ac:spMkLst>
            <pc:docMk/>
            <pc:sldMk cId="0" sldId="263"/>
            <ac:spMk id="15" creationId="{B3A73D3E-A861-AC2C-200F-A72D1B7E0CAB}"/>
          </ac:spMkLst>
        </pc:spChg>
        <pc:spChg chg="add mod">
          <ac:chgData name="Daniel Seto" userId="6da00fa436021e22" providerId="LiveId" clId="{797B68CB-3AC7-49EB-8DD5-D33EEAA5934B}" dt="2022-11-04T00:56:21.243" v="3112" actId="1076"/>
          <ac:spMkLst>
            <pc:docMk/>
            <pc:sldMk cId="0" sldId="263"/>
            <ac:spMk id="16" creationId="{7A89B3F9-253A-660F-6897-ED6BFEA7A6A6}"/>
          </ac:spMkLst>
        </pc:spChg>
        <pc:spChg chg="add mod">
          <ac:chgData name="Daniel Seto" userId="6da00fa436021e22" providerId="LiveId" clId="{797B68CB-3AC7-49EB-8DD5-D33EEAA5934B}" dt="2022-11-04T00:56:35.675" v="3114" actId="571"/>
          <ac:spMkLst>
            <pc:docMk/>
            <pc:sldMk cId="0" sldId="263"/>
            <ac:spMk id="17" creationId="{3BFE1184-548F-8B90-4302-A06B3C942E92}"/>
          </ac:spMkLst>
        </pc:spChg>
        <pc:spChg chg="add mod">
          <ac:chgData name="Daniel Seto" userId="6da00fa436021e22" providerId="LiveId" clId="{797B68CB-3AC7-49EB-8DD5-D33EEAA5934B}" dt="2022-11-04T00:56:35.675" v="3114" actId="571"/>
          <ac:spMkLst>
            <pc:docMk/>
            <pc:sldMk cId="0" sldId="263"/>
            <ac:spMk id="18" creationId="{317242CE-5DFC-9B38-BB01-58427C354B5F}"/>
          </ac:spMkLst>
        </pc:spChg>
        <pc:spChg chg="add mod">
          <ac:chgData name="Daniel Seto" userId="6da00fa436021e22" providerId="LiveId" clId="{797B68CB-3AC7-49EB-8DD5-D33EEAA5934B}" dt="2022-11-03T23:19:04.389" v="1744" actId="1076"/>
          <ac:spMkLst>
            <pc:docMk/>
            <pc:sldMk cId="0" sldId="263"/>
            <ac:spMk id="22" creationId="{40CE3178-986F-0B6D-7599-24BE507C3C09}"/>
          </ac:spMkLst>
        </pc:spChg>
        <pc:spChg chg="del">
          <ac:chgData name="Daniel Seto" userId="6da00fa436021e22" providerId="LiveId" clId="{797B68CB-3AC7-49EB-8DD5-D33EEAA5934B}" dt="2022-11-03T15:37:22.778" v="1164" actId="478"/>
          <ac:spMkLst>
            <pc:docMk/>
            <pc:sldMk cId="0" sldId="263"/>
            <ac:spMk id="1282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36.256" v="1171" actId="478"/>
          <ac:spMkLst>
            <pc:docMk/>
            <pc:sldMk cId="0" sldId="263"/>
            <ac:spMk id="1283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22.778" v="1164" actId="478"/>
          <ac:spMkLst>
            <pc:docMk/>
            <pc:sldMk cId="0" sldId="263"/>
            <ac:spMk id="1284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22.778" v="1164" actId="478"/>
          <ac:spMkLst>
            <pc:docMk/>
            <pc:sldMk cId="0" sldId="263"/>
            <ac:spMk id="1285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22.778" v="1164" actId="478"/>
          <ac:spMkLst>
            <pc:docMk/>
            <pc:sldMk cId="0" sldId="263"/>
            <ac:spMk id="1286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22.778" v="1164" actId="478"/>
          <ac:spMkLst>
            <pc:docMk/>
            <pc:sldMk cId="0" sldId="263"/>
            <ac:spMk id="1287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22.778" v="1164" actId="478"/>
          <ac:spMkLst>
            <pc:docMk/>
            <pc:sldMk cId="0" sldId="263"/>
            <ac:spMk id="1288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22.778" v="1164" actId="478"/>
          <ac:spMkLst>
            <pc:docMk/>
            <pc:sldMk cId="0" sldId="263"/>
            <ac:spMk id="1289" creationId="{00000000-0000-0000-0000-000000000000}"/>
          </ac:spMkLst>
        </pc:spChg>
        <pc:grpChg chg="add mod">
          <ac:chgData name="Daniel Seto" userId="6da00fa436021e22" providerId="LiveId" clId="{797B68CB-3AC7-49EB-8DD5-D33EEAA5934B}" dt="2022-11-03T23:18:05.634" v="1707" actId="1076"/>
          <ac:grpSpMkLst>
            <pc:docMk/>
            <pc:sldMk cId="0" sldId="263"/>
            <ac:grpSpMk id="3" creationId="{43583064-C115-398A-3CE6-A8A11AAEE991}"/>
          </ac:grpSpMkLst>
        </pc:grpChg>
        <pc:grpChg chg="del">
          <ac:chgData name="Daniel Seto" userId="6da00fa436021e22" providerId="LiveId" clId="{797B68CB-3AC7-49EB-8DD5-D33EEAA5934B}" dt="2022-11-03T15:37:22.778" v="1164" actId="478"/>
          <ac:grpSpMkLst>
            <pc:docMk/>
            <pc:sldMk cId="0" sldId="263"/>
            <ac:grpSpMk id="1290" creationId="{00000000-0000-0000-0000-000000000000}"/>
          </ac:grpSpMkLst>
        </pc:grpChg>
        <pc:grpChg chg="del">
          <ac:chgData name="Daniel Seto" userId="6da00fa436021e22" providerId="LiveId" clId="{797B68CB-3AC7-49EB-8DD5-D33EEAA5934B}" dt="2022-11-03T15:37:22.778" v="1164" actId="478"/>
          <ac:grpSpMkLst>
            <pc:docMk/>
            <pc:sldMk cId="0" sldId="263"/>
            <ac:grpSpMk id="1294" creationId="{00000000-0000-0000-0000-000000000000}"/>
          </ac:grpSpMkLst>
        </pc:grpChg>
        <pc:picChg chg="add del mod">
          <ac:chgData name="Daniel Seto" userId="6da00fa436021e22" providerId="LiveId" clId="{797B68CB-3AC7-49EB-8DD5-D33EEAA5934B}" dt="2022-11-03T15:41:00.312" v="1211" actId="478"/>
          <ac:picMkLst>
            <pc:docMk/>
            <pc:sldMk cId="0" sldId="263"/>
            <ac:picMk id="17" creationId="{A5388B65-9470-09B8-2CB9-015506D626CC}"/>
          </ac:picMkLst>
        </pc:picChg>
        <pc:picChg chg="add mod">
          <ac:chgData name="Daniel Seto" userId="6da00fa436021e22" providerId="LiveId" clId="{797B68CB-3AC7-49EB-8DD5-D33EEAA5934B}" dt="2022-11-04T00:50:21.151" v="3030" actId="1076"/>
          <ac:picMkLst>
            <pc:docMk/>
            <pc:sldMk cId="0" sldId="263"/>
            <ac:picMk id="19" creationId="{621E89B5-605E-8815-71F7-CE621E838E08}"/>
          </ac:picMkLst>
        </pc:picChg>
        <pc:picChg chg="add mod">
          <ac:chgData name="Daniel Seto" userId="6da00fa436021e22" providerId="LiveId" clId="{797B68CB-3AC7-49EB-8DD5-D33EEAA5934B}" dt="2022-11-04T00:51:24.263" v="3041" actId="1076"/>
          <ac:picMkLst>
            <pc:docMk/>
            <pc:sldMk cId="0" sldId="263"/>
            <ac:picMk id="21" creationId="{509214D1-9662-2E2A-F3C5-4F9F1B0008F9}"/>
          </ac:picMkLst>
        </pc:picChg>
      </pc:sldChg>
      <pc:sldChg chg="addSp delSp modSp mod">
        <pc:chgData name="Daniel Seto" userId="6da00fa436021e22" providerId="LiveId" clId="{797B68CB-3AC7-49EB-8DD5-D33EEAA5934B}" dt="2022-11-04T01:07:43.858" v="3435" actId="2711"/>
        <pc:sldMkLst>
          <pc:docMk/>
          <pc:sldMk cId="0" sldId="264"/>
        </pc:sldMkLst>
        <pc:spChg chg="add del mod">
          <ac:chgData name="Daniel Seto" userId="6da00fa436021e22" providerId="LiveId" clId="{797B68CB-3AC7-49EB-8DD5-D33EEAA5934B}" dt="2022-11-03T15:37:51.431" v="1174" actId="478"/>
          <ac:spMkLst>
            <pc:docMk/>
            <pc:sldMk cId="0" sldId="264"/>
            <ac:spMk id="3" creationId="{26E445C3-A093-64CE-96A9-0DC96BF89ECF}"/>
          </ac:spMkLst>
        </pc:spChg>
        <pc:spChg chg="add mod">
          <ac:chgData name="Daniel Seto" userId="6da00fa436021e22" providerId="LiveId" clId="{797B68CB-3AC7-49EB-8DD5-D33EEAA5934B}" dt="2022-11-03T23:54:40.677" v="2014" actId="20577"/>
          <ac:spMkLst>
            <pc:docMk/>
            <pc:sldMk cId="0" sldId="264"/>
            <ac:spMk id="4" creationId="{2203FDAC-265F-D90F-4EE7-1F06CB0542A1}"/>
          </ac:spMkLst>
        </pc:spChg>
        <pc:spChg chg="mod">
          <ac:chgData name="Daniel Seto" userId="6da00fa436021e22" providerId="LiveId" clId="{797B68CB-3AC7-49EB-8DD5-D33EEAA5934B}" dt="2022-11-03T15:44:44.415" v="1222"/>
          <ac:spMkLst>
            <pc:docMk/>
            <pc:sldMk cId="0" sldId="264"/>
            <ac:spMk id="6" creationId="{0514BBB6-099C-550C-F017-EDD9E96E8F02}"/>
          </ac:spMkLst>
        </pc:spChg>
        <pc:spChg chg="mod">
          <ac:chgData name="Daniel Seto" userId="6da00fa436021e22" providerId="LiveId" clId="{797B68CB-3AC7-49EB-8DD5-D33EEAA5934B}" dt="2022-11-03T15:44:44.415" v="1222"/>
          <ac:spMkLst>
            <pc:docMk/>
            <pc:sldMk cId="0" sldId="264"/>
            <ac:spMk id="7" creationId="{56799A85-BBCF-78FA-0E13-349422D349B1}"/>
          </ac:spMkLst>
        </pc:spChg>
        <pc:spChg chg="add mod">
          <ac:chgData name="Daniel Seto" userId="6da00fa436021e22" providerId="LiveId" clId="{797B68CB-3AC7-49EB-8DD5-D33EEAA5934B}" dt="2022-11-04T01:07:29.891" v="3434" actId="2711"/>
          <ac:spMkLst>
            <pc:docMk/>
            <pc:sldMk cId="0" sldId="264"/>
            <ac:spMk id="8" creationId="{C262CCFC-F034-29BC-DDC9-DD02B9DBA818}"/>
          </ac:spMkLst>
        </pc:spChg>
        <pc:spChg chg="add mod">
          <ac:chgData name="Daniel Seto" userId="6da00fa436021e22" providerId="LiveId" clId="{797B68CB-3AC7-49EB-8DD5-D33EEAA5934B}" dt="2022-11-04T01:07:43.858" v="3435" actId="2711"/>
          <ac:spMkLst>
            <pc:docMk/>
            <pc:sldMk cId="0" sldId="264"/>
            <ac:spMk id="9" creationId="{1D6BE2C4-A362-BF5E-9687-11125C213A0A}"/>
          </ac:spMkLst>
        </pc:spChg>
        <pc:spChg chg="add del mod">
          <ac:chgData name="Daniel Seto" userId="6da00fa436021e22" providerId="LiveId" clId="{797B68CB-3AC7-49EB-8DD5-D33EEAA5934B}" dt="2022-11-03T15:52:22.922" v="1548"/>
          <ac:spMkLst>
            <pc:docMk/>
            <pc:sldMk cId="0" sldId="264"/>
            <ac:spMk id="10" creationId="{3C7B250C-089A-6BC8-7448-BD3FD56FCBF2}"/>
          </ac:spMkLst>
        </pc:spChg>
        <pc:spChg chg="del">
          <ac:chgData name="Daniel Seto" userId="6da00fa436021e22" providerId="LiveId" clId="{797B68CB-3AC7-49EB-8DD5-D33EEAA5934B}" dt="2022-11-03T15:37:49.316" v="1173" actId="478"/>
          <ac:spMkLst>
            <pc:docMk/>
            <pc:sldMk cId="0" sldId="264"/>
            <ac:spMk id="1301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49.316" v="1173" actId="478"/>
          <ac:spMkLst>
            <pc:docMk/>
            <pc:sldMk cId="0" sldId="264"/>
            <ac:spMk id="1303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49.316" v="1173" actId="478"/>
          <ac:spMkLst>
            <pc:docMk/>
            <pc:sldMk cId="0" sldId="264"/>
            <ac:spMk id="1304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49.316" v="1173" actId="478"/>
          <ac:spMkLst>
            <pc:docMk/>
            <pc:sldMk cId="0" sldId="264"/>
            <ac:spMk id="1305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49.316" v="1173" actId="478"/>
          <ac:spMkLst>
            <pc:docMk/>
            <pc:sldMk cId="0" sldId="264"/>
            <ac:spMk id="1306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49.316" v="1173" actId="478"/>
          <ac:spMkLst>
            <pc:docMk/>
            <pc:sldMk cId="0" sldId="264"/>
            <ac:spMk id="1307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49.316" v="1173" actId="478"/>
          <ac:spMkLst>
            <pc:docMk/>
            <pc:sldMk cId="0" sldId="264"/>
            <ac:spMk id="1308" creationId="{00000000-0000-0000-0000-000000000000}"/>
          </ac:spMkLst>
        </pc:spChg>
        <pc:spChg chg="del">
          <ac:chgData name="Daniel Seto" userId="6da00fa436021e22" providerId="LiveId" clId="{797B68CB-3AC7-49EB-8DD5-D33EEAA5934B}" dt="2022-11-03T15:37:49.316" v="1173" actId="478"/>
          <ac:spMkLst>
            <pc:docMk/>
            <pc:sldMk cId="0" sldId="264"/>
            <ac:spMk id="1315" creationId="{00000000-0000-0000-0000-000000000000}"/>
          </ac:spMkLst>
        </pc:spChg>
        <pc:grpChg chg="add mod">
          <ac:chgData name="Daniel Seto" userId="6da00fa436021e22" providerId="LiveId" clId="{797B68CB-3AC7-49EB-8DD5-D33EEAA5934B}" dt="2022-11-03T15:44:44.415" v="1222"/>
          <ac:grpSpMkLst>
            <pc:docMk/>
            <pc:sldMk cId="0" sldId="264"/>
            <ac:grpSpMk id="5" creationId="{2F7F59F5-5A69-1473-5BC7-7E7989BD9A8A}"/>
          </ac:grpSpMkLst>
        </pc:grpChg>
        <pc:grpChg chg="del">
          <ac:chgData name="Daniel Seto" userId="6da00fa436021e22" providerId="LiveId" clId="{797B68CB-3AC7-49EB-8DD5-D33EEAA5934B}" dt="2022-11-03T15:37:49.316" v="1173" actId="478"/>
          <ac:grpSpMkLst>
            <pc:docMk/>
            <pc:sldMk cId="0" sldId="264"/>
            <ac:grpSpMk id="1309" creationId="{00000000-0000-0000-0000-000000000000}"/>
          </ac:grpSpMkLst>
        </pc:grpChg>
        <pc:picChg chg="del">
          <ac:chgData name="Daniel Seto" userId="6da00fa436021e22" providerId="LiveId" clId="{797B68CB-3AC7-49EB-8DD5-D33EEAA5934B}" dt="2022-11-03T15:37:52.762" v="1175" actId="478"/>
          <ac:picMkLst>
            <pc:docMk/>
            <pc:sldMk cId="0" sldId="264"/>
            <ac:picMk id="1302" creationId="{00000000-0000-0000-0000-000000000000}"/>
          </ac:picMkLst>
        </pc:picChg>
      </pc:sldChg>
      <pc:sldChg chg="addSp delSp modSp del mod ord">
        <pc:chgData name="Daniel Seto" userId="6da00fa436021e22" providerId="LiveId" clId="{797B68CB-3AC7-49EB-8DD5-D33EEAA5934B}" dt="2022-11-04T01:12:25.816" v="3652" actId="47"/>
        <pc:sldMkLst>
          <pc:docMk/>
          <pc:sldMk cId="0" sldId="265"/>
        </pc:sldMkLst>
        <pc:spChg chg="add del mod">
          <ac:chgData name="Daniel Seto" userId="6da00fa436021e22" providerId="LiveId" clId="{797B68CB-3AC7-49EB-8DD5-D33EEAA5934B}" dt="2022-11-04T00:03:15.550" v="2145" actId="478"/>
          <ac:spMkLst>
            <pc:docMk/>
            <pc:sldMk cId="0" sldId="265"/>
            <ac:spMk id="3" creationId="{D4FECE99-D2FD-647C-CF4C-AC78A84EC29F}"/>
          </ac:spMkLst>
        </pc:spChg>
        <pc:spChg chg="add del mod">
          <ac:chgData name="Daniel Seto" userId="6da00fa436021e22" providerId="LiveId" clId="{797B68CB-3AC7-49EB-8DD5-D33EEAA5934B}" dt="2022-11-04T00:03:17.236" v="2146" actId="478"/>
          <ac:spMkLst>
            <pc:docMk/>
            <pc:sldMk cId="0" sldId="265"/>
            <ac:spMk id="5" creationId="{58724FE2-0B2E-2A37-E9F5-0CCF2BBF5A5B}"/>
          </ac:spMkLst>
        </pc:spChg>
        <pc:spChg chg="del mod">
          <ac:chgData name="Daniel Seto" userId="6da00fa436021e22" providerId="LiveId" clId="{797B68CB-3AC7-49EB-8DD5-D33EEAA5934B}" dt="2022-11-04T00:03:13.093" v="2144" actId="478"/>
          <ac:spMkLst>
            <pc:docMk/>
            <pc:sldMk cId="0" sldId="265"/>
            <ac:spMk id="1320" creationId="{00000000-0000-0000-0000-000000000000}"/>
          </ac:spMkLst>
        </pc:spChg>
        <pc:spChg chg="del">
          <ac:chgData name="Daniel Seto" userId="6da00fa436021e22" providerId="LiveId" clId="{797B68CB-3AC7-49EB-8DD5-D33EEAA5934B}" dt="2022-11-04T00:03:10.612" v="2142" actId="478"/>
          <ac:spMkLst>
            <pc:docMk/>
            <pc:sldMk cId="0" sldId="265"/>
            <ac:spMk id="1321" creationId="{00000000-0000-0000-0000-000000000000}"/>
          </ac:spMkLst>
        </pc:spChg>
        <pc:grpChg chg="del">
          <ac:chgData name="Daniel Seto" userId="6da00fa436021e22" providerId="LiveId" clId="{797B68CB-3AC7-49EB-8DD5-D33EEAA5934B}" dt="2022-11-04T00:03:09.636" v="2141" actId="478"/>
          <ac:grpSpMkLst>
            <pc:docMk/>
            <pc:sldMk cId="0" sldId="265"/>
            <ac:grpSpMk id="1322" creationId="{00000000-0000-0000-0000-000000000000}"/>
          </ac:grpSpMkLst>
        </pc:grpChg>
        <pc:grpChg chg="mod">
          <ac:chgData name="Daniel Seto" userId="6da00fa436021e22" providerId="LiveId" clId="{797B68CB-3AC7-49EB-8DD5-D33EEAA5934B}" dt="2022-11-04T00:03:20.305" v="2147" actId="1076"/>
          <ac:grpSpMkLst>
            <pc:docMk/>
            <pc:sldMk cId="0" sldId="265"/>
            <ac:grpSpMk id="1399" creationId="{00000000-0000-0000-0000-000000000000}"/>
          </ac:grpSpMkLst>
        </pc:grpChg>
      </pc:sldChg>
      <pc:sldChg chg="addSp delSp modSp mod">
        <pc:chgData name="Daniel Seto" userId="6da00fa436021e22" providerId="LiveId" clId="{797B68CB-3AC7-49EB-8DD5-D33EEAA5934B}" dt="2022-11-04T00:29:30.176" v="2538" actId="21"/>
        <pc:sldMkLst>
          <pc:docMk/>
          <pc:sldMk cId="0" sldId="266"/>
        </pc:sldMkLst>
        <pc:spChg chg="add del mod">
          <ac:chgData name="Daniel Seto" userId="6da00fa436021e22" providerId="LiveId" clId="{797B68CB-3AC7-49EB-8DD5-D33EEAA5934B}" dt="2022-11-04T00:03:41.789" v="2153" actId="478"/>
          <ac:spMkLst>
            <pc:docMk/>
            <pc:sldMk cId="0" sldId="266"/>
            <ac:spMk id="3" creationId="{92B64420-DD19-689D-5D2A-62E51EC2922C}"/>
          </ac:spMkLst>
        </pc:spChg>
        <pc:spChg chg="add mod">
          <ac:chgData name="Daniel Seto" userId="6da00fa436021e22" providerId="LiveId" clId="{797B68CB-3AC7-49EB-8DD5-D33EEAA5934B}" dt="2022-11-04T00:05:45.550" v="2255" actId="1076"/>
          <ac:spMkLst>
            <pc:docMk/>
            <pc:sldMk cId="0" sldId="266"/>
            <ac:spMk id="4" creationId="{D0452F53-33C9-EFF1-84C8-99DECA4E4D9B}"/>
          </ac:spMkLst>
        </pc:spChg>
        <pc:spChg chg="add del mod">
          <ac:chgData name="Daniel Seto" userId="6da00fa436021e22" providerId="LiveId" clId="{797B68CB-3AC7-49EB-8DD5-D33EEAA5934B}" dt="2022-11-04T00:04:27.577" v="2185" actId="478"/>
          <ac:spMkLst>
            <pc:docMk/>
            <pc:sldMk cId="0" sldId="266"/>
            <ac:spMk id="6" creationId="{28C23556-7742-420A-D75F-5482063F602F}"/>
          </ac:spMkLst>
        </pc:spChg>
        <pc:spChg chg="add del mod">
          <ac:chgData name="Daniel Seto" userId="6da00fa436021e22" providerId="LiveId" clId="{797B68CB-3AC7-49EB-8DD5-D33EEAA5934B}" dt="2022-11-04T00:29:30.176" v="2538" actId="21"/>
          <ac:spMkLst>
            <pc:docMk/>
            <pc:sldMk cId="0" sldId="266"/>
            <ac:spMk id="7" creationId="{C02F69D3-A49F-74D5-E183-1BE47181A4FB}"/>
          </ac:spMkLst>
        </pc:spChg>
        <pc:spChg chg="del">
          <ac:chgData name="Daniel Seto" userId="6da00fa436021e22" providerId="LiveId" clId="{797B68CB-3AC7-49EB-8DD5-D33EEAA5934B}" dt="2022-11-04T00:03:32.682" v="2149" actId="478"/>
          <ac:spMkLst>
            <pc:docMk/>
            <pc:sldMk cId="0" sldId="266"/>
            <ac:spMk id="1406" creationId="{00000000-0000-0000-0000-000000000000}"/>
          </ac:spMkLst>
        </pc:spChg>
        <pc:spChg chg="del mod">
          <ac:chgData name="Daniel Seto" userId="6da00fa436021e22" providerId="LiveId" clId="{797B68CB-3AC7-49EB-8DD5-D33EEAA5934B}" dt="2022-11-04T00:04:17.565" v="2183" actId="478"/>
          <ac:spMkLst>
            <pc:docMk/>
            <pc:sldMk cId="0" sldId="266"/>
            <ac:spMk id="1407" creationId="{00000000-0000-0000-0000-000000000000}"/>
          </ac:spMkLst>
        </pc:spChg>
        <pc:spChg chg="del">
          <ac:chgData name="Daniel Seto" userId="6da00fa436021e22" providerId="LiveId" clId="{797B68CB-3AC7-49EB-8DD5-D33EEAA5934B}" dt="2022-11-04T00:03:31.215" v="2148" actId="478"/>
          <ac:spMkLst>
            <pc:docMk/>
            <pc:sldMk cId="0" sldId="266"/>
            <ac:spMk id="1408" creationId="{00000000-0000-0000-0000-000000000000}"/>
          </ac:spMkLst>
        </pc:spChg>
        <pc:grpChg chg="mod">
          <ac:chgData name="Daniel Seto" userId="6da00fa436021e22" providerId="LiveId" clId="{797B68CB-3AC7-49EB-8DD5-D33EEAA5934B}" dt="2022-11-04T00:05:45.550" v="2255" actId="1076"/>
          <ac:grpSpMkLst>
            <pc:docMk/>
            <pc:sldMk cId="0" sldId="266"/>
            <ac:grpSpMk id="1409" creationId="{00000000-0000-0000-0000-000000000000}"/>
          </ac:grpSpMkLst>
        </pc:grpChg>
        <pc:grpChg chg="del">
          <ac:chgData name="Daniel Seto" userId="6da00fa436021e22" providerId="LiveId" clId="{797B68CB-3AC7-49EB-8DD5-D33EEAA5934B}" dt="2022-11-04T00:03:36.752" v="2150" actId="478"/>
          <ac:grpSpMkLst>
            <pc:docMk/>
            <pc:sldMk cId="0" sldId="266"/>
            <ac:grpSpMk id="1412" creationId="{00000000-0000-0000-0000-000000000000}"/>
          </ac:grpSpMkLst>
        </pc:grpChg>
        <pc:grpChg chg="del">
          <ac:chgData name="Daniel Seto" userId="6da00fa436021e22" providerId="LiveId" clId="{797B68CB-3AC7-49EB-8DD5-D33EEAA5934B}" dt="2022-11-04T00:03:38.594" v="2151" actId="478"/>
          <ac:grpSpMkLst>
            <pc:docMk/>
            <pc:sldMk cId="0" sldId="266"/>
            <ac:grpSpMk id="1448" creationId="{00000000-0000-0000-0000-000000000000}"/>
          </ac:grpSpMkLst>
        </pc:grpChg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67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68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69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0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1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2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3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4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5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6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7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8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79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80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81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82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83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84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85"/>
        </pc:sldMkLst>
      </pc:sldChg>
      <pc:sldChg chg="del">
        <pc:chgData name="Daniel Seto" userId="6da00fa436021e22" providerId="LiveId" clId="{797B68CB-3AC7-49EB-8DD5-D33EEAA5934B}" dt="2022-11-04T00:42:07.864" v="2954" actId="47"/>
        <pc:sldMkLst>
          <pc:docMk/>
          <pc:sldMk cId="0" sldId="286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87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88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89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90"/>
        </pc:sldMkLst>
      </pc:sldChg>
      <pc:sldChg chg="modSp del mod">
        <pc:chgData name="Daniel Seto" userId="6da00fa436021e22" providerId="LiveId" clId="{797B68CB-3AC7-49EB-8DD5-D33EEAA5934B}" dt="2022-11-04T01:12:25.816" v="3652" actId="47"/>
        <pc:sldMkLst>
          <pc:docMk/>
          <pc:sldMk cId="0" sldId="291"/>
        </pc:sldMkLst>
        <pc:spChg chg="mod">
          <ac:chgData name="Daniel Seto" userId="6da00fa436021e22" providerId="LiveId" clId="{797B68CB-3AC7-49EB-8DD5-D33EEAA5934B}" dt="2022-11-04T00:43:48.195" v="2956" actId="688"/>
          <ac:spMkLst>
            <pc:docMk/>
            <pc:sldMk cId="0" sldId="291"/>
            <ac:spMk id="2751" creationId="{00000000-0000-0000-0000-000000000000}"/>
          </ac:spMkLst>
        </pc:spChg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92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93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94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95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96"/>
        </pc:sldMkLst>
      </pc:sldChg>
      <pc:sldChg chg="modSp del mod">
        <pc:chgData name="Daniel Seto" userId="6da00fa436021e22" providerId="LiveId" clId="{797B68CB-3AC7-49EB-8DD5-D33EEAA5934B}" dt="2022-11-04T01:12:25.816" v="3652" actId="47"/>
        <pc:sldMkLst>
          <pc:docMk/>
          <pc:sldMk cId="0" sldId="297"/>
        </pc:sldMkLst>
        <pc:grpChg chg="mod">
          <ac:chgData name="Daniel Seto" userId="6da00fa436021e22" providerId="LiveId" clId="{797B68CB-3AC7-49EB-8DD5-D33EEAA5934B}" dt="2022-11-03T15:05:19.821" v="1" actId="1076"/>
          <ac:grpSpMkLst>
            <pc:docMk/>
            <pc:sldMk cId="0" sldId="297"/>
            <ac:grpSpMk id="7110" creationId="{00000000-0000-0000-0000-000000000000}"/>
          </ac:grpSpMkLst>
        </pc:grpChg>
      </pc:sldChg>
      <pc:sldChg chg="modSp del mod">
        <pc:chgData name="Daniel Seto" userId="6da00fa436021e22" providerId="LiveId" clId="{797B68CB-3AC7-49EB-8DD5-D33EEAA5934B}" dt="2022-11-04T01:12:25.816" v="3652" actId="47"/>
        <pc:sldMkLst>
          <pc:docMk/>
          <pc:sldMk cId="0" sldId="298"/>
        </pc:sldMkLst>
        <pc:spChg chg="mod">
          <ac:chgData name="Daniel Seto" userId="6da00fa436021e22" providerId="LiveId" clId="{797B68CB-3AC7-49EB-8DD5-D33EEAA5934B}" dt="2022-11-03T15:04:55.649" v="0" actId="1076"/>
          <ac:spMkLst>
            <pc:docMk/>
            <pc:sldMk cId="0" sldId="298"/>
            <ac:spMk id="7581" creationId="{00000000-0000-0000-0000-000000000000}"/>
          </ac:spMkLst>
        </pc:spChg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299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300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301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302"/>
        </pc:sldMkLst>
      </pc:sldChg>
      <pc:sldChg chg="del">
        <pc:chgData name="Daniel Seto" userId="6da00fa436021e22" providerId="LiveId" clId="{797B68CB-3AC7-49EB-8DD5-D33EEAA5934B}" dt="2022-11-04T01:12:25.816" v="3652" actId="47"/>
        <pc:sldMkLst>
          <pc:docMk/>
          <pc:sldMk cId="0" sldId="303"/>
        </pc:sldMkLst>
      </pc:sldChg>
      <pc:sldChg chg="new del">
        <pc:chgData name="Daniel Seto" userId="6da00fa436021e22" providerId="LiveId" clId="{797B68CB-3AC7-49EB-8DD5-D33EEAA5934B}" dt="2022-11-04T00:02:47.733" v="2138" actId="47"/>
        <pc:sldMkLst>
          <pc:docMk/>
          <pc:sldMk cId="346071462" sldId="304"/>
        </pc:sldMkLst>
      </pc:sldChg>
      <pc:sldChg chg="new del">
        <pc:chgData name="Daniel Seto" userId="6da00fa436021e22" providerId="LiveId" clId="{797B68CB-3AC7-49EB-8DD5-D33EEAA5934B}" dt="2022-11-04T00:05:57.060" v="2257" actId="47"/>
        <pc:sldMkLst>
          <pc:docMk/>
          <pc:sldMk cId="3492988819" sldId="304"/>
        </pc:sldMkLst>
      </pc:sldChg>
      <pc:sldMasterChg chg="delSldLayout">
        <pc:chgData name="Daniel Seto" userId="6da00fa436021e22" providerId="LiveId" clId="{797B68CB-3AC7-49EB-8DD5-D33EEAA5934B}" dt="2022-11-04T01:12:25.816" v="3652" actId="47"/>
        <pc:sldMasterMkLst>
          <pc:docMk/>
          <pc:sldMasterMk cId="0" sldId="2147483677"/>
        </pc:sldMasterMkLst>
        <pc:sldLayoutChg chg="del">
          <pc:chgData name="Daniel Seto" userId="6da00fa436021e22" providerId="LiveId" clId="{797B68CB-3AC7-49EB-8DD5-D33EEAA5934B}" dt="2022-11-04T01:12:25.816" v="3652" actId="47"/>
          <pc:sldLayoutMkLst>
            <pc:docMk/>
            <pc:sldMasterMk cId="0" sldId="2147483677"/>
            <pc:sldLayoutMk cId="0" sldId="2147483650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52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54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56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57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60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63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66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Daniel Seto" userId="6da00fa436021e22" providerId="LiveId" clId="{797B68CB-3AC7-49EB-8DD5-D33EEAA5934B}" dt="2022-11-04T01:12:25.816" v="3652" actId="47"/>
          <pc:sldLayoutMkLst>
            <pc:docMk/>
            <pc:sldMasterMk cId="0" sldId="2147483677"/>
            <pc:sldLayoutMk cId="0" sldId="2147483669"/>
          </pc:sldLayoutMkLst>
        </pc:sldLayoutChg>
        <pc:sldLayoutChg chg="del">
          <pc:chgData name="Daniel Seto" userId="6da00fa436021e22" providerId="LiveId" clId="{797B68CB-3AC7-49EB-8DD5-D33EEAA5934B}" dt="2022-11-03T15:11:28.509" v="374" actId="47"/>
          <pc:sldLayoutMkLst>
            <pc:docMk/>
            <pc:sldMasterMk cId="0" sldId="2147483677"/>
            <pc:sldLayoutMk cId="0" sldId="2147483670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71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72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73"/>
          </pc:sldLayoutMkLst>
        </pc:sldLayoutChg>
        <pc:sldLayoutChg chg="del">
          <pc:chgData name="Daniel Seto" userId="6da00fa436021e22" providerId="LiveId" clId="{797B68CB-3AC7-49EB-8DD5-D33EEAA5934B}" dt="2022-11-04T00:42:07.864" v="2954" actId="47"/>
          <pc:sldLayoutMkLst>
            <pc:docMk/>
            <pc:sldMasterMk cId="0" sldId="2147483677"/>
            <pc:sldLayoutMk cId="0" sldId="2147483674"/>
          </pc:sldLayoutMkLst>
        </pc:sldLayoutChg>
      </pc:sldMasterChg>
      <pc:sldMasterChg chg="del delSldLayout">
        <pc:chgData name="Daniel Seto" userId="6da00fa436021e22" providerId="LiveId" clId="{797B68CB-3AC7-49EB-8DD5-D33EEAA5934B}" dt="2022-11-04T01:12:25.816" v="3652" actId="47"/>
        <pc:sldMasterMkLst>
          <pc:docMk/>
          <pc:sldMasterMk cId="0" sldId="2147483678"/>
        </pc:sldMasterMkLst>
        <pc:sldLayoutChg chg="del">
          <pc:chgData name="Daniel Seto" userId="6da00fa436021e22" providerId="LiveId" clId="{797B68CB-3AC7-49EB-8DD5-D33EEAA5934B}" dt="2022-11-04T01:12:25.816" v="3652" actId="47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a31a2570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a31a2570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b2e268dd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9b2e268dd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9b2e268dd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9b2e268dd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d40adcb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d40adcb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9e4570dfe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9e4570dfe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9ad40adcb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9ad40adcb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9ad40adc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9ad40adc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a458e55e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a458e55e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87100" y="1658458"/>
            <a:ext cx="6769800" cy="16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29450" y="3276058"/>
            <a:ext cx="408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41725" y="-435700"/>
            <a:ext cx="2202980" cy="2193370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904088">
            <a:off x="-1934891" y="2405696"/>
            <a:ext cx="6068967" cy="2883037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1780716" y="-2974757"/>
            <a:ext cx="2898773" cy="4891705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501592">
            <a:off x="6552136" y="3354173"/>
            <a:ext cx="5088387" cy="1703202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 rot="-1990915">
            <a:off x="7657612" y="-916988"/>
            <a:ext cx="1590390" cy="2290536"/>
          </a:xfrm>
          <a:custGeom>
            <a:avLst/>
            <a:gdLst/>
            <a:ahLst/>
            <a:cxnLst/>
            <a:rect l="l" t="t" r="r" b="b"/>
            <a:pathLst>
              <a:path w="49017" h="70596" extrusionOk="0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/>
          <p:nvPr/>
        </p:nvSpPr>
        <p:spPr>
          <a:xfrm rot="10513136">
            <a:off x="-194679" y="3170761"/>
            <a:ext cx="1465943" cy="2242862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5099664" y="1718338"/>
            <a:ext cx="33927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5092589" y="3472095"/>
            <a:ext cx="33927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8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21073" y="1495150"/>
            <a:ext cx="318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721075" y="2250850"/>
            <a:ext cx="30765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05" name="Google Shape;205;p29"/>
          <p:cNvSpPr/>
          <p:nvPr/>
        </p:nvSpPr>
        <p:spPr>
          <a:xfrm rot="-5225624">
            <a:off x="-762097" y="3660515"/>
            <a:ext cx="2681165" cy="1273676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 rot="-5996643">
            <a:off x="7178891" y="297231"/>
            <a:ext cx="3757576" cy="1622312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49400" y="2142525"/>
            <a:ext cx="40452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98650" y="2949850"/>
            <a:ext cx="31467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rot="-9684296">
            <a:off x="-722005" y="4056948"/>
            <a:ext cx="2680802" cy="1464917"/>
          </a:xfrm>
          <a:custGeom>
            <a:avLst/>
            <a:gdLst/>
            <a:ahLst/>
            <a:cxnLst/>
            <a:rect l="l" t="t" r="r" b="b"/>
            <a:pathLst>
              <a:path w="67205" h="36724" extrusionOk="0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869587">
            <a:off x="4774330" y="4137306"/>
            <a:ext cx="5308711" cy="2292007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42325" y="-990600"/>
            <a:ext cx="2134359" cy="3265523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6023508">
            <a:off x="-352410" y="-2650811"/>
            <a:ext cx="2579648" cy="4353180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58850" y="2044200"/>
            <a:ext cx="27471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58850" y="1694875"/>
            <a:ext cx="2637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958850" y="3004200"/>
            <a:ext cx="2637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3"/>
          </p:nvPr>
        </p:nvSpPr>
        <p:spPr>
          <a:xfrm>
            <a:off x="958850" y="3355850"/>
            <a:ext cx="27471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5400000" flipH="1">
            <a:off x="7304876" y="3304376"/>
            <a:ext cx="2518272" cy="1160005"/>
          </a:xfrm>
          <a:custGeom>
            <a:avLst/>
            <a:gdLst/>
            <a:ahLst/>
            <a:cxnLst/>
            <a:rect l="l" t="t" r="r" b="b"/>
            <a:pathLst>
              <a:path w="47009" h="21654" extrusionOk="0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-538354" y="-8256"/>
            <a:ext cx="2178163" cy="729082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4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1073" y="1504000"/>
            <a:ext cx="318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1075" y="2278325"/>
            <a:ext cx="30765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6967447">
            <a:off x="-1746018" y="2815749"/>
            <a:ext cx="4733353" cy="2248479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8100000">
            <a:off x="5810300" y="-882149"/>
            <a:ext cx="5308717" cy="2292009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17900" y="2507535"/>
            <a:ext cx="40452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112700" y="3228560"/>
            <a:ext cx="2655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 rot="-9684296">
            <a:off x="-722005" y="4056948"/>
            <a:ext cx="2680802" cy="1464917"/>
          </a:xfrm>
          <a:custGeom>
            <a:avLst/>
            <a:gdLst/>
            <a:ahLst/>
            <a:cxnLst/>
            <a:rect l="l" t="t" r="r" b="b"/>
            <a:pathLst>
              <a:path w="67205" h="36724" extrusionOk="0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 rot="869587">
            <a:off x="4774330" y="4137306"/>
            <a:ext cx="5308711" cy="2292007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342325" y="-990600"/>
            <a:ext cx="2134359" cy="3265523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-6023508">
            <a:off x="-352410" y="-2650811"/>
            <a:ext cx="2579648" cy="4353180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2" hasCustomPrompt="1"/>
          </p:nvPr>
        </p:nvSpPr>
        <p:spPr>
          <a:xfrm>
            <a:off x="1483800" y="1438635"/>
            <a:ext cx="1913400" cy="12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 hasCustomPrompt="1"/>
          </p:nvPr>
        </p:nvSpPr>
        <p:spPr>
          <a:xfrm>
            <a:off x="2982383" y="1313514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4595401" y="1313514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2982383" y="2764813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595401" y="2764813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/>
          </p:nvPr>
        </p:nvSpPr>
        <p:spPr>
          <a:xfrm>
            <a:off x="1278380" y="1217230"/>
            <a:ext cx="17145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308980" y="1572592"/>
            <a:ext cx="16839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1278380" y="2668529"/>
            <a:ext cx="17145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1308980" y="3023890"/>
            <a:ext cx="16839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/>
          </p:nvPr>
        </p:nvSpPr>
        <p:spPr>
          <a:xfrm>
            <a:off x="6151120" y="1217230"/>
            <a:ext cx="17145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51120" y="1572592"/>
            <a:ext cx="16839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/>
          </p:nvPr>
        </p:nvSpPr>
        <p:spPr>
          <a:xfrm>
            <a:off x="6151120" y="2668529"/>
            <a:ext cx="17145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6151120" y="3023890"/>
            <a:ext cx="16839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-5400000">
            <a:off x="-1053707" y="4038617"/>
            <a:ext cx="3538424" cy="1680913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8860158">
            <a:off x="-1598726" y="-557524"/>
            <a:ext cx="4628457" cy="1998311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5400000">
            <a:off x="7283310" y="2577969"/>
            <a:ext cx="2845784" cy="2833369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6542868" flipH="1">
            <a:off x="5845114" y="-3395354"/>
            <a:ext cx="1933621" cy="6684554"/>
          </a:xfrm>
          <a:custGeom>
            <a:avLst/>
            <a:gdLst/>
            <a:ahLst/>
            <a:cxnLst/>
            <a:rect l="l" t="t" r="r" b="b"/>
            <a:pathLst>
              <a:path w="20599" h="71211" extrusionOk="0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 rot="-5225530">
            <a:off x="-1045656" y="3408675"/>
            <a:ext cx="3289255" cy="1562546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710100" y="-535775"/>
            <a:ext cx="1727359" cy="2487803"/>
          </a:xfrm>
          <a:custGeom>
            <a:avLst/>
            <a:gdLst/>
            <a:ahLst/>
            <a:cxnLst/>
            <a:rect l="l" t="t" r="r" b="b"/>
            <a:pathLst>
              <a:path w="49017" h="70596" extrusionOk="0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2975" y="2289325"/>
            <a:ext cx="29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860525" y="2939450"/>
            <a:ext cx="2171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 rot="-4373364">
            <a:off x="7557100" y="4067979"/>
            <a:ext cx="3341784" cy="1118573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 rot="10085698">
            <a:off x="-684146" y="-155022"/>
            <a:ext cx="2338725" cy="1009732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/>
          </p:nvPr>
        </p:nvSpPr>
        <p:spPr>
          <a:xfrm>
            <a:off x="3078600" y="2289325"/>
            <a:ext cx="29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3"/>
          </p:nvPr>
        </p:nvSpPr>
        <p:spPr>
          <a:xfrm>
            <a:off x="5631000" y="2289325"/>
            <a:ext cx="29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4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3545862" y="2939450"/>
            <a:ext cx="1989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5977350" y="2939450"/>
            <a:ext cx="22941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0000" y="420700"/>
            <a:ext cx="80478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5700" y="1329975"/>
            <a:ext cx="7912200" cy="3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7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ion.cnn.com/2020/04/14/us/coronavirus-colleges-sat-act-test-trnd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ews.uchicago.edu/story/test-scores-dont-stack-gpas-predicting-college-succes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1187100" y="1927565"/>
            <a:ext cx="6769800" cy="16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SG" sz="3600" dirty="0"/>
              <a:t>Review of the methodology on the education ranking for the best States</a:t>
            </a:r>
            <a:endParaRPr sz="3600" dirty="0"/>
          </a:p>
        </p:txBody>
      </p:sp>
      <p:grpSp>
        <p:nvGrpSpPr>
          <p:cNvPr id="217" name="Google Shape;217;p32"/>
          <p:cNvGrpSpPr/>
          <p:nvPr/>
        </p:nvGrpSpPr>
        <p:grpSpPr>
          <a:xfrm>
            <a:off x="1476689" y="1767971"/>
            <a:ext cx="418851" cy="159594"/>
            <a:chOff x="6011210" y="4335013"/>
            <a:chExt cx="671559" cy="255924"/>
          </a:xfrm>
        </p:grpSpPr>
        <p:sp>
          <p:nvSpPr>
            <p:cNvPr id="218" name="Google Shape;218;p32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D67C79-3602-A835-1DED-622DBCEF9BFD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403741" y="896830"/>
            <a:ext cx="5808220" cy="644376"/>
          </a:xfrm>
        </p:spPr>
        <p:txBody>
          <a:bodyPr/>
          <a:lstStyle/>
          <a:p>
            <a:pPr algn="l"/>
            <a:r>
              <a:rPr lang="en-SG" sz="3200" dirty="0"/>
              <a:t>Content</a:t>
            </a:r>
            <a:br>
              <a:rPr lang="en-SG" dirty="0"/>
            </a:br>
            <a:br>
              <a:rPr lang="en-SG" dirty="0"/>
            </a:br>
            <a:r>
              <a:rPr lang="en-SG" dirty="0"/>
              <a:t>1. Recap on the methodology used</a:t>
            </a:r>
            <a:br>
              <a:rPr lang="en-SG" dirty="0"/>
            </a:br>
            <a:r>
              <a:rPr lang="en-SG" dirty="0"/>
              <a:t>2. Problem Statement</a:t>
            </a:r>
            <a:br>
              <a:rPr lang="en-SG" dirty="0"/>
            </a:br>
            <a:r>
              <a:rPr lang="en-SG" dirty="0"/>
              <a:t>3. Analysis on ACT and SAT trends</a:t>
            </a:r>
            <a:br>
              <a:rPr lang="en-SG" dirty="0"/>
            </a:br>
            <a:r>
              <a:rPr lang="en-SG" dirty="0"/>
              <a:t>4. Summary and recommendation</a:t>
            </a:r>
          </a:p>
        </p:txBody>
      </p:sp>
      <p:grpSp>
        <p:nvGrpSpPr>
          <p:cNvPr id="27" name="Google Shape;417;p35">
            <a:extLst>
              <a:ext uri="{FF2B5EF4-FFF2-40B4-BE49-F238E27FC236}">
                <a16:creationId xmlns:a16="http://schemas.microsoft.com/office/drawing/2014/main" id="{AD5960C4-687D-47D5-FB7B-B9D465B00B5C}"/>
              </a:ext>
            </a:extLst>
          </p:cNvPr>
          <p:cNvGrpSpPr/>
          <p:nvPr/>
        </p:nvGrpSpPr>
        <p:grpSpPr>
          <a:xfrm rot="5400000">
            <a:off x="1644022" y="608813"/>
            <a:ext cx="159839" cy="416195"/>
            <a:chOff x="8206020" y="3811824"/>
            <a:chExt cx="115282" cy="300415"/>
          </a:xfrm>
        </p:grpSpPr>
        <p:sp>
          <p:nvSpPr>
            <p:cNvPr id="28" name="Google Shape;418;p35">
              <a:extLst>
                <a:ext uri="{FF2B5EF4-FFF2-40B4-BE49-F238E27FC236}">
                  <a16:creationId xmlns:a16="http://schemas.microsoft.com/office/drawing/2014/main" id="{A5BBBC58-B190-E4A8-B0CB-7E0449A082B3}"/>
                </a:ext>
              </a:extLst>
            </p:cNvPr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9;p35">
              <a:extLst>
                <a:ext uri="{FF2B5EF4-FFF2-40B4-BE49-F238E27FC236}">
                  <a16:creationId xmlns:a16="http://schemas.microsoft.com/office/drawing/2014/main" id="{B8AA519F-D3A8-BBD6-FAAA-D8F176ECBD44}"/>
                </a:ext>
              </a:extLst>
            </p:cNvPr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9;p35">
            <a:extLst>
              <a:ext uri="{FF2B5EF4-FFF2-40B4-BE49-F238E27FC236}">
                <a16:creationId xmlns:a16="http://schemas.microsoft.com/office/drawing/2014/main" id="{8402E6D1-F4CF-F871-5757-9C832A0A6177}"/>
              </a:ext>
            </a:extLst>
          </p:cNvPr>
          <p:cNvSpPr txBox="1">
            <a:spLocks/>
          </p:cNvSpPr>
          <p:nvPr/>
        </p:nvSpPr>
        <p:spPr>
          <a:xfrm>
            <a:off x="743366" y="1092701"/>
            <a:ext cx="7176269" cy="64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  <a:defRPr sz="5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algn="l"/>
            <a:r>
              <a:rPr lang="en-SG" sz="2800" dirty="0"/>
              <a:t>Recap on the methodology used</a:t>
            </a:r>
          </a:p>
          <a:p>
            <a:pPr algn="l"/>
            <a:endParaRPr lang="en-SG" sz="2800" dirty="0"/>
          </a:p>
        </p:txBody>
      </p:sp>
      <p:grpSp>
        <p:nvGrpSpPr>
          <p:cNvPr id="9" name="Google Shape;417;p35">
            <a:extLst>
              <a:ext uri="{FF2B5EF4-FFF2-40B4-BE49-F238E27FC236}">
                <a16:creationId xmlns:a16="http://schemas.microsoft.com/office/drawing/2014/main" id="{E384A482-E1E2-CC49-B8ED-A611B035A92F}"/>
              </a:ext>
            </a:extLst>
          </p:cNvPr>
          <p:cNvGrpSpPr/>
          <p:nvPr/>
        </p:nvGrpSpPr>
        <p:grpSpPr>
          <a:xfrm rot="5400000">
            <a:off x="976818" y="448223"/>
            <a:ext cx="159839" cy="416195"/>
            <a:chOff x="8206020" y="3811824"/>
            <a:chExt cx="115282" cy="300415"/>
          </a:xfrm>
        </p:grpSpPr>
        <p:sp>
          <p:nvSpPr>
            <p:cNvPr id="10" name="Google Shape;418;p35">
              <a:extLst>
                <a:ext uri="{FF2B5EF4-FFF2-40B4-BE49-F238E27FC236}">
                  <a16:creationId xmlns:a16="http://schemas.microsoft.com/office/drawing/2014/main" id="{83ECE592-5786-4C78-C711-5C85875155BA}"/>
                </a:ext>
              </a:extLst>
            </p:cNvPr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;p35">
              <a:extLst>
                <a:ext uri="{FF2B5EF4-FFF2-40B4-BE49-F238E27FC236}">
                  <a16:creationId xmlns:a16="http://schemas.microsoft.com/office/drawing/2014/main" id="{B8D5662B-A490-089B-4BEB-C0B1BF52EC03}"/>
                </a:ext>
              </a:extLst>
            </p:cNvPr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0717A8-D5BC-4A92-5CC5-D1639DF98D15}"/>
              </a:ext>
            </a:extLst>
          </p:cNvPr>
          <p:cNvSpPr txBox="1"/>
          <p:nvPr/>
        </p:nvSpPr>
        <p:spPr>
          <a:xfrm>
            <a:off x="743366" y="1413094"/>
            <a:ext cx="5906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2000" dirty="0"/>
              <a:t>States’ education system ranking methodology based on student success: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inter var"/>
              </a:rPr>
              <a:t>High School Graduation 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inter var"/>
              </a:rPr>
              <a:t>High School Dropout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latin typeface="inter var"/>
              </a:rPr>
              <a:t>ACT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inter var"/>
              </a:rPr>
              <a:t>SAT Scores</a:t>
            </a:r>
            <a:endParaRPr lang="en-SG" sz="2000" dirty="0">
              <a:latin typeface="inter v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inter var"/>
              </a:rPr>
              <a:t>College-Going Rates</a:t>
            </a:r>
            <a:endParaRPr lang="en-SG" sz="2000" dirty="0">
              <a:latin typeface="inter v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inter var"/>
              </a:rPr>
              <a:t>Reading Test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inter var"/>
              </a:rPr>
              <a:t>Math Test Scores</a:t>
            </a:r>
            <a:endParaRPr lang="en-SG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A5A94-706F-D067-ADF3-B190F1478D79}"/>
              </a:ext>
            </a:extLst>
          </p:cNvPr>
          <p:cNvSpPr txBox="1"/>
          <p:nvPr/>
        </p:nvSpPr>
        <p:spPr>
          <a:xfrm>
            <a:off x="2859161" y="2804396"/>
            <a:ext cx="21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2000" dirty="0">
                <a:solidFill>
                  <a:srgbClr val="0070C0"/>
                </a:solidFill>
              </a:rPr>
              <a:t>areas of concern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C954402-F061-DBEC-770F-23765589443A}"/>
              </a:ext>
            </a:extLst>
          </p:cNvPr>
          <p:cNvSpPr/>
          <p:nvPr/>
        </p:nvSpPr>
        <p:spPr>
          <a:xfrm>
            <a:off x="2704454" y="2735451"/>
            <a:ext cx="154707" cy="550190"/>
          </a:xfrm>
          <a:prstGeom prst="righ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98028-04D7-6F41-1B7D-C61AAC6FA982}"/>
              </a:ext>
            </a:extLst>
          </p:cNvPr>
          <p:cNvSpPr txBox="1"/>
          <p:nvPr/>
        </p:nvSpPr>
        <p:spPr>
          <a:xfrm>
            <a:off x="5126061" y="2096510"/>
            <a:ext cx="3048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0070C0"/>
                </a:solidFill>
              </a:rPr>
              <a:t>Unclear accuracy in determining college 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0070C0"/>
                </a:solidFill>
              </a:rPr>
              <a:t>No connection in predicting college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0070C0"/>
                </a:solidFill>
              </a:rPr>
              <a:t>Declining ACT participation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0E55C-203D-2D38-AC94-BE383C1E92DC}"/>
              </a:ext>
            </a:extLst>
          </p:cNvPr>
          <p:cNvSpPr txBox="1"/>
          <p:nvPr/>
        </p:nvSpPr>
        <p:spPr>
          <a:xfrm>
            <a:off x="743366" y="4697224"/>
            <a:ext cx="53035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Sources:</a:t>
            </a:r>
            <a:endParaRPr lang="en-SG" sz="800" dirty="0">
              <a:solidFill>
                <a:srgbClr val="0070C0"/>
              </a:solidFill>
            </a:endParaRPr>
          </a:p>
          <a:p>
            <a:r>
              <a:rPr lang="en-SG" sz="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https://edition.cnn.com/2020/04/14/us/coronavirus-colleges-sat-act-test-trnd/index.html</a:t>
            </a:r>
            <a:endParaRPr lang="en-SG" sz="800" dirty="0">
              <a:solidFill>
                <a:srgbClr val="0070C0"/>
              </a:solidFill>
            </a:endParaRPr>
          </a:p>
          <a:p>
            <a:r>
              <a:rPr lang="en-SG" sz="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https://news.uchicago.edu/story/test-scores-dont-stack-gpas-predicting-college-success</a:t>
            </a:r>
            <a:endParaRPr lang="en-SG" sz="800" dirty="0">
              <a:solidFill>
                <a:srgbClr val="0070C0"/>
              </a:solidFill>
            </a:endParaRPr>
          </a:p>
          <a:p>
            <a:endParaRPr lang="en-SG" dirty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271273" y="504699"/>
            <a:ext cx="4973334" cy="640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 Statement</a:t>
            </a:r>
            <a:endParaRPr sz="2800" dirty="0"/>
          </a:p>
        </p:txBody>
      </p:sp>
      <p:grpSp>
        <p:nvGrpSpPr>
          <p:cNvPr id="250" name="Google Shape;250;p35"/>
          <p:cNvGrpSpPr/>
          <p:nvPr/>
        </p:nvGrpSpPr>
        <p:grpSpPr>
          <a:xfrm>
            <a:off x="4744908" y="859049"/>
            <a:ext cx="3834286" cy="3425407"/>
            <a:chOff x="1774775" y="1082875"/>
            <a:chExt cx="4042900" cy="3611775"/>
          </a:xfrm>
        </p:grpSpPr>
        <p:sp>
          <p:nvSpPr>
            <p:cNvPr id="251" name="Google Shape;251;p35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300850" y="2667250"/>
              <a:ext cx="216025" cy="292000"/>
            </a:xfrm>
            <a:custGeom>
              <a:avLst/>
              <a:gdLst/>
              <a:ahLst/>
              <a:cxnLst/>
              <a:rect l="l" t="t" r="r" b="b"/>
              <a:pathLst>
                <a:path w="8641" h="11680" extrusionOk="0">
                  <a:moveTo>
                    <a:pt x="4395" y="1"/>
                  </a:moveTo>
                  <a:cubicBezTo>
                    <a:pt x="4321" y="1"/>
                    <a:pt x="4246" y="2"/>
                    <a:pt x="4171" y="5"/>
                  </a:cubicBezTo>
                  <a:cubicBezTo>
                    <a:pt x="1269" y="105"/>
                    <a:pt x="1" y="2039"/>
                    <a:pt x="68" y="4374"/>
                  </a:cubicBezTo>
                  <a:cubicBezTo>
                    <a:pt x="168" y="6743"/>
                    <a:pt x="4571" y="11680"/>
                    <a:pt x="4571" y="11680"/>
                  </a:cubicBezTo>
                  <a:cubicBezTo>
                    <a:pt x="4571" y="11680"/>
                    <a:pt x="8640" y="6443"/>
                    <a:pt x="8574" y="4074"/>
                  </a:cubicBezTo>
                  <a:cubicBezTo>
                    <a:pt x="8476" y="1800"/>
                    <a:pt x="7145" y="1"/>
                    <a:pt x="439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412600" y="2773250"/>
              <a:ext cx="6700" cy="1554475"/>
            </a:xfrm>
            <a:custGeom>
              <a:avLst/>
              <a:gdLst/>
              <a:ahLst/>
              <a:cxnLst/>
              <a:rect l="l" t="t" r="r" b="b"/>
              <a:pathLst>
                <a:path w="268" h="62179" extrusionOk="0">
                  <a:moveTo>
                    <a:pt x="1" y="1"/>
                  </a:moveTo>
                  <a:lnTo>
                    <a:pt x="1" y="62179"/>
                  </a:lnTo>
                  <a:lnTo>
                    <a:pt x="268" y="6217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211625" y="4281000"/>
              <a:ext cx="407825" cy="170975"/>
            </a:xfrm>
            <a:custGeom>
              <a:avLst/>
              <a:gdLst/>
              <a:ahLst/>
              <a:cxnLst/>
              <a:rect l="l" t="t" r="r" b="b"/>
              <a:pathLst>
                <a:path w="16313" h="6839" extrusionOk="0">
                  <a:moveTo>
                    <a:pt x="1001" y="1"/>
                  </a:moveTo>
                  <a:cubicBezTo>
                    <a:pt x="434" y="1"/>
                    <a:pt x="1" y="501"/>
                    <a:pt x="101" y="1035"/>
                  </a:cubicBezTo>
                  <a:cubicBezTo>
                    <a:pt x="701" y="4337"/>
                    <a:pt x="4070" y="6839"/>
                    <a:pt x="8173" y="6839"/>
                  </a:cubicBezTo>
                  <a:cubicBezTo>
                    <a:pt x="12243" y="6839"/>
                    <a:pt x="15612" y="4337"/>
                    <a:pt x="16246" y="1035"/>
                  </a:cubicBezTo>
                  <a:cubicBezTo>
                    <a:pt x="16312" y="501"/>
                    <a:pt x="15912" y="1"/>
                    <a:pt x="1534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188225" y="3003425"/>
              <a:ext cx="171025" cy="87375"/>
            </a:xfrm>
            <a:custGeom>
              <a:avLst/>
              <a:gdLst/>
              <a:ahLst/>
              <a:cxnLst/>
              <a:rect l="l" t="t" r="r" b="b"/>
              <a:pathLst>
                <a:path w="6841" h="3495" extrusionOk="0">
                  <a:moveTo>
                    <a:pt x="1470" y="1"/>
                  </a:moveTo>
                  <a:cubicBezTo>
                    <a:pt x="1" y="1499"/>
                    <a:pt x="1020" y="3495"/>
                    <a:pt x="4830" y="3495"/>
                  </a:cubicBezTo>
                  <a:cubicBezTo>
                    <a:pt x="5430" y="3495"/>
                    <a:pt x="6100" y="3445"/>
                    <a:pt x="6841" y="3336"/>
                  </a:cubicBezTo>
                  <a:cubicBezTo>
                    <a:pt x="5340" y="1802"/>
                    <a:pt x="3505" y="668"/>
                    <a:pt x="147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224150" y="3000925"/>
              <a:ext cx="193475" cy="160150"/>
            </a:xfrm>
            <a:custGeom>
              <a:avLst/>
              <a:gdLst/>
              <a:ahLst/>
              <a:cxnLst/>
              <a:rect l="l" t="t" r="r" b="b"/>
              <a:pathLst>
                <a:path w="7739" h="6406" extrusionOk="0">
                  <a:moveTo>
                    <a:pt x="67" y="0"/>
                  </a:moveTo>
                  <a:lnTo>
                    <a:pt x="0" y="201"/>
                  </a:lnTo>
                  <a:cubicBezTo>
                    <a:pt x="3403" y="1201"/>
                    <a:pt x="6271" y="4070"/>
                    <a:pt x="7572" y="6405"/>
                  </a:cubicBezTo>
                  <a:lnTo>
                    <a:pt x="7739" y="6338"/>
                  </a:lnTo>
                  <a:cubicBezTo>
                    <a:pt x="6438" y="3937"/>
                    <a:pt x="3536" y="1035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105275" y="3346775"/>
              <a:ext cx="233975" cy="150850"/>
            </a:xfrm>
            <a:custGeom>
              <a:avLst/>
              <a:gdLst/>
              <a:ahLst/>
              <a:cxnLst/>
              <a:rect l="l" t="t" r="r" b="b"/>
              <a:pathLst>
                <a:path w="9359" h="6034" extrusionOk="0">
                  <a:moveTo>
                    <a:pt x="5170" y="1"/>
                  </a:moveTo>
                  <a:cubicBezTo>
                    <a:pt x="4129" y="1"/>
                    <a:pt x="3016" y="414"/>
                    <a:pt x="1986" y="1244"/>
                  </a:cubicBezTo>
                  <a:cubicBezTo>
                    <a:pt x="1" y="3316"/>
                    <a:pt x="1342" y="6034"/>
                    <a:pt x="6568" y="6034"/>
                  </a:cubicBezTo>
                  <a:cubicBezTo>
                    <a:pt x="7399" y="6034"/>
                    <a:pt x="8328" y="5965"/>
                    <a:pt x="9358" y="5814"/>
                  </a:cubicBezTo>
                  <a:cubicBezTo>
                    <a:pt x="9358" y="1953"/>
                    <a:pt x="7434" y="1"/>
                    <a:pt x="517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154100" y="3375350"/>
              <a:ext cx="263525" cy="217700"/>
            </a:xfrm>
            <a:custGeom>
              <a:avLst/>
              <a:gdLst/>
              <a:ahLst/>
              <a:cxnLst/>
              <a:rect l="l" t="t" r="r" b="b"/>
              <a:pathLst>
                <a:path w="10541" h="8708" extrusionOk="0">
                  <a:moveTo>
                    <a:pt x="67" y="1"/>
                  </a:moveTo>
                  <a:lnTo>
                    <a:pt x="0" y="168"/>
                  </a:lnTo>
                  <a:cubicBezTo>
                    <a:pt x="4703" y="1602"/>
                    <a:pt x="8606" y="5471"/>
                    <a:pt x="10374" y="8707"/>
                  </a:cubicBezTo>
                  <a:lnTo>
                    <a:pt x="10541" y="8607"/>
                  </a:lnTo>
                  <a:cubicBezTo>
                    <a:pt x="8740" y="5338"/>
                    <a:pt x="4804" y="14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487650" y="3156025"/>
              <a:ext cx="219550" cy="112775"/>
            </a:xfrm>
            <a:custGeom>
              <a:avLst/>
              <a:gdLst/>
              <a:ahLst/>
              <a:cxnLst/>
              <a:rect l="l" t="t" r="r" b="b"/>
              <a:pathLst>
                <a:path w="8782" h="4511" extrusionOk="0">
                  <a:moveTo>
                    <a:pt x="6939" y="1"/>
                  </a:moveTo>
                  <a:lnTo>
                    <a:pt x="6939" y="1"/>
                  </a:lnTo>
                  <a:cubicBezTo>
                    <a:pt x="4304" y="835"/>
                    <a:pt x="1936" y="2303"/>
                    <a:pt x="1" y="4304"/>
                  </a:cubicBezTo>
                  <a:cubicBezTo>
                    <a:pt x="967" y="4446"/>
                    <a:pt x="1839" y="4511"/>
                    <a:pt x="2619" y="4511"/>
                  </a:cubicBezTo>
                  <a:cubicBezTo>
                    <a:pt x="7519" y="4511"/>
                    <a:pt x="8781" y="1958"/>
                    <a:pt x="693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413450" y="3153525"/>
              <a:ext cx="247700" cy="204350"/>
            </a:xfrm>
            <a:custGeom>
              <a:avLst/>
              <a:gdLst/>
              <a:ahLst/>
              <a:cxnLst/>
              <a:rect l="l" t="t" r="r" b="b"/>
              <a:pathLst>
                <a:path w="9908" h="8174" extrusionOk="0">
                  <a:moveTo>
                    <a:pt x="9841" y="1"/>
                  </a:moveTo>
                  <a:cubicBezTo>
                    <a:pt x="5404" y="1335"/>
                    <a:pt x="1701" y="5038"/>
                    <a:pt x="0" y="8107"/>
                  </a:cubicBezTo>
                  <a:lnTo>
                    <a:pt x="167" y="8173"/>
                  </a:lnTo>
                  <a:cubicBezTo>
                    <a:pt x="1868" y="5171"/>
                    <a:pt x="5504" y="1502"/>
                    <a:pt x="9907" y="201"/>
                  </a:cubicBezTo>
                  <a:lnTo>
                    <a:pt x="98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491825" y="3505450"/>
              <a:ext cx="279325" cy="166850"/>
            </a:xfrm>
            <a:custGeom>
              <a:avLst/>
              <a:gdLst/>
              <a:ahLst/>
              <a:cxnLst/>
              <a:rect l="l" t="t" r="r" b="b"/>
              <a:pathLst>
                <a:path w="11173" h="6674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4871" y="1535"/>
                    <a:pt x="2102" y="3803"/>
                    <a:pt x="1" y="6672"/>
                  </a:cubicBezTo>
                  <a:cubicBezTo>
                    <a:pt x="106" y="6673"/>
                    <a:pt x="211" y="6674"/>
                    <a:pt x="314" y="6674"/>
                  </a:cubicBezTo>
                  <a:cubicBezTo>
                    <a:pt x="9188" y="6674"/>
                    <a:pt x="11173" y="2473"/>
                    <a:pt x="8073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413450" y="3503775"/>
              <a:ext cx="281050" cy="301075"/>
            </a:xfrm>
            <a:custGeom>
              <a:avLst/>
              <a:gdLst/>
              <a:ahLst/>
              <a:cxnLst/>
              <a:rect l="l" t="t" r="r" b="b"/>
              <a:pathLst>
                <a:path w="11242" h="12043" extrusionOk="0">
                  <a:moveTo>
                    <a:pt x="11141" y="1"/>
                  </a:moveTo>
                  <a:cubicBezTo>
                    <a:pt x="5738" y="2469"/>
                    <a:pt x="1635" y="7773"/>
                    <a:pt x="0" y="11976"/>
                  </a:cubicBezTo>
                  <a:lnTo>
                    <a:pt x="167" y="12043"/>
                  </a:lnTo>
                  <a:cubicBezTo>
                    <a:pt x="1801" y="7907"/>
                    <a:pt x="5838" y="2603"/>
                    <a:pt x="11242" y="168"/>
                  </a:cubicBezTo>
                  <a:lnTo>
                    <a:pt x="111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2143375" y="3973275"/>
              <a:ext cx="790575" cy="83425"/>
            </a:xfrm>
            <a:custGeom>
              <a:avLst/>
              <a:gdLst/>
              <a:ahLst/>
              <a:cxnLst/>
              <a:rect l="l" t="t" r="r" b="b"/>
              <a:pathLst>
                <a:path w="31623" h="3337" extrusionOk="0">
                  <a:moveTo>
                    <a:pt x="1668" y="1"/>
                  </a:moveTo>
                  <a:cubicBezTo>
                    <a:pt x="767" y="1"/>
                    <a:pt x="0" y="735"/>
                    <a:pt x="0" y="1669"/>
                  </a:cubicBezTo>
                  <a:cubicBezTo>
                    <a:pt x="0" y="2569"/>
                    <a:pt x="767" y="3337"/>
                    <a:pt x="1668" y="3337"/>
                  </a:cubicBezTo>
                  <a:lnTo>
                    <a:pt x="29955" y="3337"/>
                  </a:lnTo>
                  <a:cubicBezTo>
                    <a:pt x="30889" y="3337"/>
                    <a:pt x="31623" y="2569"/>
                    <a:pt x="31623" y="1669"/>
                  </a:cubicBezTo>
                  <a:cubicBezTo>
                    <a:pt x="31623" y="735"/>
                    <a:pt x="30889" y="1"/>
                    <a:pt x="2995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1964075" y="3387025"/>
              <a:ext cx="113450" cy="585450"/>
            </a:xfrm>
            <a:custGeom>
              <a:avLst/>
              <a:gdLst/>
              <a:ahLst/>
              <a:cxnLst/>
              <a:rect l="l" t="t" r="r" b="b"/>
              <a:pathLst>
                <a:path w="4538" h="23418" extrusionOk="0">
                  <a:moveTo>
                    <a:pt x="0" y="1"/>
                  </a:moveTo>
                  <a:lnTo>
                    <a:pt x="3603" y="23418"/>
                  </a:lnTo>
                  <a:lnTo>
                    <a:pt x="4537" y="2341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2323500" y="3387025"/>
              <a:ext cx="113425" cy="585450"/>
            </a:xfrm>
            <a:custGeom>
              <a:avLst/>
              <a:gdLst/>
              <a:ahLst/>
              <a:cxnLst/>
              <a:rect l="l" t="t" r="r" b="b"/>
              <a:pathLst>
                <a:path w="4537" h="23418" extrusionOk="0">
                  <a:moveTo>
                    <a:pt x="0" y="1"/>
                  </a:moveTo>
                  <a:lnTo>
                    <a:pt x="3603" y="23418"/>
                  </a:lnTo>
                  <a:lnTo>
                    <a:pt x="4537" y="2341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837325" y="3254450"/>
              <a:ext cx="653825" cy="601275"/>
            </a:xfrm>
            <a:custGeom>
              <a:avLst/>
              <a:gdLst/>
              <a:ahLst/>
              <a:cxnLst/>
              <a:rect l="l" t="t" r="r" b="b"/>
              <a:pathLst>
                <a:path w="26153" h="24051" extrusionOk="0">
                  <a:moveTo>
                    <a:pt x="2102" y="0"/>
                  </a:moveTo>
                  <a:cubicBezTo>
                    <a:pt x="901" y="0"/>
                    <a:pt x="0" y="1067"/>
                    <a:pt x="200" y="2235"/>
                  </a:cubicBezTo>
                  <a:lnTo>
                    <a:pt x="3036" y="21816"/>
                  </a:lnTo>
                  <a:cubicBezTo>
                    <a:pt x="3236" y="23050"/>
                    <a:pt x="4303" y="23984"/>
                    <a:pt x="5571" y="24051"/>
                  </a:cubicBezTo>
                  <a:lnTo>
                    <a:pt x="24017" y="24051"/>
                  </a:lnTo>
                  <a:cubicBezTo>
                    <a:pt x="25218" y="24051"/>
                    <a:pt x="26152" y="22983"/>
                    <a:pt x="25919" y="21816"/>
                  </a:cubicBezTo>
                  <a:lnTo>
                    <a:pt x="23117" y="2235"/>
                  </a:lnTo>
                  <a:cubicBezTo>
                    <a:pt x="22883" y="1001"/>
                    <a:pt x="21816" y="67"/>
                    <a:pt x="2054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1840650" y="3268175"/>
              <a:ext cx="132250" cy="572975"/>
            </a:xfrm>
            <a:custGeom>
              <a:avLst/>
              <a:gdLst/>
              <a:ahLst/>
              <a:cxnLst/>
              <a:rect l="l" t="t" r="r" b="b"/>
              <a:pathLst>
                <a:path w="5290" h="22919" extrusionOk="0">
                  <a:moveTo>
                    <a:pt x="1025" y="1"/>
                  </a:moveTo>
                  <a:cubicBezTo>
                    <a:pt x="732" y="1"/>
                    <a:pt x="458" y="129"/>
                    <a:pt x="301" y="418"/>
                  </a:cubicBezTo>
                  <a:cubicBezTo>
                    <a:pt x="67" y="785"/>
                    <a:pt x="1" y="1252"/>
                    <a:pt x="67" y="1686"/>
                  </a:cubicBezTo>
                  <a:lnTo>
                    <a:pt x="2903" y="21233"/>
                  </a:lnTo>
                  <a:cubicBezTo>
                    <a:pt x="2969" y="21700"/>
                    <a:pt x="3170" y="22167"/>
                    <a:pt x="3470" y="22501"/>
                  </a:cubicBezTo>
                  <a:cubicBezTo>
                    <a:pt x="3723" y="22790"/>
                    <a:pt x="4037" y="22918"/>
                    <a:pt x="4329" y="22918"/>
                  </a:cubicBezTo>
                  <a:cubicBezTo>
                    <a:pt x="4844" y="22918"/>
                    <a:pt x="5290" y="22518"/>
                    <a:pt x="5204" y="21900"/>
                  </a:cubicBezTo>
                  <a:lnTo>
                    <a:pt x="2202" y="1019"/>
                  </a:lnTo>
                  <a:cubicBezTo>
                    <a:pt x="2117" y="401"/>
                    <a:pt x="154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2004925" y="3973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569"/>
                    <a:pt x="16246" y="1669"/>
                  </a:cubicBezTo>
                  <a:cubicBezTo>
                    <a:pt x="16246" y="735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2004925" y="3973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569"/>
                    <a:pt x="16246" y="1669"/>
                  </a:cubicBezTo>
                  <a:cubicBezTo>
                    <a:pt x="16246" y="735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2432750" y="4056675"/>
              <a:ext cx="112600" cy="503725"/>
            </a:xfrm>
            <a:custGeom>
              <a:avLst/>
              <a:gdLst/>
              <a:ahLst/>
              <a:cxnLst/>
              <a:rect l="l" t="t" r="r" b="b"/>
              <a:pathLst>
                <a:path w="4504" h="20149" extrusionOk="0">
                  <a:moveTo>
                    <a:pt x="0" y="1"/>
                  </a:moveTo>
                  <a:lnTo>
                    <a:pt x="3569" y="20148"/>
                  </a:lnTo>
                  <a:lnTo>
                    <a:pt x="4503" y="2014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2840525" y="4056675"/>
              <a:ext cx="113450" cy="503725"/>
            </a:xfrm>
            <a:custGeom>
              <a:avLst/>
              <a:gdLst/>
              <a:ahLst/>
              <a:cxnLst/>
              <a:rect l="l" t="t" r="r" b="b"/>
              <a:pathLst>
                <a:path w="4538" h="20149" extrusionOk="0">
                  <a:moveTo>
                    <a:pt x="1" y="1"/>
                  </a:moveTo>
                  <a:lnTo>
                    <a:pt x="3570" y="20148"/>
                  </a:lnTo>
                  <a:lnTo>
                    <a:pt x="4537" y="2014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2387700" y="4056675"/>
              <a:ext cx="113450" cy="503725"/>
            </a:xfrm>
            <a:custGeom>
              <a:avLst/>
              <a:gdLst/>
              <a:ahLst/>
              <a:cxnLst/>
              <a:rect l="l" t="t" r="r" b="b"/>
              <a:pathLst>
                <a:path w="4538" h="20149" extrusionOk="0">
                  <a:moveTo>
                    <a:pt x="3603" y="1"/>
                  </a:moveTo>
                  <a:lnTo>
                    <a:pt x="1" y="20148"/>
                  </a:lnTo>
                  <a:lnTo>
                    <a:pt x="935" y="20148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979925" y="4056675"/>
              <a:ext cx="113425" cy="503725"/>
            </a:xfrm>
            <a:custGeom>
              <a:avLst/>
              <a:gdLst/>
              <a:ahLst/>
              <a:cxnLst/>
              <a:rect l="l" t="t" r="r" b="b"/>
              <a:pathLst>
                <a:path w="4537" h="20149" extrusionOk="0">
                  <a:moveTo>
                    <a:pt x="3603" y="1"/>
                  </a:moveTo>
                  <a:lnTo>
                    <a:pt x="0" y="20148"/>
                  </a:lnTo>
                  <a:lnTo>
                    <a:pt x="934" y="20148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073200" y="4075850"/>
              <a:ext cx="163475" cy="128450"/>
            </a:xfrm>
            <a:custGeom>
              <a:avLst/>
              <a:gdLst/>
              <a:ahLst/>
              <a:cxnLst/>
              <a:rect l="l" t="t" r="r" b="b"/>
              <a:pathLst>
                <a:path w="6539" h="5138" extrusionOk="0">
                  <a:moveTo>
                    <a:pt x="4637" y="1"/>
                  </a:moveTo>
                  <a:lnTo>
                    <a:pt x="0" y="2036"/>
                  </a:lnTo>
                  <a:lnTo>
                    <a:pt x="2669" y="5138"/>
                  </a:lnTo>
                  <a:lnTo>
                    <a:pt x="6538" y="3470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073200" y="4076700"/>
              <a:ext cx="142625" cy="93425"/>
            </a:xfrm>
            <a:custGeom>
              <a:avLst/>
              <a:gdLst/>
              <a:ahLst/>
              <a:cxnLst/>
              <a:rect l="l" t="t" r="r" b="b"/>
              <a:pathLst>
                <a:path w="5705" h="3737" extrusionOk="0">
                  <a:moveTo>
                    <a:pt x="4637" y="0"/>
                  </a:moveTo>
                  <a:lnTo>
                    <a:pt x="0" y="2002"/>
                  </a:lnTo>
                  <a:lnTo>
                    <a:pt x="1502" y="3736"/>
                  </a:lnTo>
                  <a:lnTo>
                    <a:pt x="5705" y="1902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114125" y="4152025"/>
              <a:ext cx="240125" cy="89800"/>
            </a:xfrm>
            <a:custGeom>
              <a:avLst/>
              <a:gdLst/>
              <a:ahLst/>
              <a:cxnLst/>
              <a:rect l="l" t="t" r="r" b="b"/>
              <a:pathLst>
                <a:path w="9605" h="3592" extrusionOk="0">
                  <a:moveTo>
                    <a:pt x="4823" y="1"/>
                  </a:moveTo>
                  <a:cubicBezTo>
                    <a:pt x="4784" y="1"/>
                    <a:pt x="4743" y="9"/>
                    <a:pt x="4701" y="23"/>
                  </a:cubicBezTo>
                  <a:cubicBezTo>
                    <a:pt x="4188" y="234"/>
                    <a:pt x="2230" y="1018"/>
                    <a:pt x="799" y="1018"/>
                  </a:cubicBezTo>
                  <a:cubicBezTo>
                    <a:pt x="647" y="1018"/>
                    <a:pt x="502" y="1009"/>
                    <a:pt x="365" y="990"/>
                  </a:cubicBezTo>
                  <a:cubicBezTo>
                    <a:pt x="350" y="988"/>
                    <a:pt x="335" y="986"/>
                    <a:pt x="321" y="986"/>
                  </a:cubicBezTo>
                  <a:cubicBezTo>
                    <a:pt x="141" y="986"/>
                    <a:pt x="0" y="1169"/>
                    <a:pt x="31" y="1324"/>
                  </a:cubicBezTo>
                  <a:cubicBezTo>
                    <a:pt x="131" y="2091"/>
                    <a:pt x="198" y="2825"/>
                    <a:pt x="198" y="3592"/>
                  </a:cubicBezTo>
                  <a:lnTo>
                    <a:pt x="732" y="3492"/>
                  </a:lnTo>
                  <a:cubicBezTo>
                    <a:pt x="1032" y="3425"/>
                    <a:pt x="1299" y="3225"/>
                    <a:pt x="1432" y="2925"/>
                  </a:cubicBezTo>
                  <a:lnTo>
                    <a:pt x="1766" y="3092"/>
                  </a:lnTo>
                  <a:cubicBezTo>
                    <a:pt x="1916" y="3167"/>
                    <a:pt x="2066" y="3204"/>
                    <a:pt x="2230" y="3204"/>
                  </a:cubicBezTo>
                  <a:cubicBezTo>
                    <a:pt x="2285" y="3204"/>
                    <a:pt x="2341" y="3200"/>
                    <a:pt x="2400" y="3192"/>
                  </a:cubicBezTo>
                  <a:lnTo>
                    <a:pt x="9605" y="1791"/>
                  </a:lnTo>
                  <a:cubicBezTo>
                    <a:pt x="9571" y="1290"/>
                    <a:pt x="9371" y="790"/>
                    <a:pt x="9071" y="390"/>
                  </a:cubicBezTo>
                  <a:cubicBezTo>
                    <a:pt x="9071" y="390"/>
                    <a:pt x="8143" y="525"/>
                    <a:pt x="7145" y="525"/>
                  </a:cubicBezTo>
                  <a:cubicBezTo>
                    <a:pt x="6290" y="525"/>
                    <a:pt x="5384" y="426"/>
                    <a:pt x="4968" y="56"/>
                  </a:cubicBezTo>
                  <a:cubicBezTo>
                    <a:pt x="4929" y="17"/>
                    <a:pt x="4879" y="1"/>
                    <a:pt x="4823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232475" y="4118725"/>
              <a:ext cx="23375" cy="39725"/>
            </a:xfrm>
            <a:custGeom>
              <a:avLst/>
              <a:gdLst/>
              <a:ahLst/>
              <a:cxnLst/>
              <a:rect l="l" t="t" r="r" b="b"/>
              <a:pathLst>
                <a:path w="935" h="1589" extrusionOk="0">
                  <a:moveTo>
                    <a:pt x="634" y="154"/>
                  </a:moveTo>
                  <a:cubicBezTo>
                    <a:pt x="668" y="154"/>
                    <a:pt x="701" y="154"/>
                    <a:pt x="735" y="187"/>
                  </a:cubicBezTo>
                  <a:cubicBezTo>
                    <a:pt x="768" y="221"/>
                    <a:pt x="768" y="254"/>
                    <a:pt x="768" y="321"/>
                  </a:cubicBezTo>
                  <a:cubicBezTo>
                    <a:pt x="801" y="588"/>
                    <a:pt x="434" y="1021"/>
                    <a:pt x="167" y="1288"/>
                  </a:cubicBezTo>
                  <a:cubicBezTo>
                    <a:pt x="201" y="854"/>
                    <a:pt x="401" y="254"/>
                    <a:pt x="601" y="154"/>
                  </a:cubicBezTo>
                  <a:close/>
                  <a:moveTo>
                    <a:pt x="644" y="1"/>
                  </a:moveTo>
                  <a:cubicBezTo>
                    <a:pt x="608" y="1"/>
                    <a:pt x="571" y="8"/>
                    <a:pt x="534" y="20"/>
                  </a:cubicBezTo>
                  <a:cubicBezTo>
                    <a:pt x="201" y="187"/>
                    <a:pt x="1" y="1055"/>
                    <a:pt x="1" y="1522"/>
                  </a:cubicBezTo>
                  <a:cubicBezTo>
                    <a:pt x="34" y="1555"/>
                    <a:pt x="34" y="1555"/>
                    <a:pt x="67" y="1588"/>
                  </a:cubicBezTo>
                  <a:lnTo>
                    <a:pt x="101" y="1588"/>
                  </a:lnTo>
                  <a:cubicBezTo>
                    <a:pt x="101" y="1588"/>
                    <a:pt x="134" y="1588"/>
                    <a:pt x="134" y="1555"/>
                  </a:cubicBezTo>
                  <a:cubicBezTo>
                    <a:pt x="167" y="1522"/>
                    <a:pt x="935" y="754"/>
                    <a:pt x="935" y="321"/>
                  </a:cubicBezTo>
                  <a:cubicBezTo>
                    <a:pt x="935" y="221"/>
                    <a:pt x="901" y="154"/>
                    <a:pt x="835" y="87"/>
                  </a:cubicBezTo>
                  <a:cubicBezTo>
                    <a:pt x="771" y="24"/>
                    <a:pt x="708" y="1"/>
                    <a:pt x="64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232475" y="4142300"/>
              <a:ext cx="42550" cy="17200"/>
            </a:xfrm>
            <a:custGeom>
              <a:avLst/>
              <a:gdLst/>
              <a:ahLst/>
              <a:cxnLst/>
              <a:rect l="l" t="t" r="r" b="b"/>
              <a:pathLst>
                <a:path w="1702" h="688" extrusionOk="0">
                  <a:moveTo>
                    <a:pt x="1336" y="152"/>
                  </a:moveTo>
                  <a:cubicBezTo>
                    <a:pt x="1393" y="152"/>
                    <a:pt x="1438" y="160"/>
                    <a:pt x="1468" y="178"/>
                  </a:cubicBezTo>
                  <a:cubicBezTo>
                    <a:pt x="1535" y="178"/>
                    <a:pt x="1535" y="212"/>
                    <a:pt x="1535" y="278"/>
                  </a:cubicBezTo>
                  <a:cubicBezTo>
                    <a:pt x="1502" y="345"/>
                    <a:pt x="1502" y="378"/>
                    <a:pt x="1468" y="412"/>
                  </a:cubicBezTo>
                  <a:cubicBezTo>
                    <a:pt x="1202" y="501"/>
                    <a:pt x="935" y="545"/>
                    <a:pt x="678" y="545"/>
                  </a:cubicBezTo>
                  <a:cubicBezTo>
                    <a:pt x="549" y="545"/>
                    <a:pt x="423" y="534"/>
                    <a:pt x="301" y="512"/>
                  </a:cubicBezTo>
                  <a:cubicBezTo>
                    <a:pt x="601" y="321"/>
                    <a:pt x="1081" y="152"/>
                    <a:pt x="1336" y="152"/>
                  </a:cubicBezTo>
                  <a:close/>
                  <a:moveTo>
                    <a:pt x="1320" y="0"/>
                  </a:moveTo>
                  <a:cubicBezTo>
                    <a:pt x="942" y="0"/>
                    <a:pt x="333" y="267"/>
                    <a:pt x="34" y="512"/>
                  </a:cubicBezTo>
                  <a:cubicBezTo>
                    <a:pt x="34" y="512"/>
                    <a:pt x="1" y="545"/>
                    <a:pt x="1" y="579"/>
                  </a:cubicBezTo>
                  <a:cubicBezTo>
                    <a:pt x="34" y="612"/>
                    <a:pt x="34" y="612"/>
                    <a:pt x="67" y="645"/>
                  </a:cubicBezTo>
                  <a:cubicBezTo>
                    <a:pt x="301" y="679"/>
                    <a:pt x="534" y="679"/>
                    <a:pt x="768" y="679"/>
                  </a:cubicBezTo>
                  <a:cubicBezTo>
                    <a:pt x="814" y="684"/>
                    <a:pt x="859" y="687"/>
                    <a:pt x="905" y="687"/>
                  </a:cubicBezTo>
                  <a:cubicBezTo>
                    <a:pt x="1125" y="687"/>
                    <a:pt x="1342" y="622"/>
                    <a:pt x="1535" y="512"/>
                  </a:cubicBezTo>
                  <a:cubicBezTo>
                    <a:pt x="1602" y="478"/>
                    <a:pt x="1669" y="412"/>
                    <a:pt x="1669" y="312"/>
                  </a:cubicBezTo>
                  <a:cubicBezTo>
                    <a:pt x="1702" y="212"/>
                    <a:pt x="1635" y="78"/>
                    <a:pt x="1535" y="45"/>
                  </a:cubicBezTo>
                  <a:cubicBezTo>
                    <a:pt x="1480" y="14"/>
                    <a:pt x="1406" y="0"/>
                    <a:pt x="132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2144200" y="3540250"/>
              <a:ext cx="1075800" cy="638200"/>
            </a:xfrm>
            <a:custGeom>
              <a:avLst/>
              <a:gdLst/>
              <a:ahLst/>
              <a:cxnLst/>
              <a:rect l="l" t="t" r="r" b="b"/>
              <a:pathLst>
                <a:path w="43032" h="25528" extrusionOk="0">
                  <a:moveTo>
                    <a:pt x="29300" y="0"/>
                  </a:moveTo>
                  <a:cubicBezTo>
                    <a:pt x="18779" y="0"/>
                    <a:pt x="1" y="6814"/>
                    <a:pt x="1" y="6814"/>
                  </a:cubicBezTo>
                  <a:lnTo>
                    <a:pt x="2002" y="10984"/>
                  </a:lnTo>
                  <a:cubicBezTo>
                    <a:pt x="4256" y="15698"/>
                    <a:pt x="9048" y="18621"/>
                    <a:pt x="13780" y="18621"/>
                  </a:cubicBezTo>
                  <a:cubicBezTo>
                    <a:pt x="15209" y="18621"/>
                    <a:pt x="16633" y="18354"/>
                    <a:pt x="17980" y="17789"/>
                  </a:cubicBezTo>
                  <a:cubicBezTo>
                    <a:pt x="21349" y="16388"/>
                    <a:pt x="25052" y="13386"/>
                    <a:pt x="27554" y="12018"/>
                  </a:cubicBezTo>
                  <a:cubicBezTo>
                    <a:pt x="29722" y="16722"/>
                    <a:pt x="33725" y="21925"/>
                    <a:pt x="36794" y="25528"/>
                  </a:cubicBezTo>
                  <a:lnTo>
                    <a:pt x="43031" y="22392"/>
                  </a:lnTo>
                  <a:cubicBezTo>
                    <a:pt x="40696" y="17055"/>
                    <a:pt x="37094" y="8749"/>
                    <a:pt x="34792" y="3345"/>
                  </a:cubicBezTo>
                  <a:cubicBezTo>
                    <a:pt x="33958" y="1377"/>
                    <a:pt x="32057" y="76"/>
                    <a:pt x="29955" y="10"/>
                  </a:cubicBezTo>
                  <a:cubicBezTo>
                    <a:pt x="29741" y="3"/>
                    <a:pt x="29522" y="0"/>
                    <a:pt x="29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2773825" y="4411925"/>
              <a:ext cx="130950" cy="104275"/>
            </a:xfrm>
            <a:custGeom>
              <a:avLst/>
              <a:gdLst/>
              <a:ahLst/>
              <a:cxnLst/>
              <a:rect l="l" t="t" r="r" b="b"/>
              <a:pathLst>
                <a:path w="5238" h="4171" extrusionOk="0">
                  <a:moveTo>
                    <a:pt x="0" y="1"/>
                  </a:moveTo>
                  <a:lnTo>
                    <a:pt x="1001" y="3970"/>
                  </a:lnTo>
                  <a:lnTo>
                    <a:pt x="5237" y="4171"/>
                  </a:lnTo>
                  <a:lnTo>
                    <a:pt x="5037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2772975" y="4411925"/>
              <a:ext cx="130125" cy="60900"/>
            </a:xfrm>
            <a:custGeom>
              <a:avLst/>
              <a:gdLst/>
              <a:ahLst/>
              <a:cxnLst/>
              <a:rect l="l" t="t" r="r" b="b"/>
              <a:pathLst>
                <a:path w="5205" h="2436" extrusionOk="0">
                  <a:moveTo>
                    <a:pt x="1" y="1"/>
                  </a:moveTo>
                  <a:lnTo>
                    <a:pt x="601" y="2202"/>
                  </a:lnTo>
                  <a:lnTo>
                    <a:pt x="5205" y="2436"/>
                  </a:lnTo>
                  <a:lnTo>
                    <a:pt x="5071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2779650" y="4496675"/>
              <a:ext cx="240200" cy="67050"/>
            </a:xfrm>
            <a:custGeom>
              <a:avLst/>
              <a:gdLst/>
              <a:ahLst/>
              <a:cxnLst/>
              <a:rect l="l" t="t" r="r" b="b"/>
              <a:pathLst>
                <a:path w="9608" h="2682" extrusionOk="0">
                  <a:moveTo>
                    <a:pt x="5184" y="0"/>
                  </a:moveTo>
                  <a:cubicBezTo>
                    <a:pt x="5158" y="0"/>
                    <a:pt x="5131" y="4"/>
                    <a:pt x="5104" y="13"/>
                  </a:cubicBezTo>
                  <a:cubicBezTo>
                    <a:pt x="4675" y="81"/>
                    <a:pt x="3418" y="317"/>
                    <a:pt x="2217" y="317"/>
                  </a:cubicBezTo>
                  <a:cubicBezTo>
                    <a:pt x="1645" y="317"/>
                    <a:pt x="1086" y="264"/>
                    <a:pt x="635" y="113"/>
                  </a:cubicBezTo>
                  <a:cubicBezTo>
                    <a:pt x="617" y="110"/>
                    <a:pt x="600" y="108"/>
                    <a:pt x="582" y="108"/>
                  </a:cubicBezTo>
                  <a:cubicBezTo>
                    <a:pt x="429" y="108"/>
                    <a:pt x="268" y="234"/>
                    <a:pt x="268" y="414"/>
                  </a:cubicBezTo>
                  <a:cubicBezTo>
                    <a:pt x="234" y="1147"/>
                    <a:pt x="134" y="1915"/>
                    <a:pt x="1" y="2649"/>
                  </a:cubicBezTo>
                  <a:lnTo>
                    <a:pt x="534" y="2649"/>
                  </a:lnTo>
                  <a:cubicBezTo>
                    <a:pt x="868" y="2649"/>
                    <a:pt x="1168" y="2515"/>
                    <a:pt x="1335" y="2248"/>
                  </a:cubicBezTo>
                  <a:lnTo>
                    <a:pt x="1635" y="2448"/>
                  </a:lnTo>
                  <a:cubicBezTo>
                    <a:pt x="1802" y="2582"/>
                    <a:pt x="2002" y="2682"/>
                    <a:pt x="2202" y="2682"/>
                  </a:cubicBezTo>
                  <a:lnTo>
                    <a:pt x="9574" y="2682"/>
                  </a:lnTo>
                  <a:cubicBezTo>
                    <a:pt x="9608" y="2148"/>
                    <a:pt x="9541" y="1648"/>
                    <a:pt x="9307" y="1214"/>
                  </a:cubicBezTo>
                  <a:cubicBezTo>
                    <a:pt x="9307" y="1214"/>
                    <a:pt x="6072" y="1047"/>
                    <a:pt x="5338" y="80"/>
                  </a:cubicBezTo>
                  <a:cubicBezTo>
                    <a:pt x="5313" y="31"/>
                    <a:pt x="5253" y="0"/>
                    <a:pt x="518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2907250" y="4466650"/>
              <a:ext cx="28375" cy="36200"/>
            </a:xfrm>
            <a:custGeom>
              <a:avLst/>
              <a:gdLst/>
              <a:ahLst/>
              <a:cxnLst/>
              <a:rect l="l" t="t" r="r" b="b"/>
              <a:pathLst>
                <a:path w="1135" h="1448" extrusionOk="0">
                  <a:moveTo>
                    <a:pt x="868" y="147"/>
                  </a:moveTo>
                  <a:cubicBezTo>
                    <a:pt x="901" y="147"/>
                    <a:pt x="934" y="147"/>
                    <a:pt x="968" y="180"/>
                  </a:cubicBezTo>
                  <a:cubicBezTo>
                    <a:pt x="968" y="247"/>
                    <a:pt x="1001" y="280"/>
                    <a:pt x="968" y="314"/>
                  </a:cubicBezTo>
                  <a:cubicBezTo>
                    <a:pt x="934" y="580"/>
                    <a:pt x="501" y="981"/>
                    <a:pt x="201" y="1181"/>
                  </a:cubicBezTo>
                  <a:cubicBezTo>
                    <a:pt x="334" y="747"/>
                    <a:pt x="634" y="180"/>
                    <a:pt x="834" y="147"/>
                  </a:cubicBezTo>
                  <a:close/>
                  <a:moveTo>
                    <a:pt x="880" y="1"/>
                  </a:moveTo>
                  <a:cubicBezTo>
                    <a:pt x="853" y="1"/>
                    <a:pt x="826" y="5"/>
                    <a:pt x="801" y="13"/>
                  </a:cubicBezTo>
                  <a:cubicBezTo>
                    <a:pt x="467" y="80"/>
                    <a:pt x="67" y="914"/>
                    <a:pt x="0" y="1381"/>
                  </a:cubicBezTo>
                  <a:cubicBezTo>
                    <a:pt x="0" y="1414"/>
                    <a:pt x="34" y="1414"/>
                    <a:pt x="34" y="1448"/>
                  </a:cubicBezTo>
                  <a:lnTo>
                    <a:pt x="134" y="1448"/>
                  </a:lnTo>
                  <a:cubicBezTo>
                    <a:pt x="167" y="1414"/>
                    <a:pt x="1034" y="814"/>
                    <a:pt x="1135" y="380"/>
                  </a:cubicBezTo>
                  <a:cubicBezTo>
                    <a:pt x="1135" y="280"/>
                    <a:pt x="1135" y="180"/>
                    <a:pt x="1068" y="113"/>
                  </a:cubicBezTo>
                  <a:cubicBezTo>
                    <a:pt x="1043" y="38"/>
                    <a:pt x="961" y="1"/>
                    <a:pt x="88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2907250" y="4492525"/>
              <a:ext cx="43375" cy="16175"/>
            </a:xfrm>
            <a:custGeom>
              <a:avLst/>
              <a:gdLst/>
              <a:ahLst/>
              <a:cxnLst/>
              <a:rect l="l" t="t" r="r" b="b"/>
              <a:pathLst>
                <a:path w="1735" h="647" extrusionOk="0">
                  <a:moveTo>
                    <a:pt x="1195" y="142"/>
                  </a:moveTo>
                  <a:cubicBezTo>
                    <a:pt x="1349" y="142"/>
                    <a:pt x="1474" y="164"/>
                    <a:pt x="1535" y="213"/>
                  </a:cubicBezTo>
                  <a:cubicBezTo>
                    <a:pt x="1535" y="246"/>
                    <a:pt x="1568" y="279"/>
                    <a:pt x="1535" y="346"/>
                  </a:cubicBezTo>
                  <a:cubicBezTo>
                    <a:pt x="1535" y="379"/>
                    <a:pt x="1501" y="413"/>
                    <a:pt x="1435" y="446"/>
                  </a:cubicBezTo>
                  <a:cubicBezTo>
                    <a:pt x="1319" y="467"/>
                    <a:pt x="1199" y="478"/>
                    <a:pt x="1078" y="478"/>
                  </a:cubicBezTo>
                  <a:cubicBezTo>
                    <a:pt x="818" y="478"/>
                    <a:pt x="551" y="427"/>
                    <a:pt x="301" y="313"/>
                  </a:cubicBezTo>
                  <a:cubicBezTo>
                    <a:pt x="575" y="207"/>
                    <a:pt x="930" y="142"/>
                    <a:pt x="1195" y="142"/>
                  </a:cubicBezTo>
                  <a:close/>
                  <a:moveTo>
                    <a:pt x="1163" y="0"/>
                  </a:moveTo>
                  <a:cubicBezTo>
                    <a:pt x="799" y="0"/>
                    <a:pt x="331" y="125"/>
                    <a:pt x="67" y="279"/>
                  </a:cubicBezTo>
                  <a:cubicBezTo>
                    <a:pt x="34" y="279"/>
                    <a:pt x="0" y="313"/>
                    <a:pt x="0" y="346"/>
                  </a:cubicBezTo>
                  <a:cubicBezTo>
                    <a:pt x="0" y="379"/>
                    <a:pt x="34" y="379"/>
                    <a:pt x="67" y="413"/>
                  </a:cubicBezTo>
                  <a:cubicBezTo>
                    <a:pt x="434" y="546"/>
                    <a:pt x="801" y="613"/>
                    <a:pt x="1201" y="646"/>
                  </a:cubicBezTo>
                  <a:cubicBezTo>
                    <a:pt x="1301" y="646"/>
                    <a:pt x="1401" y="613"/>
                    <a:pt x="1501" y="580"/>
                  </a:cubicBezTo>
                  <a:cubicBezTo>
                    <a:pt x="1602" y="546"/>
                    <a:pt x="1668" y="479"/>
                    <a:pt x="1702" y="379"/>
                  </a:cubicBezTo>
                  <a:cubicBezTo>
                    <a:pt x="1735" y="279"/>
                    <a:pt x="1702" y="179"/>
                    <a:pt x="1602" y="113"/>
                  </a:cubicBezTo>
                  <a:cubicBezTo>
                    <a:pt x="1511" y="33"/>
                    <a:pt x="1351" y="0"/>
                    <a:pt x="1163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2071650" y="3668900"/>
              <a:ext cx="865650" cy="783075"/>
            </a:xfrm>
            <a:custGeom>
              <a:avLst/>
              <a:gdLst/>
              <a:ahLst/>
              <a:cxnLst/>
              <a:rect l="l" t="t" r="r" b="b"/>
              <a:pathLst>
                <a:path w="34626" h="31323" extrusionOk="0">
                  <a:moveTo>
                    <a:pt x="1" y="1"/>
                  </a:moveTo>
                  <a:lnTo>
                    <a:pt x="34" y="4404"/>
                  </a:lnTo>
                  <a:cubicBezTo>
                    <a:pt x="101" y="10908"/>
                    <a:pt x="5605" y="12810"/>
                    <a:pt x="12209" y="13310"/>
                  </a:cubicBezTo>
                  <a:cubicBezTo>
                    <a:pt x="15278" y="13524"/>
                    <a:pt x="19201" y="13630"/>
                    <a:pt x="22184" y="13630"/>
                  </a:cubicBezTo>
                  <a:cubicBezTo>
                    <a:pt x="22930" y="13630"/>
                    <a:pt x="23617" y="13624"/>
                    <a:pt x="24218" y="13610"/>
                  </a:cubicBezTo>
                  <a:cubicBezTo>
                    <a:pt x="24651" y="18147"/>
                    <a:pt x="26086" y="27454"/>
                    <a:pt x="27520" y="31323"/>
                  </a:cubicBezTo>
                  <a:lnTo>
                    <a:pt x="33991" y="30889"/>
                  </a:lnTo>
                  <a:cubicBezTo>
                    <a:pt x="34158" y="25352"/>
                    <a:pt x="34392" y="17546"/>
                    <a:pt x="34592" y="12343"/>
                  </a:cubicBezTo>
                  <a:cubicBezTo>
                    <a:pt x="34625" y="10241"/>
                    <a:pt x="33424" y="8307"/>
                    <a:pt x="31490" y="7373"/>
                  </a:cubicBezTo>
                  <a:cubicBezTo>
                    <a:pt x="21816" y="26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2838875" y="3854025"/>
              <a:ext cx="96750" cy="231875"/>
            </a:xfrm>
            <a:custGeom>
              <a:avLst/>
              <a:gdLst/>
              <a:ahLst/>
              <a:cxnLst/>
              <a:rect l="l" t="t" r="r" b="b"/>
              <a:pathLst>
                <a:path w="3870" h="9275" extrusionOk="0">
                  <a:moveTo>
                    <a:pt x="0" y="1"/>
                  </a:moveTo>
                  <a:lnTo>
                    <a:pt x="0" y="34"/>
                  </a:lnTo>
                  <a:cubicBezTo>
                    <a:pt x="6" y="46"/>
                    <a:pt x="12" y="58"/>
                    <a:pt x="18" y="69"/>
                  </a:cubicBezTo>
                  <a:lnTo>
                    <a:pt x="18" y="69"/>
                  </a:lnTo>
                  <a:cubicBezTo>
                    <a:pt x="6" y="24"/>
                    <a:pt x="0" y="1"/>
                    <a:pt x="0" y="1"/>
                  </a:cubicBezTo>
                  <a:close/>
                  <a:moveTo>
                    <a:pt x="18" y="69"/>
                  </a:moveTo>
                  <a:lnTo>
                    <a:pt x="18" y="69"/>
                  </a:lnTo>
                  <a:cubicBezTo>
                    <a:pt x="192" y="722"/>
                    <a:pt x="1616" y="5903"/>
                    <a:pt x="3769" y="9274"/>
                  </a:cubicBezTo>
                  <a:cubicBezTo>
                    <a:pt x="3803" y="8273"/>
                    <a:pt x="3836" y="7306"/>
                    <a:pt x="3870" y="6405"/>
                  </a:cubicBezTo>
                  <a:cubicBezTo>
                    <a:pt x="2410" y="4381"/>
                    <a:pt x="1148" y="2258"/>
                    <a:pt x="18" y="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2451925" y="2889650"/>
              <a:ext cx="506225" cy="363650"/>
            </a:xfrm>
            <a:custGeom>
              <a:avLst/>
              <a:gdLst/>
              <a:ahLst/>
              <a:cxnLst/>
              <a:rect l="l" t="t" r="r" b="b"/>
              <a:pathLst>
                <a:path w="20249" h="14546" extrusionOk="0">
                  <a:moveTo>
                    <a:pt x="18348" y="0"/>
                  </a:moveTo>
                  <a:cubicBezTo>
                    <a:pt x="17691" y="0"/>
                    <a:pt x="17031" y="343"/>
                    <a:pt x="16712" y="1082"/>
                  </a:cubicBezTo>
                  <a:lnTo>
                    <a:pt x="16679" y="1182"/>
                  </a:lnTo>
                  <a:lnTo>
                    <a:pt x="15778" y="3417"/>
                  </a:lnTo>
                  <a:cubicBezTo>
                    <a:pt x="15445" y="4118"/>
                    <a:pt x="15145" y="4852"/>
                    <a:pt x="14811" y="5519"/>
                  </a:cubicBezTo>
                  <a:cubicBezTo>
                    <a:pt x="14511" y="6153"/>
                    <a:pt x="14144" y="6786"/>
                    <a:pt x="13777" y="7354"/>
                  </a:cubicBezTo>
                  <a:cubicBezTo>
                    <a:pt x="13689" y="7496"/>
                    <a:pt x="13594" y="7632"/>
                    <a:pt x="13492" y="7759"/>
                  </a:cubicBezTo>
                  <a:lnTo>
                    <a:pt x="13492" y="7759"/>
                  </a:lnTo>
                  <a:cubicBezTo>
                    <a:pt x="13215" y="7786"/>
                    <a:pt x="12934" y="7800"/>
                    <a:pt x="12651" y="7800"/>
                  </a:cubicBezTo>
                  <a:cubicBezTo>
                    <a:pt x="12493" y="7800"/>
                    <a:pt x="12334" y="7796"/>
                    <a:pt x="12176" y="7787"/>
                  </a:cubicBezTo>
                  <a:cubicBezTo>
                    <a:pt x="11475" y="7720"/>
                    <a:pt x="10775" y="7587"/>
                    <a:pt x="10108" y="7420"/>
                  </a:cubicBezTo>
                  <a:cubicBezTo>
                    <a:pt x="9374" y="7220"/>
                    <a:pt x="8640" y="6953"/>
                    <a:pt x="7939" y="6653"/>
                  </a:cubicBezTo>
                  <a:cubicBezTo>
                    <a:pt x="7572" y="6520"/>
                    <a:pt x="7206" y="6353"/>
                    <a:pt x="6839" y="6186"/>
                  </a:cubicBezTo>
                  <a:lnTo>
                    <a:pt x="6338" y="5919"/>
                  </a:lnTo>
                  <a:lnTo>
                    <a:pt x="5905" y="5719"/>
                  </a:lnTo>
                  <a:lnTo>
                    <a:pt x="5604" y="5519"/>
                  </a:lnTo>
                  <a:cubicBezTo>
                    <a:pt x="5097" y="5270"/>
                    <a:pt x="4557" y="5152"/>
                    <a:pt x="4024" y="5152"/>
                  </a:cubicBezTo>
                  <a:cubicBezTo>
                    <a:pt x="2770" y="5152"/>
                    <a:pt x="1556" y="5806"/>
                    <a:pt x="901" y="6953"/>
                  </a:cubicBezTo>
                  <a:cubicBezTo>
                    <a:pt x="0" y="8621"/>
                    <a:pt x="534" y="10689"/>
                    <a:pt x="2135" y="11690"/>
                  </a:cubicBezTo>
                  <a:lnTo>
                    <a:pt x="2602" y="11957"/>
                  </a:lnTo>
                  <a:lnTo>
                    <a:pt x="2969" y="12190"/>
                  </a:lnTo>
                  <a:cubicBezTo>
                    <a:pt x="3236" y="12324"/>
                    <a:pt x="3470" y="12457"/>
                    <a:pt x="3736" y="12591"/>
                  </a:cubicBezTo>
                  <a:cubicBezTo>
                    <a:pt x="4237" y="12857"/>
                    <a:pt x="4770" y="13058"/>
                    <a:pt x="5271" y="13291"/>
                  </a:cubicBezTo>
                  <a:cubicBezTo>
                    <a:pt x="6338" y="13691"/>
                    <a:pt x="7472" y="14025"/>
                    <a:pt x="8573" y="14258"/>
                  </a:cubicBezTo>
                  <a:cubicBezTo>
                    <a:pt x="9529" y="14444"/>
                    <a:pt x="10506" y="14546"/>
                    <a:pt x="11470" y="14546"/>
                  </a:cubicBezTo>
                  <a:cubicBezTo>
                    <a:pt x="11717" y="14546"/>
                    <a:pt x="11964" y="14539"/>
                    <a:pt x="12209" y="14525"/>
                  </a:cubicBezTo>
                  <a:cubicBezTo>
                    <a:pt x="13510" y="14492"/>
                    <a:pt x="14778" y="14225"/>
                    <a:pt x="16012" y="13758"/>
                  </a:cubicBezTo>
                  <a:lnTo>
                    <a:pt x="16312" y="13658"/>
                  </a:lnTo>
                  <a:cubicBezTo>
                    <a:pt x="16679" y="13525"/>
                    <a:pt x="16979" y="13291"/>
                    <a:pt x="17246" y="13024"/>
                  </a:cubicBezTo>
                  <a:cubicBezTo>
                    <a:pt x="18047" y="12124"/>
                    <a:pt x="18680" y="11090"/>
                    <a:pt x="19081" y="9955"/>
                  </a:cubicBezTo>
                  <a:cubicBezTo>
                    <a:pt x="19448" y="9021"/>
                    <a:pt x="19714" y="8087"/>
                    <a:pt x="19881" y="7120"/>
                  </a:cubicBezTo>
                  <a:cubicBezTo>
                    <a:pt x="20048" y="6219"/>
                    <a:pt x="20148" y="5285"/>
                    <a:pt x="20215" y="4351"/>
                  </a:cubicBezTo>
                  <a:cubicBezTo>
                    <a:pt x="20248" y="3451"/>
                    <a:pt x="20248" y="2550"/>
                    <a:pt x="20148" y="1616"/>
                  </a:cubicBezTo>
                  <a:cubicBezTo>
                    <a:pt x="20054" y="579"/>
                    <a:pt x="19203" y="0"/>
                    <a:pt x="18348" y="0"/>
                  </a:cubicBezTo>
                  <a:close/>
                </a:path>
              </a:pathLst>
            </a:custGeom>
            <a:solidFill>
              <a:srgbClr val="803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2848050" y="2844600"/>
              <a:ext cx="169300" cy="126325"/>
            </a:xfrm>
            <a:custGeom>
              <a:avLst/>
              <a:gdLst/>
              <a:ahLst/>
              <a:cxnLst/>
              <a:rect l="l" t="t" r="r" b="b"/>
              <a:pathLst>
                <a:path w="6772" h="5053" extrusionOk="0">
                  <a:moveTo>
                    <a:pt x="4490" y="0"/>
                  </a:moveTo>
                  <a:cubicBezTo>
                    <a:pt x="4302" y="0"/>
                    <a:pt x="4112" y="49"/>
                    <a:pt x="3936" y="149"/>
                  </a:cubicBezTo>
                  <a:lnTo>
                    <a:pt x="2735" y="983"/>
                  </a:lnTo>
                  <a:cubicBezTo>
                    <a:pt x="2735" y="983"/>
                    <a:pt x="0" y="1550"/>
                    <a:pt x="834" y="3552"/>
                  </a:cubicBezTo>
                  <a:lnTo>
                    <a:pt x="2235" y="5053"/>
                  </a:lnTo>
                  <a:lnTo>
                    <a:pt x="4503" y="4385"/>
                  </a:lnTo>
                  <a:cubicBezTo>
                    <a:pt x="4870" y="4285"/>
                    <a:pt x="5204" y="4119"/>
                    <a:pt x="5471" y="3852"/>
                  </a:cubicBezTo>
                  <a:lnTo>
                    <a:pt x="6371" y="2984"/>
                  </a:lnTo>
                  <a:cubicBezTo>
                    <a:pt x="6772" y="2517"/>
                    <a:pt x="6738" y="1817"/>
                    <a:pt x="6305" y="1417"/>
                  </a:cubicBezTo>
                  <a:lnTo>
                    <a:pt x="5337" y="383"/>
                  </a:lnTo>
                  <a:cubicBezTo>
                    <a:pt x="5108" y="133"/>
                    <a:pt x="4802" y="0"/>
                    <a:pt x="4490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2381875" y="2941275"/>
              <a:ext cx="367775" cy="316225"/>
            </a:xfrm>
            <a:custGeom>
              <a:avLst/>
              <a:gdLst/>
              <a:ahLst/>
              <a:cxnLst/>
              <a:rect l="l" t="t" r="r" b="b"/>
              <a:pathLst>
                <a:path w="14711" h="12649" extrusionOk="0">
                  <a:moveTo>
                    <a:pt x="3082" y="1"/>
                  </a:moveTo>
                  <a:cubicBezTo>
                    <a:pt x="2391" y="1"/>
                    <a:pt x="1848" y="231"/>
                    <a:pt x="1535" y="652"/>
                  </a:cubicBezTo>
                  <a:cubicBezTo>
                    <a:pt x="0" y="2687"/>
                    <a:pt x="3136" y="8658"/>
                    <a:pt x="5104" y="10125"/>
                  </a:cubicBezTo>
                  <a:cubicBezTo>
                    <a:pt x="6927" y="11516"/>
                    <a:pt x="9151" y="12649"/>
                    <a:pt x="10954" y="12649"/>
                  </a:cubicBezTo>
                  <a:cubicBezTo>
                    <a:pt x="11097" y="12649"/>
                    <a:pt x="11238" y="12642"/>
                    <a:pt x="11375" y="12627"/>
                  </a:cubicBezTo>
                  <a:cubicBezTo>
                    <a:pt x="13243" y="12460"/>
                    <a:pt x="13977" y="11460"/>
                    <a:pt x="14377" y="9959"/>
                  </a:cubicBezTo>
                  <a:cubicBezTo>
                    <a:pt x="14711" y="8524"/>
                    <a:pt x="14077" y="4922"/>
                    <a:pt x="12076" y="4421"/>
                  </a:cubicBezTo>
                  <a:cubicBezTo>
                    <a:pt x="10095" y="3926"/>
                    <a:pt x="8409" y="2386"/>
                    <a:pt x="7727" y="2386"/>
                  </a:cubicBezTo>
                  <a:cubicBezTo>
                    <a:pt x="7720" y="2386"/>
                    <a:pt x="7713" y="2386"/>
                    <a:pt x="7706" y="2386"/>
                  </a:cubicBezTo>
                  <a:cubicBezTo>
                    <a:pt x="6000" y="723"/>
                    <a:pt x="4308" y="1"/>
                    <a:pt x="3082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2014950" y="2934200"/>
              <a:ext cx="726375" cy="784575"/>
            </a:xfrm>
            <a:custGeom>
              <a:avLst/>
              <a:gdLst/>
              <a:ahLst/>
              <a:cxnLst/>
              <a:rect l="l" t="t" r="r" b="b"/>
              <a:pathLst>
                <a:path w="29055" h="31383" extrusionOk="0">
                  <a:moveTo>
                    <a:pt x="15244" y="1"/>
                  </a:moveTo>
                  <a:cubicBezTo>
                    <a:pt x="11508" y="34"/>
                    <a:pt x="7772" y="401"/>
                    <a:pt x="4137" y="1102"/>
                  </a:cubicBezTo>
                  <a:cubicBezTo>
                    <a:pt x="1568" y="1602"/>
                    <a:pt x="0" y="4171"/>
                    <a:pt x="667" y="6706"/>
                  </a:cubicBezTo>
                  <a:cubicBezTo>
                    <a:pt x="3403" y="17113"/>
                    <a:pt x="1868" y="28521"/>
                    <a:pt x="2068" y="30623"/>
                  </a:cubicBezTo>
                  <a:cubicBezTo>
                    <a:pt x="2068" y="30623"/>
                    <a:pt x="7360" y="31382"/>
                    <a:pt x="13133" y="31382"/>
                  </a:cubicBezTo>
                  <a:cubicBezTo>
                    <a:pt x="19090" y="31382"/>
                    <a:pt x="25559" y="30574"/>
                    <a:pt x="27253" y="27287"/>
                  </a:cubicBezTo>
                  <a:cubicBezTo>
                    <a:pt x="29054" y="18648"/>
                    <a:pt x="24117" y="15145"/>
                    <a:pt x="21482" y="4838"/>
                  </a:cubicBezTo>
                  <a:cubicBezTo>
                    <a:pt x="20682" y="2036"/>
                    <a:pt x="18147" y="68"/>
                    <a:pt x="1524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014950" y="2934200"/>
              <a:ext cx="726375" cy="784575"/>
            </a:xfrm>
            <a:custGeom>
              <a:avLst/>
              <a:gdLst/>
              <a:ahLst/>
              <a:cxnLst/>
              <a:rect l="l" t="t" r="r" b="b"/>
              <a:pathLst>
                <a:path w="29055" h="31383" extrusionOk="0">
                  <a:moveTo>
                    <a:pt x="15244" y="1"/>
                  </a:moveTo>
                  <a:cubicBezTo>
                    <a:pt x="11508" y="34"/>
                    <a:pt x="7772" y="401"/>
                    <a:pt x="4137" y="1102"/>
                  </a:cubicBezTo>
                  <a:cubicBezTo>
                    <a:pt x="1568" y="1602"/>
                    <a:pt x="0" y="4171"/>
                    <a:pt x="667" y="6706"/>
                  </a:cubicBezTo>
                  <a:cubicBezTo>
                    <a:pt x="3403" y="17113"/>
                    <a:pt x="1868" y="28521"/>
                    <a:pt x="2068" y="30623"/>
                  </a:cubicBezTo>
                  <a:cubicBezTo>
                    <a:pt x="2068" y="30623"/>
                    <a:pt x="7360" y="31382"/>
                    <a:pt x="13133" y="31382"/>
                  </a:cubicBezTo>
                  <a:cubicBezTo>
                    <a:pt x="19090" y="31382"/>
                    <a:pt x="25559" y="30574"/>
                    <a:pt x="27253" y="27287"/>
                  </a:cubicBezTo>
                  <a:cubicBezTo>
                    <a:pt x="29054" y="18648"/>
                    <a:pt x="24117" y="15145"/>
                    <a:pt x="21482" y="4838"/>
                  </a:cubicBezTo>
                  <a:cubicBezTo>
                    <a:pt x="20682" y="2036"/>
                    <a:pt x="18147" y="68"/>
                    <a:pt x="15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137525" y="3667225"/>
              <a:ext cx="5875" cy="15050"/>
            </a:xfrm>
            <a:custGeom>
              <a:avLst/>
              <a:gdLst/>
              <a:ahLst/>
              <a:cxnLst/>
              <a:rect l="l" t="t" r="r" b="b"/>
              <a:pathLst>
                <a:path w="235" h="602" extrusionOk="0">
                  <a:moveTo>
                    <a:pt x="168" y="1"/>
                  </a:moveTo>
                  <a:cubicBezTo>
                    <a:pt x="101" y="1"/>
                    <a:pt x="67" y="34"/>
                    <a:pt x="34" y="101"/>
                  </a:cubicBezTo>
                  <a:cubicBezTo>
                    <a:pt x="34" y="234"/>
                    <a:pt x="1" y="368"/>
                    <a:pt x="1" y="501"/>
                  </a:cubicBezTo>
                  <a:cubicBezTo>
                    <a:pt x="1" y="535"/>
                    <a:pt x="34" y="601"/>
                    <a:pt x="101" y="601"/>
                  </a:cubicBezTo>
                  <a:cubicBezTo>
                    <a:pt x="134" y="601"/>
                    <a:pt x="201" y="568"/>
                    <a:pt x="201" y="501"/>
                  </a:cubicBezTo>
                  <a:cubicBezTo>
                    <a:pt x="234" y="401"/>
                    <a:pt x="234" y="268"/>
                    <a:pt x="234" y="101"/>
                  </a:cubicBezTo>
                  <a:cubicBezTo>
                    <a:pt x="234" y="68"/>
                    <a:pt x="201" y="1"/>
                    <a:pt x="16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2110000" y="3143525"/>
              <a:ext cx="35050" cy="508725"/>
            </a:xfrm>
            <a:custGeom>
              <a:avLst/>
              <a:gdLst/>
              <a:ahLst/>
              <a:cxnLst/>
              <a:rect l="l" t="t" r="r" b="b"/>
              <a:pathLst>
                <a:path w="1402" h="20349" extrusionOk="0">
                  <a:moveTo>
                    <a:pt x="101" y="1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34" y="367"/>
                    <a:pt x="68" y="634"/>
                    <a:pt x="101" y="935"/>
                  </a:cubicBezTo>
                  <a:cubicBezTo>
                    <a:pt x="101" y="968"/>
                    <a:pt x="134" y="1001"/>
                    <a:pt x="201" y="1001"/>
                  </a:cubicBezTo>
                  <a:cubicBezTo>
                    <a:pt x="268" y="1001"/>
                    <a:pt x="301" y="968"/>
                    <a:pt x="301" y="901"/>
                  </a:cubicBezTo>
                  <a:cubicBezTo>
                    <a:pt x="268" y="634"/>
                    <a:pt x="234" y="367"/>
                    <a:pt x="201" y="101"/>
                  </a:cubicBezTo>
                  <a:cubicBezTo>
                    <a:pt x="201" y="34"/>
                    <a:pt x="168" y="1"/>
                    <a:pt x="101" y="1"/>
                  </a:cubicBezTo>
                  <a:close/>
                  <a:moveTo>
                    <a:pt x="314" y="1622"/>
                  </a:moveTo>
                  <a:cubicBezTo>
                    <a:pt x="301" y="1622"/>
                    <a:pt x="286" y="1626"/>
                    <a:pt x="268" y="1635"/>
                  </a:cubicBezTo>
                  <a:cubicBezTo>
                    <a:pt x="201" y="1635"/>
                    <a:pt x="168" y="1668"/>
                    <a:pt x="168" y="1735"/>
                  </a:cubicBezTo>
                  <a:cubicBezTo>
                    <a:pt x="201" y="2002"/>
                    <a:pt x="234" y="2269"/>
                    <a:pt x="268" y="2536"/>
                  </a:cubicBezTo>
                  <a:cubicBezTo>
                    <a:pt x="268" y="2569"/>
                    <a:pt x="301" y="2602"/>
                    <a:pt x="368" y="2636"/>
                  </a:cubicBezTo>
                  <a:cubicBezTo>
                    <a:pt x="435" y="2602"/>
                    <a:pt x="468" y="2569"/>
                    <a:pt x="468" y="2502"/>
                  </a:cubicBezTo>
                  <a:cubicBezTo>
                    <a:pt x="435" y="2235"/>
                    <a:pt x="401" y="1969"/>
                    <a:pt x="368" y="1702"/>
                  </a:cubicBezTo>
                  <a:cubicBezTo>
                    <a:pt x="368" y="1653"/>
                    <a:pt x="350" y="1622"/>
                    <a:pt x="314" y="1622"/>
                  </a:cubicBezTo>
                  <a:close/>
                  <a:moveTo>
                    <a:pt x="435" y="3203"/>
                  </a:moveTo>
                  <a:cubicBezTo>
                    <a:pt x="385" y="3203"/>
                    <a:pt x="335" y="3236"/>
                    <a:pt x="335" y="3303"/>
                  </a:cubicBezTo>
                  <a:cubicBezTo>
                    <a:pt x="368" y="3570"/>
                    <a:pt x="368" y="3837"/>
                    <a:pt x="401" y="4103"/>
                  </a:cubicBezTo>
                  <a:cubicBezTo>
                    <a:pt x="401" y="4170"/>
                    <a:pt x="468" y="4204"/>
                    <a:pt x="501" y="4204"/>
                  </a:cubicBezTo>
                  <a:cubicBezTo>
                    <a:pt x="568" y="4204"/>
                    <a:pt x="601" y="4137"/>
                    <a:pt x="601" y="4103"/>
                  </a:cubicBezTo>
                  <a:cubicBezTo>
                    <a:pt x="568" y="3837"/>
                    <a:pt x="568" y="3570"/>
                    <a:pt x="535" y="3303"/>
                  </a:cubicBezTo>
                  <a:cubicBezTo>
                    <a:pt x="535" y="3236"/>
                    <a:pt x="485" y="3203"/>
                    <a:pt x="435" y="3203"/>
                  </a:cubicBezTo>
                  <a:close/>
                  <a:moveTo>
                    <a:pt x="568" y="4804"/>
                  </a:moveTo>
                  <a:cubicBezTo>
                    <a:pt x="501" y="4804"/>
                    <a:pt x="468" y="4871"/>
                    <a:pt x="468" y="4904"/>
                  </a:cubicBezTo>
                  <a:lnTo>
                    <a:pt x="535" y="5738"/>
                  </a:lnTo>
                  <a:cubicBezTo>
                    <a:pt x="568" y="5771"/>
                    <a:pt x="601" y="5805"/>
                    <a:pt x="635" y="5805"/>
                  </a:cubicBezTo>
                  <a:lnTo>
                    <a:pt x="668" y="5805"/>
                  </a:lnTo>
                  <a:cubicBezTo>
                    <a:pt x="701" y="5805"/>
                    <a:pt x="735" y="5771"/>
                    <a:pt x="735" y="5705"/>
                  </a:cubicBezTo>
                  <a:lnTo>
                    <a:pt x="668" y="4904"/>
                  </a:lnTo>
                  <a:cubicBezTo>
                    <a:pt x="668" y="4837"/>
                    <a:pt x="635" y="4804"/>
                    <a:pt x="568" y="4804"/>
                  </a:cubicBezTo>
                  <a:close/>
                  <a:moveTo>
                    <a:pt x="714" y="6438"/>
                  </a:moveTo>
                  <a:cubicBezTo>
                    <a:pt x="660" y="6438"/>
                    <a:pt x="601" y="6472"/>
                    <a:pt x="601" y="6539"/>
                  </a:cubicBezTo>
                  <a:lnTo>
                    <a:pt x="668" y="7339"/>
                  </a:lnTo>
                  <a:cubicBezTo>
                    <a:pt x="668" y="7372"/>
                    <a:pt x="735" y="7439"/>
                    <a:pt x="768" y="7439"/>
                  </a:cubicBezTo>
                  <a:cubicBezTo>
                    <a:pt x="835" y="7439"/>
                    <a:pt x="868" y="7406"/>
                    <a:pt x="868" y="7339"/>
                  </a:cubicBezTo>
                  <a:lnTo>
                    <a:pt x="802" y="6539"/>
                  </a:lnTo>
                  <a:cubicBezTo>
                    <a:pt x="818" y="6472"/>
                    <a:pt x="768" y="6438"/>
                    <a:pt x="714" y="6438"/>
                  </a:cubicBezTo>
                  <a:close/>
                  <a:moveTo>
                    <a:pt x="835" y="8040"/>
                  </a:moveTo>
                  <a:cubicBezTo>
                    <a:pt x="785" y="8040"/>
                    <a:pt x="735" y="8073"/>
                    <a:pt x="735" y="8140"/>
                  </a:cubicBezTo>
                  <a:cubicBezTo>
                    <a:pt x="768" y="8407"/>
                    <a:pt x="802" y="8673"/>
                    <a:pt x="802" y="8940"/>
                  </a:cubicBezTo>
                  <a:cubicBezTo>
                    <a:pt x="802" y="9007"/>
                    <a:pt x="835" y="9040"/>
                    <a:pt x="902" y="9040"/>
                  </a:cubicBezTo>
                  <a:cubicBezTo>
                    <a:pt x="968" y="9040"/>
                    <a:pt x="1002" y="9007"/>
                    <a:pt x="1002" y="8940"/>
                  </a:cubicBezTo>
                  <a:cubicBezTo>
                    <a:pt x="968" y="8673"/>
                    <a:pt x="935" y="8407"/>
                    <a:pt x="935" y="8140"/>
                  </a:cubicBezTo>
                  <a:cubicBezTo>
                    <a:pt x="935" y="8073"/>
                    <a:pt x="885" y="8040"/>
                    <a:pt x="835" y="8040"/>
                  </a:cubicBezTo>
                  <a:close/>
                  <a:moveTo>
                    <a:pt x="935" y="9641"/>
                  </a:moveTo>
                  <a:cubicBezTo>
                    <a:pt x="902" y="9641"/>
                    <a:pt x="835" y="9707"/>
                    <a:pt x="835" y="9741"/>
                  </a:cubicBezTo>
                  <a:cubicBezTo>
                    <a:pt x="868" y="10008"/>
                    <a:pt x="902" y="10275"/>
                    <a:pt x="902" y="10541"/>
                  </a:cubicBezTo>
                  <a:cubicBezTo>
                    <a:pt x="902" y="10608"/>
                    <a:pt x="935" y="10641"/>
                    <a:pt x="1002" y="10641"/>
                  </a:cubicBezTo>
                  <a:cubicBezTo>
                    <a:pt x="1068" y="10641"/>
                    <a:pt x="1102" y="10608"/>
                    <a:pt x="1102" y="10541"/>
                  </a:cubicBezTo>
                  <a:cubicBezTo>
                    <a:pt x="1068" y="10275"/>
                    <a:pt x="1035" y="10008"/>
                    <a:pt x="1035" y="9741"/>
                  </a:cubicBezTo>
                  <a:cubicBezTo>
                    <a:pt x="1035" y="9674"/>
                    <a:pt x="1002" y="9641"/>
                    <a:pt x="935" y="9641"/>
                  </a:cubicBezTo>
                  <a:close/>
                  <a:moveTo>
                    <a:pt x="1068" y="11275"/>
                  </a:moveTo>
                  <a:cubicBezTo>
                    <a:pt x="1018" y="11275"/>
                    <a:pt x="968" y="11309"/>
                    <a:pt x="968" y="11375"/>
                  </a:cubicBezTo>
                  <a:cubicBezTo>
                    <a:pt x="968" y="11642"/>
                    <a:pt x="1002" y="11909"/>
                    <a:pt x="1002" y="12176"/>
                  </a:cubicBezTo>
                  <a:cubicBezTo>
                    <a:pt x="1002" y="12209"/>
                    <a:pt x="1035" y="12276"/>
                    <a:pt x="1102" y="12276"/>
                  </a:cubicBezTo>
                  <a:cubicBezTo>
                    <a:pt x="1168" y="12276"/>
                    <a:pt x="1202" y="12209"/>
                    <a:pt x="1202" y="12176"/>
                  </a:cubicBezTo>
                  <a:cubicBezTo>
                    <a:pt x="1168" y="11909"/>
                    <a:pt x="1168" y="11642"/>
                    <a:pt x="1168" y="11375"/>
                  </a:cubicBezTo>
                  <a:cubicBezTo>
                    <a:pt x="1168" y="11309"/>
                    <a:pt x="1118" y="11275"/>
                    <a:pt x="1068" y="11275"/>
                  </a:cubicBezTo>
                  <a:close/>
                  <a:moveTo>
                    <a:pt x="1135" y="12876"/>
                  </a:moveTo>
                  <a:cubicBezTo>
                    <a:pt x="1068" y="12876"/>
                    <a:pt x="1035" y="12910"/>
                    <a:pt x="1035" y="12976"/>
                  </a:cubicBezTo>
                  <a:cubicBezTo>
                    <a:pt x="1068" y="13243"/>
                    <a:pt x="1068" y="13510"/>
                    <a:pt x="1068" y="13777"/>
                  </a:cubicBezTo>
                  <a:cubicBezTo>
                    <a:pt x="1102" y="13844"/>
                    <a:pt x="1135" y="13877"/>
                    <a:pt x="1168" y="13877"/>
                  </a:cubicBezTo>
                  <a:cubicBezTo>
                    <a:pt x="1235" y="13877"/>
                    <a:pt x="1269" y="13844"/>
                    <a:pt x="1269" y="13777"/>
                  </a:cubicBezTo>
                  <a:lnTo>
                    <a:pt x="1235" y="12976"/>
                  </a:lnTo>
                  <a:cubicBezTo>
                    <a:pt x="1235" y="12910"/>
                    <a:pt x="1202" y="12876"/>
                    <a:pt x="1135" y="12876"/>
                  </a:cubicBezTo>
                  <a:close/>
                  <a:moveTo>
                    <a:pt x="1202" y="14511"/>
                  </a:moveTo>
                  <a:cubicBezTo>
                    <a:pt x="1168" y="14511"/>
                    <a:pt x="1102" y="14544"/>
                    <a:pt x="1135" y="14611"/>
                  </a:cubicBezTo>
                  <a:cubicBezTo>
                    <a:pt x="1168" y="14878"/>
                    <a:pt x="1168" y="15145"/>
                    <a:pt x="1168" y="15412"/>
                  </a:cubicBezTo>
                  <a:cubicBezTo>
                    <a:pt x="1168" y="15478"/>
                    <a:pt x="1202" y="15512"/>
                    <a:pt x="1269" y="15512"/>
                  </a:cubicBezTo>
                  <a:cubicBezTo>
                    <a:pt x="1302" y="15512"/>
                    <a:pt x="1335" y="15445"/>
                    <a:pt x="1335" y="15412"/>
                  </a:cubicBezTo>
                  <a:cubicBezTo>
                    <a:pt x="1302" y="15145"/>
                    <a:pt x="1302" y="14878"/>
                    <a:pt x="1302" y="14578"/>
                  </a:cubicBezTo>
                  <a:cubicBezTo>
                    <a:pt x="1302" y="14544"/>
                    <a:pt x="1269" y="14511"/>
                    <a:pt x="1202" y="14511"/>
                  </a:cubicBezTo>
                  <a:close/>
                  <a:moveTo>
                    <a:pt x="1269" y="16112"/>
                  </a:moveTo>
                  <a:cubicBezTo>
                    <a:pt x="1235" y="16112"/>
                    <a:pt x="1168" y="16145"/>
                    <a:pt x="1168" y="16212"/>
                  </a:cubicBezTo>
                  <a:cubicBezTo>
                    <a:pt x="1202" y="16479"/>
                    <a:pt x="1202" y="16746"/>
                    <a:pt x="1202" y="17013"/>
                  </a:cubicBezTo>
                  <a:cubicBezTo>
                    <a:pt x="1202" y="17074"/>
                    <a:pt x="1230" y="17107"/>
                    <a:pt x="1285" y="17112"/>
                  </a:cubicBezTo>
                  <a:lnTo>
                    <a:pt x="1285" y="17112"/>
                  </a:lnTo>
                  <a:cubicBezTo>
                    <a:pt x="1341" y="17107"/>
                    <a:pt x="1369" y="17074"/>
                    <a:pt x="1369" y="17013"/>
                  </a:cubicBezTo>
                  <a:lnTo>
                    <a:pt x="1369" y="16212"/>
                  </a:lnTo>
                  <a:cubicBezTo>
                    <a:pt x="1369" y="16145"/>
                    <a:pt x="1335" y="16112"/>
                    <a:pt x="1269" y="16112"/>
                  </a:cubicBezTo>
                  <a:close/>
                  <a:moveTo>
                    <a:pt x="1285" y="17112"/>
                  </a:moveTo>
                  <a:lnTo>
                    <a:pt x="1285" y="17112"/>
                  </a:lnTo>
                  <a:cubicBezTo>
                    <a:pt x="1280" y="17113"/>
                    <a:pt x="1274" y="17113"/>
                    <a:pt x="1269" y="17113"/>
                  </a:cubicBezTo>
                  <a:lnTo>
                    <a:pt x="1302" y="17113"/>
                  </a:lnTo>
                  <a:cubicBezTo>
                    <a:pt x="1296" y="17113"/>
                    <a:pt x="1291" y="17113"/>
                    <a:pt x="1285" y="17112"/>
                  </a:cubicBezTo>
                  <a:close/>
                  <a:moveTo>
                    <a:pt x="1302" y="17713"/>
                  </a:moveTo>
                  <a:cubicBezTo>
                    <a:pt x="1269" y="17713"/>
                    <a:pt x="1202" y="17780"/>
                    <a:pt x="1235" y="17813"/>
                  </a:cubicBezTo>
                  <a:lnTo>
                    <a:pt x="1235" y="18580"/>
                  </a:lnTo>
                  <a:lnTo>
                    <a:pt x="1235" y="18647"/>
                  </a:lnTo>
                  <a:cubicBezTo>
                    <a:pt x="1235" y="18681"/>
                    <a:pt x="1269" y="18747"/>
                    <a:pt x="1335" y="18747"/>
                  </a:cubicBezTo>
                  <a:cubicBezTo>
                    <a:pt x="1369" y="18747"/>
                    <a:pt x="1402" y="18681"/>
                    <a:pt x="1402" y="18647"/>
                  </a:cubicBezTo>
                  <a:lnTo>
                    <a:pt x="1402" y="18580"/>
                  </a:lnTo>
                  <a:lnTo>
                    <a:pt x="1402" y="17813"/>
                  </a:lnTo>
                  <a:cubicBezTo>
                    <a:pt x="1402" y="17780"/>
                    <a:pt x="1369" y="17713"/>
                    <a:pt x="1302" y="17713"/>
                  </a:cubicBezTo>
                  <a:close/>
                  <a:moveTo>
                    <a:pt x="1302" y="19348"/>
                  </a:moveTo>
                  <a:cubicBezTo>
                    <a:pt x="1235" y="19348"/>
                    <a:pt x="1202" y="19381"/>
                    <a:pt x="1202" y="19448"/>
                  </a:cubicBezTo>
                  <a:lnTo>
                    <a:pt x="1202" y="20248"/>
                  </a:lnTo>
                  <a:cubicBezTo>
                    <a:pt x="1202" y="20315"/>
                    <a:pt x="1235" y="20348"/>
                    <a:pt x="1302" y="20348"/>
                  </a:cubicBezTo>
                  <a:cubicBezTo>
                    <a:pt x="1335" y="20348"/>
                    <a:pt x="1369" y="20315"/>
                    <a:pt x="1369" y="20248"/>
                  </a:cubicBezTo>
                  <a:cubicBezTo>
                    <a:pt x="1402" y="20015"/>
                    <a:pt x="1402" y="19715"/>
                    <a:pt x="1402" y="19448"/>
                  </a:cubicBezTo>
                  <a:cubicBezTo>
                    <a:pt x="1402" y="19381"/>
                    <a:pt x="1335" y="19348"/>
                    <a:pt x="1302" y="19348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106675" y="3114225"/>
              <a:ext cx="6700" cy="14325"/>
            </a:xfrm>
            <a:custGeom>
              <a:avLst/>
              <a:gdLst/>
              <a:ahLst/>
              <a:cxnLst/>
              <a:rect l="l" t="t" r="r" b="b"/>
              <a:pathLst>
                <a:path w="268" h="573" extrusionOk="0">
                  <a:moveTo>
                    <a:pt x="98" y="0"/>
                  </a:moveTo>
                  <a:cubicBezTo>
                    <a:pt x="48" y="0"/>
                    <a:pt x="1" y="34"/>
                    <a:pt x="1" y="105"/>
                  </a:cubicBezTo>
                  <a:lnTo>
                    <a:pt x="67" y="505"/>
                  </a:lnTo>
                  <a:cubicBezTo>
                    <a:pt x="67" y="539"/>
                    <a:pt x="101" y="572"/>
                    <a:pt x="167" y="572"/>
                  </a:cubicBezTo>
                  <a:cubicBezTo>
                    <a:pt x="234" y="572"/>
                    <a:pt x="267" y="505"/>
                    <a:pt x="267" y="439"/>
                  </a:cubicBezTo>
                  <a:lnTo>
                    <a:pt x="201" y="72"/>
                  </a:lnTo>
                  <a:cubicBezTo>
                    <a:pt x="185" y="25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929050" y="3090525"/>
              <a:ext cx="333825" cy="584550"/>
            </a:xfrm>
            <a:custGeom>
              <a:avLst/>
              <a:gdLst/>
              <a:ahLst/>
              <a:cxnLst/>
              <a:rect l="l" t="t" r="r" b="b"/>
              <a:pathLst>
                <a:path w="13353" h="23382" extrusionOk="0">
                  <a:moveTo>
                    <a:pt x="6740" y="0"/>
                  </a:moveTo>
                  <a:cubicBezTo>
                    <a:pt x="5467" y="0"/>
                    <a:pt x="4255" y="698"/>
                    <a:pt x="3636" y="1887"/>
                  </a:cubicBezTo>
                  <a:lnTo>
                    <a:pt x="3236" y="2621"/>
                  </a:lnTo>
                  <a:cubicBezTo>
                    <a:pt x="3136" y="2854"/>
                    <a:pt x="3036" y="3088"/>
                    <a:pt x="2903" y="3321"/>
                  </a:cubicBezTo>
                  <a:cubicBezTo>
                    <a:pt x="2702" y="3755"/>
                    <a:pt x="2502" y="4255"/>
                    <a:pt x="2302" y="4722"/>
                  </a:cubicBezTo>
                  <a:cubicBezTo>
                    <a:pt x="1935" y="5656"/>
                    <a:pt x="1602" y="6590"/>
                    <a:pt x="1301" y="7591"/>
                  </a:cubicBezTo>
                  <a:cubicBezTo>
                    <a:pt x="1001" y="8558"/>
                    <a:pt x="734" y="9559"/>
                    <a:pt x="534" y="10593"/>
                  </a:cubicBezTo>
                  <a:cubicBezTo>
                    <a:pt x="301" y="11594"/>
                    <a:pt x="167" y="12628"/>
                    <a:pt x="67" y="13662"/>
                  </a:cubicBezTo>
                  <a:lnTo>
                    <a:pt x="34" y="14062"/>
                  </a:lnTo>
                  <a:cubicBezTo>
                    <a:pt x="0" y="14429"/>
                    <a:pt x="34" y="14796"/>
                    <a:pt x="201" y="15096"/>
                  </a:cubicBezTo>
                  <a:cubicBezTo>
                    <a:pt x="334" y="15497"/>
                    <a:pt x="501" y="15864"/>
                    <a:pt x="701" y="16197"/>
                  </a:cubicBezTo>
                  <a:cubicBezTo>
                    <a:pt x="868" y="16497"/>
                    <a:pt x="1068" y="16798"/>
                    <a:pt x="1268" y="17065"/>
                  </a:cubicBezTo>
                  <a:cubicBezTo>
                    <a:pt x="1635" y="17565"/>
                    <a:pt x="2035" y="17999"/>
                    <a:pt x="2469" y="18432"/>
                  </a:cubicBezTo>
                  <a:cubicBezTo>
                    <a:pt x="3236" y="19199"/>
                    <a:pt x="4070" y="19867"/>
                    <a:pt x="4971" y="20467"/>
                  </a:cubicBezTo>
                  <a:cubicBezTo>
                    <a:pt x="5805" y="21034"/>
                    <a:pt x="6672" y="21534"/>
                    <a:pt x="7573" y="22035"/>
                  </a:cubicBezTo>
                  <a:cubicBezTo>
                    <a:pt x="8473" y="22502"/>
                    <a:pt x="9374" y="22902"/>
                    <a:pt x="10308" y="23269"/>
                  </a:cubicBezTo>
                  <a:cubicBezTo>
                    <a:pt x="10522" y="23346"/>
                    <a:pt x="10732" y="23381"/>
                    <a:pt x="10933" y="23381"/>
                  </a:cubicBezTo>
                  <a:cubicBezTo>
                    <a:pt x="12384" y="23381"/>
                    <a:pt x="13352" y="21539"/>
                    <a:pt x="12209" y="20367"/>
                  </a:cubicBezTo>
                  <a:lnTo>
                    <a:pt x="12142" y="20300"/>
                  </a:lnTo>
                  <a:lnTo>
                    <a:pt x="10241" y="18365"/>
                  </a:lnTo>
                  <a:cubicBezTo>
                    <a:pt x="9607" y="17732"/>
                    <a:pt x="8974" y="17098"/>
                    <a:pt x="8440" y="16464"/>
                  </a:cubicBezTo>
                  <a:cubicBezTo>
                    <a:pt x="7873" y="15864"/>
                    <a:pt x="7372" y="15230"/>
                    <a:pt x="6939" y="14563"/>
                  </a:cubicBezTo>
                  <a:cubicBezTo>
                    <a:pt x="6795" y="14371"/>
                    <a:pt x="6668" y="14179"/>
                    <a:pt x="6546" y="13974"/>
                  </a:cubicBezTo>
                  <a:lnTo>
                    <a:pt x="6546" y="13974"/>
                  </a:lnTo>
                  <a:cubicBezTo>
                    <a:pt x="6695" y="13403"/>
                    <a:pt x="6858" y="12832"/>
                    <a:pt x="7072" y="12261"/>
                  </a:cubicBezTo>
                  <a:cubicBezTo>
                    <a:pt x="7339" y="11461"/>
                    <a:pt x="7606" y="10627"/>
                    <a:pt x="7906" y="9826"/>
                  </a:cubicBezTo>
                  <a:cubicBezTo>
                    <a:pt x="8240" y="9025"/>
                    <a:pt x="8540" y="8225"/>
                    <a:pt x="8907" y="7424"/>
                  </a:cubicBezTo>
                  <a:lnTo>
                    <a:pt x="9407" y="6223"/>
                  </a:lnTo>
                  <a:lnTo>
                    <a:pt x="9908" y="5089"/>
                  </a:lnTo>
                  <a:lnTo>
                    <a:pt x="10008" y="4923"/>
                  </a:lnTo>
                  <a:cubicBezTo>
                    <a:pt x="10741" y="3155"/>
                    <a:pt x="9974" y="1153"/>
                    <a:pt x="8273" y="353"/>
                  </a:cubicBezTo>
                  <a:cubicBezTo>
                    <a:pt x="7775" y="113"/>
                    <a:pt x="7253" y="0"/>
                    <a:pt x="6740" y="0"/>
                  </a:cubicBezTo>
                  <a:close/>
                </a:path>
              </a:pathLst>
            </a:custGeom>
            <a:solidFill>
              <a:srgbClr val="803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2183400" y="3601275"/>
              <a:ext cx="165150" cy="113775"/>
            </a:xfrm>
            <a:custGeom>
              <a:avLst/>
              <a:gdLst/>
              <a:ahLst/>
              <a:cxnLst/>
              <a:rect l="l" t="t" r="r" b="b"/>
              <a:pathLst>
                <a:path w="6606" h="4551" extrusionOk="0">
                  <a:moveTo>
                    <a:pt x="2235" y="0"/>
                  </a:moveTo>
                  <a:cubicBezTo>
                    <a:pt x="1807" y="0"/>
                    <a:pt x="1416" y="199"/>
                    <a:pt x="1168" y="571"/>
                  </a:cubicBezTo>
                  <a:lnTo>
                    <a:pt x="467" y="1638"/>
                  </a:lnTo>
                  <a:cubicBezTo>
                    <a:pt x="0" y="3740"/>
                    <a:pt x="2802" y="3873"/>
                    <a:pt x="2802" y="3873"/>
                  </a:cubicBezTo>
                  <a:lnTo>
                    <a:pt x="4103" y="4474"/>
                  </a:lnTo>
                  <a:cubicBezTo>
                    <a:pt x="4234" y="4526"/>
                    <a:pt x="4369" y="4551"/>
                    <a:pt x="4503" y="4551"/>
                  </a:cubicBezTo>
                  <a:cubicBezTo>
                    <a:pt x="4880" y="4551"/>
                    <a:pt x="5240" y="4351"/>
                    <a:pt x="5438" y="4007"/>
                  </a:cubicBezTo>
                  <a:lnTo>
                    <a:pt x="6238" y="2839"/>
                  </a:lnTo>
                  <a:cubicBezTo>
                    <a:pt x="6605" y="2339"/>
                    <a:pt x="6505" y="1638"/>
                    <a:pt x="6038" y="1271"/>
                  </a:cubicBezTo>
                  <a:lnTo>
                    <a:pt x="4971" y="571"/>
                  </a:lnTo>
                  <a:cubicBezTo>
                    <a:pt x="4670" y="337"/>
                    <a:pt x="4337" y="237"/>
                    <a:pt x="3970" y="170"/>
                  </a:cubicBezTo>
                  <a:lnTo>
                    <a:pt x="2335" y="4"/>
                  </a:lnTo>
                  <a:cubicBezTo>
                    <a:pt x="2302" y="1"/>
                    <a:pt x="2268" y="0"/>
                    <a:pt x="2235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1899025" y="2987975"/>
              <a:ext cx="302750" cy="428000"/>
            </a:xfrm>
            <a:custGeom>
              <a:avLst/>
              <a:gdLst/>
              <a:ahLst/>
              <a:cxnLst/>
              <a:rect l="l" t="t" r="r" b="b"/>
              <a:pathLst>
                <a:path w="12110" h="17120" extrusionOk="0">
                  <a:moveTo>
                    <a:pt x="7742" y="0"/>
                  </a:moveTo>
                  <a:cubicBezTo>
                    <a:pt x="6336" y="0"/>
                    <a:pt x="4590" y="2624"/>
                    <a:pt x="4304" y="5522"/>
                  </a:cubicBezTo>
                  <a:cubicBezTo>
                    <a:pt x="3103" y="6756"/>
                    <a:pt x="2969" y="8824"/>
                    <a:pt x="2002" y="10626"/>
                  </a:cubicBezTo>
                  <a:cubicBezTo>
                    <a:pt x="1" y="14328"/>
                    <a:pt x="1668" y="15563"/>
                    <a:pt x="2969" y="16263"/>
                  </a:cubicBezTo>
                  <a:cubicBezTo>
                    <a:pt x="4095" y="16853"/>
                    <a:pt x="5279" y="17119"/>
                    <a:pt x="6348" y="17119"/>
                  </a:cubicBezTo>
                  <a:cubicBezTo>
                    <a:pt x="7940" y="17119"/>
                    <a:pt x="9275" y="16527"/>
                    <a:pt x="9774" y="15529"/>
                  </a:cubicBezTo>
                  <a:cubicBezTo>
                    <a:pt x="10608" y="13861"/>
                    <a:pt x="11475" y="11893"/>
                    <a:pt x="11742" y="9425"/>
                  </a:cubicBezTo>
                  <a:cubicBezTo>
                    <a:pt x="12109" y="5822"/>
                    <a:pt x="10441" y="518"/>
                    <a:pt x="7940" y="18"/>
                  </a:cubicBezTo>
                  <a:cubicBezTo>
                    <a:pt x="7875" y="6"/>
                    <a:pt x="7808" y="0"/>
                    <a:pt x="7742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2461925" y="3128525"/>
              <a:ext cx="163475" cy="84250"/>
            </a:xfrm>
            <a:custGeom>
              <a:avLst/>
              <a:gdLst/>
              <a:ahLst/>
              <a:cxnLst/>
              <a:rect l="l" t="t" r="r" b="b"/>
              <a:pathLst>
                <a:path w="6539" h="3370" extrusionOk="0">
                  <a:moveTo>
                    <a:pt x="5238" y="0"/>
                  </a:moveTo>
                  <a:lnTo>
                    <a:pt x="368" y="367"/>
                  </a:lnTo>
                  <a:cubicBezTo>
                    <a:pt x="134" y="367"/>
                    <a:pt x="1" y="634"/>
                    <a:pt x="101" y="834"/>
                  </a:cubicBezTo>
                  <a:lnTo>
                    <a:pt x="768" y="2936"/>
                  </a:lnTo>
                  <a:cubicBezTo>
                    <a:pt x="835" y="3202"/>
                    <a:pt x="1068" y="3369"/>
                    <a:pt x="1302" y="3369"/>
                  </a:cubicBezTo>
                  <a:lnTo>
                    <a:pt x="6172" y="3002"/>
                  </a:lnTo>
                  <a:cubicBezTo>
                    <a:pt x="6405" y="2969"/>
                    <a:pt x="6539" y="2735"/>
                    <a:pt x="6439" y="2535"/>
                  </a:cubicBezTo>
                  <a:lnTo>
                    <a:pt x="5771" y="400"/>
                  </a:lnTo>
                  <a:cubicBezTo>
                    <a:pt x="5705" y="167"/>
                    <a:pt x="5505" y="0"/>
                    <a:pt x="5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191725" y="2845825"/>
              <a:ext cx="219875" cy="180250"/>
            </a:xfrm>
            <a:custGeom>
              <a:avLst/>
              <a:gdLst/>
              <a:ahLst/>
              <a:cxnLst/>
              <a:rect l="l" t="t" r="r" b="b"/>
              <a:pathLst>
                <a:path w="8795" h="7210" extrusionOk="0">
                  <a:moveTo>
                    <a:pt x="1" y="0"/>
                  </a:moveTo>
                  <a:lnTo>
                    <a:pt x="1" y="0"/>
                  </a:lnTo>
                  <a:cubicBezTo>
                    <a:pt x="668" y="2168"/>
                    <a:pt x="1168" y="3869"/>
                    <a:pt x="435" y="4970"/>
                  </a:cubicBezTo>
                  <a:cubicBezTo>
                    <a:pt x="1769" y="5704"/>
                    <a:pt x="4171" y="7072"/>
                    <a:pt x="6806" y="7205"/>
                  </a:cubicBezTo>
                  <a:cubicBezTo>
                    <a:pt x="6861" y="7208"/>
                    <a:pt x="6914" y="7209"/>
                    <a:pt x="6966" y="7209"/>
                  </a:cubicBezTo>
                  <a:cubicBezTo>
                    <a:pt x="8775" y="7209"/>
                    <a:pt x="8794" y="5546"/>
                    <a:pt x="8340" y="4670"/>
                  </a:cubicBezTo>
                  <a:cubicBezTo>
                    <a:pt x="8007" y="4136"/>
                    <a:pt x="7506" y="3703"/>
                    <a:pt x="6906" y="3469"/>
                  </a:cubicBezTo>
                  <a:cubicBezTo>
                    <a:pt x="6639" y="2902"/>
                    <a:pt x="6606" y="2302"/>
                    <a:pt x="6739" y="17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234275" y="2893350"/>
              <a:ext cx="126775" cy="41400"/>
            </a:xfrm>
            <a:custGeom>
              <a:avLst/>
              <a:gdLst/>
              <a:ahLst/>
              <a:cxnLst/>
              <a:rect l="l" t="t" r="r" b="b"/>
              <a:pathLst>
                <a:path w="5071" h="1656" extrusionOk="0">
                  <a:moveTo>
                    <a:pt x="0" y="0"/>
                  </a:moveTo>
                  <a:cubicBezTo>
                    <a:pt x="1151" y="1082"/>
                    <a:pt x="2634" y="1655"/>
                    <a:pt x="3784" y="1655"/>
                  </a:cubicBezTo>
                  <a:cubicBezTo>
                    <a:pt x="4300" y="1655"/>
                    <a:pt x="4750" y="1539"/>
                    <a:pt x="5070" y="1301"/>
                  </a:cubicBezTo>
                  <a:cubicBezTo>
                    <a:pt x="4937" y="901"/>
                    <a:pt x="4904" y="434"/>
                    <a:pt x="50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257550" y="2638800"/>
              <a:ext cx="151875" cy="147225"/>
            </a:xfrm>
            <a:custGeom>
              <a:avLst/>
              <a:gdLst/>
              <a:ahLst/>
              <a:cxnLst/>
              <a:rect l="l" t="t" r="r" b="b"/>
              <a:pathLst>
                <a:path w="6075" h="5889" extrusionOk="0">
                  <a:moveTo>
                    <a:pt x="3749" y="1"/>
                  </a:moveTo>
                  <a:cubicBezTo>
                    <a:pt x="2548" y="1"/>
                    <a:pt x="1501" y="988"/>
                    <a:pt x="1471" y="2243"/>
                  </a:cubicBezTo>
                  <a:cubicBezTo>
                    <a:pt x="0" y="3949"/>
                    <a:pt x="1901" y="5889"/>
                    <a:pt x="4110" y="5889"/>
                  </a:cubicBezTo>
                  <a:cubicBezTo>
                    <a:pt x="4406" y="5889"/>
                    <a:pt x="4707" y="5854"/>
                    <a:pt x="5007" y="5779"/>
                  </a:cubicBezTo>
                  <a:cubicBezTo>
                    <a:pt x="5841" y="4612"/>
                    <a:pt x="6074" y="2877"/>
                    <a:pt x="5440" y="2644"/>
                  </a:cubicBezTo>
                  <a:cubicBezTo>
                    <a:pt x="5507" y="1476"/>
                    <a:pt x="5340" y="242"/>
                    <a:pt x="4173" y="42"/>
                  </a:cubicBezTo>
                  <a:cubicBezTo>
                    <a:pt x="4030" y="14"/>
                    <a:pt x="3889" y="1"/>
                    <a:pt x="374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140275" y="2617875"/>
              <a:ext cx="260800" cy="309225"/>
            </a:xfrm>
            <a:custGeom>
              <a:avLst/>
              <a:gdLst/>
              <a:ahLst/>
              <a:cxnLst/>
              <a:rect l="l" t="t" r="r" b="b"/>
              <a:pathLst>
                <a:path w="10432" h="12369" extrusionOk="0">
                  <a:moveTo>
                    <a:pt x="4966" y="0"/>
                  </a:moveTo>
                  <a:cubicBezTo>
                    <a:pt x="2151" y="0"/>
                    <a:pt x="0" y="2719"/>
                    <a:pt x="791" y="5549"/>
                  </a:cubicBezTo>
                  <a:cubicBezTo>
                    <a:pt x="1625" y="8618"/>
                    <a:pt x="2226" y="10719"/>
                    <a:pt x="4294" y="11653"/>
                  </a:cubicBezTo>
                  <a:cubicBezTo>
                    <a:pt x="5360" y="12147"/>
                    <a:pt x="6273" y="12369"/>
                    <a:pt x="7042" y="12369"/>
                  </a:cubicBezTo>
                  <a:cubicBezTo>
                    <a:pt x="9233" y="12369"/>
                    <a:pt x="10257" y="10570"/>
                    <a:pt x="10332" y="8151"/>
                  </a:cubicBezTo>
                  <a:cubicBezTo>
                    <a:pt x="10432" y="5215"/>
                    <a:pt x="9097" y="679"/>
                    <a:pt x="5795" y="78"/>
                  </a:cubicBezTo>
                  <a:cubicBezTo>
                    <a:pt x="5514" y="25"/>
                    <a:pt x="5237" y="0"/>
                    <a:pt x="4966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2290975" y="2806825"/>
              <a:ext cx="63400" cy="19900"/>
            </a:xfrm>
            <a:custGeom>
              <a:avLst/>
              <a:gdLst/>
              <a:ahLst/>
              <a:cxnLst/>
              <a:rect l="l" t="t" r="r" b="b"/>
              <a:pathLst>
                <a:path w="2536" h="796" extrusionOk="0">
                  <a:moveTo>
                    <a:pt x="117" y="1"/>
                  </a:moveTo>
                  <a:cubicBezTo>
                    <a:pt x="101" y="1"/>
                    <a:pt x="84" y="9"/>
                    <a:pt x="67" y="26"/>
                  </a:cubicBezTo>
                  <a:cubicBezTo>
                    <a:pt x="0" y="59"/>
                    <a:pt x="0" y="126"/>
                    <a:pt x="67" y="159"/>
                  </a:cubicBezTo>
                  <a:cubicBezTo>
                    <a:pt x="536" y="565"/>
                    <a:pt x="1151" y="796"/>
                    <a:pt x="1803" y="796"/>
                  </a:cubicBezTo>
                  <a:cubicBezTo>
                    <a:pt x="1847" y="796"/>
                    <a:pt x="1891" y="795"/>
                    <a:pt x="1935" y="793"/>
                  </a:cubicBezTo>
                  <a:cubicBezTo>
                    <a:pt x="2102" y="759"/>
                    <a:pt x="2269" y="759"/>
                    <a:pt x="2436" y="726"/>
                  </a:cubicBezTo>
                  <a:cubicBezTo>
                    <a:pt x="2502" y="693"/>
                    <a:pt x="2536" y="659"/>
                    <a:pt x="2502" y="593"/>
                  </a:cubicBezTo>
                  <a:cubicBezTo>
                    <a:pt x="2502" y="559"/>
                    <a:pt x="2436" y="526"/>
                    <a:pt x="2402" y="526"/>
                  </a:cubicBezTo>
                  <a:cubicBezTo>
                    <a:pt x="2210" y="568"/>
                    <a:pt x="2014" y="588"/>
                    <a:pt x="1818" y="588"/>
                  </a:cubicBezTo>
                  <a:cubicBezTo>
                    <a:pt x="1230" y="588"/>
                    <a:pt x="643" y="401"/>
                    <a:pt x="167" y="26"/>
                  </a:cubicBezTo>
                  <a:cubicBezTo>
                    <a:pt x="151" y="9"/>
                    <a:pt x="134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059150" y="2666625"/>
              <a:ext cx="161800" cy="145025"/>
            </a:xfrm>
            <a:custGeom>
              <a:avLst/>
              <a:gdLst/>
              <a:ahLst/>
              <a:cxnLst/>
              <a:rect l="l" t="t" r="r" b="b"/>
              <a:pathLst>
                <a:path w="6472" h="5801" extrusionOk="0">
                  <a:moveTo>
                    <a:pt x="4543" y="0"/>
                  </a:moveTo>
                  <a:cubicBezTo>
                    <a:pt x="3693" y="0"/>
                    <a:pt x="2728" y="276"/>
                    <a:pt x="2268" y="1264"/>
                  </a:cubicBezTo>
                  <a:cubicBezTo>
                    <a:pt x="0" y="2498"/>
                    <a:pt x="1735" y="5500"/>
                    <a:pt x="4337" y="5800"/>
                  </a:cubicBezTo>
                  <a:cubicBezTo>
                    <a:pt x="5571" y="5000"/>
                    <a:pt x="6338" y="3432"/>
                    <a:pt x="5838" y="2998"/>
                  </a:cubicBezTo>
                  <a:cubicBezTo>
                    <a:pt x="6305" y="1931"/>
                    <a:pt x="6471" y="330"/>
                    <a:pt x="5571" y="130"/>
                  </a:cubicBezTo>
                  <a:cubicBezTo>
                    <a:pt x="5290" y="57"/>
                    <a:pt x="4929" y="0"/>
                    <a:pt x="45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237600" y="2750425"/>
              <a:ext cx="27550" cy="5350"/>
            </a:xfrm>
            <a:custGeom>
              <a:avLst/>
              <a:gdLst/>
              <a:ahLst/>
              <a:cxnLst/>
              <a:rect l="l" t="t" r="r" b="b"/>
              <a:pathLst>
                <a:path w="1102" h="214" extrusionOk="0">
                  <a:moveTo>
                    <a:pt x="733" y="1"/>
                  </a:moveTo>
                  <a:cubicBezTo>
                    <a:pt x="463" y="1"/>
                    <a:pt x="208" y="75"/>
                    <a:pt x="1" y="213"/>
                  </a:cubicBezTo>
                  <a:cubicBezTo>
                    <a:pt x="368" y="213"/>
                    <a:pt x="734" y="147"/>
                    <a:pt x="1101" y="47"/>
                  </a:cubicBezTo>
                  <a:cubicBezTo>
                    <a:pt x="977" y="16"/>
                    <a:pt x="854" y="1"/>
                    <a:pt x="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241775" y="2758150"/>
              <a:ext cx="23375" cy="10125"/>
            </a:xfrm>
            <a:custGeom>
              <a:avLst/>
              <a:gdLst/>
              <a:ahLst/>
              <a:cxnLst/>
              <a:rect l="l" t="t" r="r" b="b"/>
              <a:pathLst>
                <a:path w="935" h="405" extrusionOk="0">
                  <a:moveTo>
                    <a:pt x="849" y="0"/>
                  </a:moveTo>
                  <a:cubicBezTo>
                    <a:pt x="539" y="0"/>
                    <a:pt x="214" y="161"/>
                    <a:pt x="0" y="405"/>
                  </a:cubicBezTo>
                  <a:cubicBezTo>
                    <a:pt x="334" y="338"/>
                    <a:pt x="668" y="205"/>
                    <a:pt x="934" y="4"/>
                  </a:cubicBezTo>
                  <a:cubicBezTo>
                    <a:pt x="906" y="2"/>
                    <a:pt x="877" y="0"/>
                    <a:pt x="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372700" y="2724950"/>
              <a:ext cx="10025" cy="5800"/>
            </a:xfrm>
            <a:custGeom>
              <a:avLst/>
              <a:gdLst/>
              <a:ahLst/>
              <a:cxnLst/>
              <a:rect l="l" t="t" r="r" b="b"/>
              <a:pathLst>
                <a:path w="401" h="232" extrusionOk="0">
                  <a:moveTo>
                    <a:pt x="302" y="0"/>
                  </a:moveTo>
                  <a:cubicBezTo>
                    <a:pt x="139" y="0"/>
                    <a:pt x="0" y="232"/>
                    <a:pt x="0" y="232"/>
                  </a:cubicBezTo>
                  <a:cubicBezTo>
                    <a:pt x="134" y="232"/>
                    <a:pt x="301" y="165"/>
                    <a:pt x="401" y="32"/>
                  </a:cubicBezTo>
                  <a:cubicBezTo>
                    <a:pt x="367" y="9"/>
                    <a:pt x="334" y="0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2374375" y="2732975"/>
              <a:ext cx="8350" cy="4525"/>
            </a:xfrm>
            <a:custGeom>
              <a:avLst/>
              <a:gdLst/>
              <a:ahLst/>
              <a:cxnLst/>
              <a:rect l="l" t="t" r="r" b="b"/>
              <a:pathLst>
                <a:path w="334" h="181" extrusionOk="0">
                  <a:moveTo>
                    <a:pt x="185" y="0"/>
                  </a:moveTo>
                  <a:cubicBezTo>
                    <a:pt x="80" y="0"/>
                    <a:pt x="0" y="144"/>
                    <a:pt x="0" y="144"/>
                  </a:cubicBezTo>
                  <a:cubicBezTo>
                    <a:pt x="38" y="170"/>
                    <a:pt x="81" y="181"/>
                    <a:pt x="126" y="181"/>
                  </a:cubicBezTo>
                  <a:cubicBezTo>
                    <a:pt x="197" y="181"/>
                    <a:pt x="272" y="152"/>
                    <a:pt x="334" y="111"/>
                  </a:cubicBezTo>
                  <a:cubicBezTo>
                    <a:pt x="282" y="29"/>
                    <a:pt x="231" y="0"/>
                    <a:pt x="1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263450" y="2663025"/>
              <a:ext cx="70075" cy="8525"/>
            </a:xfrm>
            <a:custGeom>
              <a:avLst/>
              <a:gdLst/>
              <a:ahLst/>
              <a:cxnLst/>
              <a:rect l="l" t="t" r="r" b="b"/>
              <a:pathLst>
                <a:path w="2803" h="341" extrusionOk="0">
                  <a:moveTo>
                    <a:pt x="2456" y="1"/>
                  </a:moveTo>
                  <a:cubicBezTo>
                    <a:pt x="1631" y="1"/>
                    <a:pt x="790" y="106"/>
                    <a:pt x="1" y="340"/>
                  </a:cubicBezTo>
                  <a:cubicBezTo>
                    <a:pt x="935" y="274"/>
                    <a:pt x="1869" y="174"/>
                    <a:pt x="2803" y="7"/>
                  </a:cubicBezTo>
                  <a:cubicBezTo>
                    <a:pt x="2688" y="3"/>
                    <a:pt x="2572" y="1"/>
                    <a:pt x="24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265125" y="2674025"/>
              <a:ext cx="78400" cy="18375"/>
            </a:xfrm>
            <a:custGeom>
              <a:avLst/>
              <a:gdLst/>
              <a:ahLst/>
              <a:cxnLst/>
              <a:rect l="l" t="t" r="r" b="b"/>
              <a:pathLst>
                <a:path w="3136" h="735" extrusionOk="0">
                  <a:moveTo>
                    <a:pt x="3136" y="0"/>
                  </a:moveTo>
                  <a:lnTo>
                    <a:pt x="3136" y="0"/>
                  </a:lnTo>
                  <a:cubicBezTo>
                    <a:pt x="3136" y="0"/>
                    <a:pt x="1001" y="167"/>
                    <a:pt x="0" y="734"/>
                  </a:cubicBezTo>
                  <a:cubicBezTo>
                    <a:pt x="1068" y="601"/>
                    <a:pt x="2102" y="367"/>
                    <a:pt x="3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130025" y="2780550"/>
              <a:ext cx="100350" cy="85600"/>
            </a:xfrm>
            <a:custGeom>
              <a:avLst/>
              <a:gdLst/>
              <a:ahLst/>
              <a:cxnLst/>
              <a:rect l="l" t="t" r="r" b="b"/>
              <a:pathLst>
                <a:path w="4014" h="3424" extrusionOk="0">
                  <a:moveTo>
                    <a:pt x="1621" y="1"/>
                  </a:moveTo>
                  <a:cubicBezTo>
                    <a:pt x="1515" y="1"/>
                    <a:pt x="1408" y="14"/>
                    <a:pt x="1301" y="42"/>
                  </a:cubicBezTo>
                  <a:cubicBezTo>
                    <a:pt x="367" y="309"/>
                    <a:pt x="1" y="1444"/>
                    <a:pt x="634" y="2211"/>
                  </a:cubicBezTo>
                  <a:cubicBezTo>
                    <a:pt x="1101" y="2845"/>
                    <a:pt x="1802" y="3278"/>
                    <a:pt x="2602" y="3412"/>
                  </a:cubicBezTo>
                  <a:cubicBezTo>
                    <a:pt x="2669" y="3420"/>
                    <a:pt x="2733" y="3424"/>
                    <a:pt x="2795" y="3424"/>
                  </a:cubicBezTo>
                  <a:cubicBezTo>
                    <a:pt x="3713" y="3424"/>
                    <a:pt x="4014" y="2521"/>
                    <a:pt x="3670" y="1677"/>
                  </a:cubicBezTo>
                  <a:cubicBezTo>
                    <a:pt x="3342" y="932"/>
                    <a:pt x="2508" y="1"/>
                    <a:pt x="162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2285125" y="2738125"/>
              <a:ext cx="17550" cy="22750"/>
            </a:xfrm>
            <a:custGeom>
              <a:avLst/>
              <a:gdLst/>
              <a:ahLst/>
              <a:cxnLst/>
              <a:rect l="l" t="t" r="r" b="b"/>
              <a:pathLst>
                <a:path w="702" h="910" extrusionOk="0">
                  <a:moveTo>
                    <a:pt x="310" y="1"/>
                  </a:moveTo>
                  <a:cubicBezTo>
                    <a:pt x="296" y="1"/>
                    <a:pt x="282" y="2"/>
                    <a:pt x="268" y="5"/>
                  </a:cubicBezTo>
                  <a:cubicBezTo>
                    <a:pt x="101" y="38"/>
                    <a:pt x="1" y="272"/>
                    <a:pt x="34" y="539"/>
                  </a:cubicBezTo>
                  <a:cubicBezTo>
                    <a:pt x="95" y="752"/>
                    <a:pt x="240" y="910"/>
                    <a:pt x="392" y="910"/>
                  </a:cubicBezTo>
                  <a:cubicBezTo>
                    <a:pt x="406" y="910"/>
                    <a:pt x="420" y="908"/>
                    <a:pt x="435" y="906"/>
                  </a:cubicBezTo>
                  <a:cubicBezTo>
                    <a:pt x="601" y="906"/>
                    <a:pt x="701" y="639"/>
                    <a:pt x="635" y="405"/>
                  </a:cubicBezTo>
                  <a:cubicBezTo>
                    <a:pt x="604" y="161"/>
                    <a:pt x="462" y="1"/>
                    <a:pt x="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2352675" y="2725625"/>
              <a:ext cx="17550" cy="22750"/>
            </a:xfrm>
            <a:custGeom>
              <a:avLst/>
              <a:gdLst/>
              <a:ahLst/>
              <a:cxnLst/>
              <a:rect l="l" t="t" r="r" b="b"/>
              <a:pathLst>
                <a:path w="702" h="910" extrusionOk="0">
                  <a:moveTo>
                    <a:pt x="303" y="0"/>
                  </a:moveTo>
                  <a:cubicBezTo>
                    <a:pt x="291" y="0"/>
                    <a:pt x="279" y="2"/>
                    <a:pt x="268" y="5"/>
                  </a:cubicBezTo>
                  <a:cubicBezTo>
                    <a:pt x="101" y="5"/>
                    <a:pt x="1" y="271"/>
                    <a:pt x="34" y="505"/>
                  </a:cubicBezTo>
                  <a:cubicBezTo>
                    <a:pt x="95" y="749"/>
                    <a:pt x="240" y="909"/>
                    <a:pt x="392" y="909"/>
                  </a:cubicBezTo>
                  <a:cubicBezTo>
                    <a:pt x="406" y="909"/>
                    <a:pt x="420" y="908"/>
                    <a:pt x="435" y="905"/>
                  </a:cubicBezTo>
                  <a:cubicBezTo>
                    <a:pt x="601" y="905"/>
                    <a:pt x="701" y="638"/>
                    <a:pt x="635" y="405"/>
                  </a:cubicBezTo>
                  <a:cubicBezTo>
                    <a:pt x="604" y="161"/>
                    <a:pt x="434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2332675" y="2748250"/>
              <a:ext cx="41725" cy="53400"/>
            </a:xfrm>
            <a:custGeom>
              <a:avLst/>
              <a:gdLst/>
              <a:ahLst/>
              <a:cxnLst/>
              <a:rect l="l" t="t" r="r" b="b"/>
              <a:pathLst>
                <a:path w="1669" h="2136" extrusionOk="0">
                  <a:moveTo>
                    <a:pt x="0" y="0"/>
                  </a:moveTo>
                  <a:lnTo>
                    <a:pt x="434" y="2135"/>
                  </a:lnTo>
                  <a:cubicBezTo>
                    <a:pt x="868" y="2135"/>
                    <a:pt x="1335" y="2002"/>
                    <a:pt x="1668" y="1701"/>
                  </a:cubicBezTo>
                  <a:cubicBezTo>
                    <a:pt x="1301" y="1001"/>
                    <a:pt x="701" y="400"/>
                    <a:pt x="0" y="0"/>
                  </a:cubicBez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256775" y="2705500"/>
              <a:ext cx="30050" cy="31100"/>
            </a:xfrm>
            <a:custGeom>
              <a:avLst/>
              <a:gdLst/>
              <a:ahLst/>
              <a:cxnLst/>
              <a:rect l="l" t="t" r="r" b="b"/>
              <a:pathLst>
                <a:path w="1202" h="1244" extrusionOk="0">
                  <a:moveTo>
                    <a:pt x="1020" y="0"/>
                  </a:moveTo>
                  <a:cubicBezTo>
                    <a:pt x="1004" y="0"/>
                    <a:pt x="987" y="3"/>
                    <a:pt x="968" y="9"/>
                  </a:cubicBezTo>
                  <a:cubicBezTo>
                    <a:pt x="535" y="176"/>
                    <a:pt x="168" y="576"/>
                    <a:pt x="34" y="1043"/>
                  </a:cubicBezTo>
                  <a:cubicBezTo>
                    <a:pt x="1" y="1110"/>
                    <a:pt x="68" y="1210"/>
                    <a:pt x="134" y="1243"/>
                  </a:cubicBezTo>
                  <a:lnTo>
                    <a:pt x="201" y="1243"/>
                  </a:lnTo>
                  <a:cubicBezTo>
                    <a:pt x="268" y="1210"/>
                    <a:pt x="301" y="1176"/>
                    <a:pt x="334" y="1143"/>
                  </a:cubicBezTo>
                  <a:cubicBezTo>
                    <a:pt x="434" y="743"/>
                    <a:pt x="701" y="443"/>
                    <a:pt x="1068" y="309"/>
                  </a:cubicBezTo>
                  <a:cubicBezTo>
                    <a:pt x="1135" y="276"/>
                    <a:pt x="1202" y="209"/>
                    <a:pt x="1168" y="109"/>
                  </a:cubicBezTo>
                  <a:cubicBezTo>
                    <a:pt x="1141" y="55"/>
                    <a:pt x="1092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352675" y="2693400"/>
              <a:ext cx="37550" cy="18525"/>
            </a:xfrm>
            <a:custGeom>
              <a:avLst/>
              <a:gdLst/>
              <a:ahLst/>
              <a:cxnLst/>
              <a:rect l="l" t="t" r="r" b="b"/>
              <a:pathLst>
                <a:path w="1502" h="741" extrusionOk="0">
                  <a:moveTo>
                    <a:pt x="391" y="0"/>
                  </a:moveTo>
                  <a:cubicBezTo>
                    <a:pt x="307" y="0"/>
                    <a:pt x="221" y="9"/>
                    <a:pt x="134" y="26"/>
                  </a:cubicBezTo>
                  <a:cubicBezTo>
                    <a:pt x="34" y="26"/>
                    <a:pt x="1" y="126"/>
                    <a:pt x="1" y="193"/>
                  </a:cubicBezTo>
                  <a:cubicBezTo>
                    <a:pt x="34" y="293"/>
                    <a:pt x="101" y="326"/>
                    <a:pt x="201" y="326"/>
                  </a:cubicBezTo>
                  <a:cubicBezTo>
                    <a:pt x="256" y="316"/>
                    <a:pt x="311" y="311"/>
                    <a:pt x="365" y="311"/>
                  </a:cubicBezTo>
                  <a:cubicBezTo>
                    <a:pt x="675" y="311"/>
                    <a:pt x="975" y="466"/>
                    <a:pt x="1202" y="693"/>
                  </a:cubicBezTo>
                  <a:cubicBezTo>
                    <a:pt x="1225" y="717"/>
                    <a:pt x="1266" y="740"/>
                    <a:pt x="1299" y="740"/>
                  </a:cubicBezTo>
                  <a:cubicBezTo>
                    <a:pt x="1313" y="740"/>
                    <a:pt x="1325" y="736"/>
                    <a:pt x="1335" y="726"/>
                  </a:cubicBezTo>
                  <a:cubicBezTo>
                    <a:pt x="1402" y="726"/>
                    <a:pt x="1435" y="726"/>
                    <a:pt x="1469" y="693"/>
                  </a:cubicBezTo>
                  <a:cubicBezTo>
                    <a:pt x="1502" y="626"/>
                    <a:pt x="1502" y="560"/>
                    <a:pt x="1469" y="493"/>
                  </a:cubicBezTo>
                  <a:cubicBezTo>
                    <a:pt x="1165" y="190"/>
                    <a:pt x="794" y="0"/>
                    <a:pt x="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140875" y="2932475"/>
              <a:ext cx="331025" cy="168550"/>
            </a:xfrm>
            <a:custGeom>
              <a:avLst/>
              <a:gdLst/>
              <a:ahLst/>
              <a:cxnLst/>
              <a:rect l="l" t="t" r="r" b="b"/>
              <a:pathLst>
                <a:path w="13241" h="6742" extrusionOk="0">
                  <a:moveTo>
                    <a:pt x="9004" y="0"/>
                  </a:moveTo>
                  <a:cubicBezTo>
                    <a:pt x="8982" y="0"/>
                    <a:pt x="8961" y="1"/>
                    <a:pt x="8940" y="3"/>
                  </a:cubicBezTo>
                  <a:cubicBezTo>
                    <a:pt x="10207" y="1237"/>
                    <a:pt x="9707" y="2638"/>
                    <a:pt x="9173" y="3139"/>
                  </a:cubicBezTo>
                  <a:cubicBezTo>
                    <a:pt x="7806" y="3139"/>
                    <a:pt x="4570" y="2605"/>
                    <a:pt x="2802" y="637"/>
                  </a:cubicBezTo>
                  <a:lnTo>
                    <a:pt x="2802" y="637"/>
                  </a:lnTo>
                  <a:cubicBezTo>
                    <a:pt x="0" y="1671"/>
                    <a:pt x="7239" y="6408"/>
                    <a:pt x="10808" y="6741"/>
                  </a:cubicBezTo>
                  <a:cubicBezTo>
                    <a:pt x="13240" y="4375"/>
                    <a:pt x="10458" y="0"/>
                    <a:pt x="900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711025" y="3968275"/>
              <a:ext cx="790600" cy="83425"/>
            </a:xfrm>
            <a:custGeom>
              <a:avLst/>
              <a:gdLst/>
              <a:ahLst/>
              <a:cxnLst/>
              <a:rect l="l" t="t" r="r" b="b"/>
              <a:pathLst>
                <a:path w="31624" h="3337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cubicBezTo>
                    <a:pt x="1" y="2603"/>
                    <a:pt x="735" y="3337"/>
                    <a:pt x="1669" y="3337"/>
                  </a:cubicBezTo>
                  <a:lnTo>
                    <a:pt x="29956" y="3337"/>
                  </a:lnTo>
                  <a:cubicBezTo>
                    <a:pt x="30856" y="3337"/>
                    <a:pt x="31623" y="2603"/>
                    <a:pt x="31623" y="1669"/>
                  </a:cubicBezTo>
                  <a:cubicBezTo>
                    <a:pt x="31623" y="768"/>
                    <a:pt x="30856" y="1"/>
                    <a:pt x="29956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5567475" y="3382875"/>
              <a:ext cx="113450" cy="585425"/>
            </a:xfrm>
            <a:custGeom>
              <a:avLst/>
              <a:gdLst/>
              <a:ahLst/>
              <a:cxnLst/>
              <a:rect l="l" t="t" r="r" b="b"/>
              <a:pathLst>
                <a:path w="4538" h="23417" extrusionOk="0">
                  <a:moveTo>
                    <a:pt x="3570" y="0"/>
                  </a:moveTo>
                  <a:lnTo>
                    <a:pt x="1" y="23417"/>
                  </a:lnTo>
                  <a:lnTo>
                    <a:pt x="935" y="2341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5208050" y="3382875"/>
              <a:ext cx="113450" cy="585425"/>
            </a:xfrm>
            <a:custGeom>
              <a:avLst/>
              <a:gdLst/>
              <a:ahLst/>
              <a:cxnLst/>
              <a:rect l="l" t="t" r="r" b="b"/>
              <a:pathLst>
                <a:path w="4538" h="23417" extrusionOk="0">
                  <a:moveTo>
                    <a:pt x="3603" y="0"/>
                  </a:moveTo>
                  <a:lnTo>
                    <a:pt x="1" y="23417"/>
                  </a:lnTo>
                  <a:lnTo>
                    <a:pt x="935" y="2341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153950" y="3250250"/>
              <a:ext cx="653650" cy="600500"/>
            </a:xfrm>
            <a:custGeom>
              <a:avLst/>
              <a:gdLst/>
              <a:ahLst/>
              <a:cxnLst/>
              <a:rect l="l" t="t" r="r" b="b"/>
              <a:pathLst>
                <a:path w="26146" h="24020" extrusionOk="0">
                  <a:moveTo>
                    <a:pt x="24100" y="0"/>
                  </a:moveTo>
                  <a:cubicBezTo>
                    <a:pt x="24083" y="0"/>
                    <a:pt x="24065" y="1"/>
                    <a:pt x="24047" y="1"/>
                  </a:cubicBezTo>
                  <a:lnTo>
                    <a:pt x="5601" y="1"/>
                  </a:lnTo>
                  <a:cubicBezTo>
                    <a:pt x="4300" y="35"/>
                    <a:pt x="3232" y="969"/>
                    <a:pt x="3032" y="2203"/>
                  </a:cubicBezTo>
                  <a:lnTo>
                    <a:pt x="230" y="21784"/>
                  </a:lnTo>
                  <a:cubicBezTo>
                    <a:pt x="0" y="22934"/>
                    <a:pt x="903" y="24019"/>
                    <a:pt x="2078" y="24019"/>
                  </a:cubicBezTo>
                  <a:cubicBezTo>
                    <a:pt x="2096" y="24019"/>
                    <a:pt x="2114" y="24019"/>
                    <a:pt x="2131" y="24018"/>
                  </a:cubicBezTo>
                  <a:lnTo>
                    <a:pt x="20578" y="24018"/>
                  </a:lnTo>
                  <a:cubicBezTo>
                    <a:pt x="21845" y="23952"/>
                    <a:pt x="22913" y="23018"/>
                    <a:pt x="23113" y="21784"/>
                  </a:cubicBezTo>
                  <a:lnTo>
                    <a:pt x="25948" y="2203"/>
                  </a:lnTo>
                  <a:cubicBezTo>
                    <a:pt x="26146" y="1053"/>
                    <a:pt x="25243" y="0"/>
                    <a:pt x="2410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5671550" y="3263175"/>
              <a:ext cx="132800" cy="573800"/>
            </a:xfrm>
            <a:custGeom>
              <a:avLst/>
              <a:gdLst/>
              <a:ahLst/>
              <a:cxnLst/>
              <a:rect l="l" t="t" r="r" b="b"/>
              <a:pathLst>
                <a:path w="5312" h="22952" extrusionOk="0">
                  <a:moveTo>
                    <a:pt x="4287" y="1"/>
                  </a:moveTo>
                  <a:cubicBezTo>
                    <a:pt x="3770" y="1"/>
                    <a:pt x="3195" y="401"/>
                    <a:pt x="3110" y="1019"/>
                  </a:cubicBezTo>
                  <a:lnTo>
                    <a:pt x="107" y="21934"/>
                  </a:lnTo>
                  <a:cubicBezTo>
                    <a:pt x="1" y="22551"/>
                    <a:pt x="452" y="22952"/>
                    <a:pt x="975" y="22952"/>
                  </a:cubicBezTo>
                  <a:cubicBezTo>
                    <a:pt x="1270" y="22952"/>
                    <a:pt x="1589" y="22823"/>
                    <a:pt x="1842" y="22534"/>
                  </a:cubicBezTo>
                  <a:cubicBezTo>
                    <a:pt x="2142" y="22167"/>
                    <a:pt x="2342" y="21734"/>
                    <a:pt x="2409" y="21267"/>
                  </a:cubicBezTo>
                  <a:lnTo>
                    <a:pt x="5244" y="1686"/>
                  </a:lnTo>
                  <a:cubicBezTo>
                    <a:pt x="5311" y="1252"/>
                    <a:pt x="5244" y="819"/>
                    <a:pt x="5011" y="418"/>
                  </a:cubicBezTo>
                  <a:cubicBezTo>
                    <a:pt x="4854" y="129"/>
                    <a:pt x="4580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5233900" y="3968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cubicBezTo>
                    <a:pt x="1" y="2603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603"/>
                    <a:pt x="16246" y="1669"/>
                  </a:cubicBezTo>
                  <a:cubicBezTo>
                    <a:pt x="16246" y="768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5233900" y="3968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cubicBezTo>
                    <a:pt x="1" y="2603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603"/>
                    <a:pt x="16246" y="1669"/>
                  </a:cubicBezTo>
                  <a:cubicBezTo>
                    <a:pt x="16246" y="768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5099650" y="4051675"/>
              <a:ext cx="113425" cy="504550"/>
            </a:xfrm>
            <a:custGeom>
              <a:avLst/>
              <a:gdLst/>
              <a:ahLst/>
              <a:cxnLst/>
              <a:rect l="l" t="t" r="r" b="b"/>
              <a:pathLst>
                <a:path w="4537" h="20182" extrusionOk="0">
                  <a:moveTo>
                    <a:pt x="3570" y="1"/>
                  </a:moveTo>
                  <a:lnTo>
                    <a:pt x="0" y="20182"/>
                  </a:lnTo>
                  <a:lnTo>
                    <a:pt x="934" y="2018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691850" y="4051675"/>
              <a:ext cx="112600" cy="504550"/>
            </a:xfrm>
            <a:custGeom>
              <a:avLst/>
              <a:gdLst/>
              <a:ahLst/>
              <a:cxnLst/>
              <a:rect l="l" t="t" r="r" b="b"/>
              <a:pathLst>
                <a:path w="4504" h="20182" extrusionOk="0">
                  <a:moveTo>
                    <a:pt x="3570" y="1"/>
                  </a:moveTo>
                  <a:lnTo>
                    <a:pt x="1" y="20182"/>
                  </a:lnTo>
                  <a:lnTo>
                    <a:pt x="935" y="20182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5143850" y="4051675"/>
              <a:ext cx="113425" cy="504550"/>
            </a:xfrm>
            <a:custGeom>
              <a:avLst/>
              <a:gdLst/>
              <a:ahLst/>
              <a:cxnLst/>
              <a:rect l="l" t="t" r="r" b="b"/>
              <a:pathLst>
                <a:path w="4537" h="20182" extrusionOk="0">
                  <a:moveTo>
                    <a:pt x="0" y="1"/>
                  </a:moveTo>
                  <a:lnTo>
                    <a:pt x="3603" y="20182"/>
                  </a:lnTo>
                  <a:lnTo>
                    <a:pt x="4537" y="2018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5551625" y="40516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1" y="1"/>
                  </a:moveTo>
                  <a:lnTo>
                    <a:pt x="3603" y="20182"/>
                  </a:lnTo>
                  <a:lnTo>
                    <a:pt x="4537" y="20182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853625" y="2818325"/>
              <a:ext cx="130600" cy="149525"/>
            </a:xfrm>
            <a:custGeom>
              <a:avLst/>
              <a:gdLst/>
              <a:ahLst/>
              <a:cxnLst/>
              <a:rect l="l" t="t" r="r" b="b"/>
              <a:pathLst>
                <a:path w="5224" h="5981" extrusionOk="0">
                  <a:moveTo>
                    <a:pt x="1867" y="0"/>
                  </a:moveTo>
                  <a:cubicBezTo>
                    <a:pt x="1690" y="0"/>
                    <a:pt x="1522" y="21"/>
                    <a:pt x="1369" y="66"/>
                  </a:cubicBezTo>
                  <a:cubicBezTo>
                    <a:pt x="1" y="500"/>
                    <a:pt x="234" y="4136"/>
                    <a:pt x="1002" y="5170"/>
                  </a:cubicBezTo>
                  <a:cubicBezTo>
                    <a:pt x="1414" y="5719"/>
                    <a:pt x="1747" y="5980"/>
                    <a:pt x="2045" y="5980"/>
                  </a:cubicBezTo>
                  <a:cubicBezTo>
                    <a:pt x="2471" y="5980"/>
                    <a:pt x="2825" y="5450"/>
                    <a:pt x="3237" y="4469"/>
                  </a:cubicBezTo>
                  <a:cubicBezTo>
                    <a:pt x="3637" y="3402"/>
                    <a:pt x="4838" y="3869"/>
                    <a:pt x="5105" y="1967"/>
                  </a:cubicBezTo>
                  <a:cubicBezTo>
                    <a:pt x="5223" y="1286"/>
                    <a:pt x="3265" y="0"/>
                    <a:pt x="1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485450" y="3159200"/>
              <a:ext cx="513325" cy="407150"/>
            </a:xfrm>
            <a:custGeom>
              <a:avLst/>
              <a:gdLst/>
              <a:ahLst/>
              <a:cxnLst/>
              <a:rect l="l" t="t" r="r" b="b"/>
              <a:pathLst>
                <a:path w="20533" h="16286" extrusionOk="0">
                  <a:moveTo>
                    <a:pt x="16868" y="0"/>
                  </a:moveTo>
                  <a:cubicBezTo>
                    <a:pt x="15406" y="0"/>
                    <a:pt x="14072" y="962"/>
                    <a:pt x="13661" y="2442"/>
                  </a:cubicBezTo>
                  <a:lnTo>
                    <a:pt x="13594" y="2676"/>
                  </a:lnTo>
                  <a:lnTo>
                    <a:pt x="13394" y="3276"/>
                  </a:lnTo>
                  <a:lnTo>
                    <a:pt x="13194" y="3943"/>
                  </a:lnTo>
                  <a:cubicBezTo>
                    <a:pt x="13060" y="4410"/>
                    <a:pt x="12927" y="4844"/>
                    <a:pt x="12727" y="5278"/>
                  </a:cubicBezTo>
                  <a:cubicBezTo>
                    <a:pt x="12426" y="6145"/>
                    <a:pt x="12093" y="6946"/>
                    <a:pt x="11659" y="7746"/>
                  </a:cubicBezTo>
                  <a:cubicBezTo>
                    <a:pt x="11326" y="8413"/>
                    <a:pt x="10892" y="8980"/>
                    <a:pt x="10425" y="9547"/>
                  </a:cubicBezTo>
                  <a:cubicBezTo>
                    <a:pt x="10258" y="9681"/>
                    <a:pt x="10125" y="9814"/>
                    <a:pt x="9958" y="9948"/>
                  </a:cubicBezTo>
                  <a:cubicBezTo>
                    <a:pt x="9691" y="9781"/>
                    <a:pt x="9458" y="9614"/>
                    <a:pt x="9191" y="9414"/>
                  </a:cubicBezTo>
                  <a:cubicBezTo>
                    <a:pt x="8490" y="8914"/>
                    <a:pt x="7856" y="8380"/>
                    <a:pt x="7223" y="7780"/>
                  </a:cubicBezTo>
                  <a:cubicBezTo>
                    <a:pt x="6555" y="7179"/>
                    <a:pt x="5922" y="6545"/>
                    <a:pt x="5255" y="5912"/>
                  </a:cubicBezTo>
                  <a:cubicBezTo>
                    <a:pt x="4621" y="5244"/>
                    <a:pt x="3954" y="4577"/>
                    <a:pt x="3320" y="3943"/>
                  </a:cubicBezTo>
                  <a:lnTo>
                    <a:pt x="3253" y="3877"/>
                  </a:lnTo>
                  <a:cubicBezTo>
                    <a:pt x="2896" y="3520"/>
                    <a:pt x="2477" y="3367"/>
                    <a:pt x="2070" y="3367"/>
                  </a:cubicBezTo>
                  <a:cubicBezTo>
                    <a:pt x="992" y="3367"/>
                    <a:pt x="0" y="4443"/>
                    <a:pt x="484" y="5678"/>
                  </a:cubicBezTo>
                  <a:cubicBezTo>
                    <a:pt x="851" y="6645"/>
                    <a:pt x="1285" y="7546"/>
                    <a:pt x="1752" y="8480"/>
                  </a:cubicBezTo>
                  <a:cubicBezTo>
                    <a:pt x="2252" y="9381"/>
                    <a:pt x="2786" y="10248"/>
                    <a:pt x="3353" y="11082"/>
                  </a:cubicBezTo>
                  <a:cubicBezTo>
                    <a:pt x="3954" y="11983"/>
                    <a:pt x="4654" y="12816"/>
                    <a:pt x="5355" y="13584"/>
                  </a:cubicBezTo>
                  <a:cubicBezTo>
                    <a:pt x="6155" y="14451"/>
                    <a:pt x="7056" y="15218"/>
                    <a:pt x="8057" y="15885"/>
                  </a:cubicBezTo>
                  <a:cubicBezTo>
                    <a:pt x="8457" y="16119"/>
                    <a:pt x="8924" y="16286"/>
                    <a:pt x="9391" y="16286"/>
                  </a:cubicBezTo>
                  <a:lnTo>
                    <a:pt x="9658" y="16286"/>
                  </a:lnTo>
                  <a:cubicBezTo>
                    <a:pt x="10592" y="16286"/>
                    <a:pt x="11526" y="16119"/>
                    <a:pt x="12393" y="15752"/>
                  </a:cubicBezTo>
                  <a:cubicBezTo>
                    <a:pt x="13194" y="15418"/>
                    <a:pt x="13961" y="14985"/>
                    <a:pt x="14595" y="14451"/>
                  </a:cubicBezTo>
                  <a:cubicBezTo>
                    <a:pt x="15729" y="13517"/>
                    <a:pt x="16663" y="12383"/>
                    <a:pt x="17430" y="11149"/>
                  </a:cubicBezTo>
                  <a:cubicBezTo>
                    <a:pt x="18064" y="10048"/>
                    <a:pt x="18631" y="8914"/>
                    <a:pt x="19098" y="7713"/>
                  </a:cubicBezTo>
                  <a:cubicBezTo>
                    <a:pt x="19298" y="7146"/>
                    <a:pt x="19498" y="6579"/>
                    <a:pt x="19665" y="5978"/>
                  </a:cubicBezTo>
                  <a:cubicBezTo>
                    <a:pt x="19765" y="5678"/>
                    <a:pt x="19865" y="5378"/>
                    <a:pt x="19932" y="5078"/>
                  </a:cubicBezTo>
                  <a:lnTo>
                    <a:pt x="20032" y="4644"/>
                  </a:lnTo>
                  <a:lnTo>
                    <a:pt x="20165" y="4110"/>
                  </a:lnTo>
                  <a:cubicBezTo>
                    <a:pt x="20532" y="2376"/>
                    <a:pt x="19531" y="641"/>
                    <a:pt x="17830" y="141"/>
                  </a:cubicBezTo>
                  <a:cubicBezTo>
                    <a:pt x="17509" y="46"/>
                    <a:pt x="17186" y="0"/>
                    <a:pt x="168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403325" y="3182850"/>
              <a:ext cx="173475" cy="128825"/>
            </a:xfrm>
            <a:custGeom>
              <a:avLst/>
              <a:gdLst/>
              <a:ahLst/>
              <a:cxnLst/>
              <a:rect l="l" t="t" r="r" b="b"/>
              <a:pathLst>
                <a:path w="6939" h="5153" extrusionOk="0">
                  <a:moveTo>
                    <a:pt x="2284" y="0"/>
                  </a:moveTo>
                  <a:cubicBezTo>
                    <a:pt x="1939" y="0"/>
                    <a:pt x="1600" y="154"/>
                    <a:pt x="1368" y="429"/>
                  </a:cubicBezTo>
                  <a:lnTo>
                    <a:pt x="434" y="1563"/>
                  </a:lnTo>
                  <a:cubicBezTo>
                    <a:pt x="0" y="2063"/>
                    <a:pt x="100" y="2831"/>
                    <a:pt x="601" y="3231"/>
                  </a:cubicBezTo>
                  <a:lnTo>
                    <a:pt x="1668" y="4065"/>
                  </a:lnTo>
                  <a:cubicBezTo>
                    <a:pt x="2068" y="4398"/>
                    <a:pt x="2569" y="4632"/>
                    <a:pt x="3069" y="4765"/>
                  </a:cubicBezTo>
                  <a:lnTo>
                    <a:pt x="4503" y="5099"/>
                  </a:lnTo>
                  <a:cubicBezTo>
                    <a:pt x="4646" y="5135"/>
                    <a:pt x="4792" y="5152"/>
                    <a:pt x="4937" y="5152"/>
                  </a:cubicBezTo>
                  <a:cubicBezTo>
                    <a:pt x="5469" y="5152"/>
                    <a:pt x="5990" y="4918"/>
                    <a:pt x="6305" y="4499"/>
                  </a:cubicBezTo>
                  <a:cubicBezTo>
                    <a:pt x="6938" y="3765"/>
                    <a:pt x="6838" y="2697"/>
                    <a:pt x="6104" y="2063"/>
                  </a:cubicBezTo>
                  <a:cubicBezTo>
                    <a:pt x="5571" y="1630"/>
                    <a:pt x="4970" y="1263"/>
                    <a:pt x="4337" y="1029"/>
                  </a:cubicBezTo>
                  <a:lnTo>
                    <a:pt x="2869" y="162"/>
                  </a:lnTo>
                  <a:cubicBezTo>
                    <a:pt x="2685" y="52"/>
                    <a:pt x="2484" y="0"/>
                    <a:pt x="228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806100" y="3106150"/>
              <a:ext cx="608800" cy="746450"/>
            </a:xfrm>
            <a:custGeom>
              <a:avLst/>
              <a:gdLst/>
              <a:ahLst/>
              <a:cxnLst/>
              <a:rect l="l" t="t" r="r" b="b"/>
              <a:pathLst>
                <a:path w="24352" h="29858" extrusionOk="0">
                  <a:moveTo>
                    <a:pt x="13881" y="0"/>
                  </a:moveTo>
                  <a:cubicBezTo>
                    <a:pt x="13648" y="0"/>
                    <a:pt x="13413" y="10"/>
                    <a:pt x="13177" y="28"/>
                  </a:cubicBezTo>
                  <a:cubicBezTo>
                    <a:pt x="9708" y="295"/>
                    <a:pt x="5838" y="762"/>
                    <a:pt x="2936" y="2129"/>
                  </a:cubicBezTo>
                  <a:cubicBezTo>
                    <a:pt x="1468" y="2830"/>
                    <a:pt x="634" y="4398"/>
                    <a:pt x="901" y="5999"/>
                  </a:cubicBezTo>
                  <a:cubicBezTo>
                    <a:pt x="1335" y="9268"/>
                    <a:pt x="1668" y="11770"/>
                    <a:pt x="2469" y="14471"/>
                  </a:cubicBezTo>
                  <a:cubicBezTo>
                    <a:pt x="4170" y="20309"/>
                    <a:pt x="1" y="22844"/>
                    <a:pt x="3903" y="27381"/>
                  </a:cubicBezTo>
                  <a:cubicBezTo>
                    <a:pt x="5018" y="28648"/>
                    <a:pt x="9866" y="29858"/>
                    <a:pt x="15160" y="29858"/>
                  </a:cubicBezTo>
                  <a:cubicBezTo>
                    <a:pt x="17949" y="29858"/>
                    <a:pt x="20862" y="29522"/>
                    <a:pt x="23417" y="28682"/>
                  </a:cubicBezTo>
                  <a:cubicBezTo>
                    <a:pt x="24351" y="24712"/>
                    <a:pt x="23918" y="16640"/>
                    <a:pt x="22717" y="7767"/>
                  </a:cubicBezTo>
                  <a:cubicBezTo>
                    <a:pt x="22146" y="3266"/>
                    <a:pt x="18324" y="0"/>
                    <a:pt x="138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5058775" y="3407875"/>
              <a:ext cx="311925" cy="353050"/>
            </a:xfrm>
            <a:custGeom>
              <a:avLst/>
              <a:gdLst/>
              <a:ahLst/>
              <a:cxnLst/>
              <a:rect l="l" t="t" r="r" b="b"/>
              <a:pathLst>
                <a:path w="12477" h="14122" extrusionOk="0">
                  <a:moveTo>
                    <a:pt x="10575" y="1"/>
                  </a:moveTo>
                  <a:lnTo>
                    <a:pt x="1" y="12576"/>
                  </a:lnTo>
                  <a:cubicBezTo>
                    <a:pt x="1" y="12576"/>
                    <a:pt x="1498" y="14122"/>
                    <a:pt x="5115" y="14122"/>
                  </a:cubicBezTo>
                  <a:cubicBezTo>
                    <a:pt x="5783" y="14122"/>
                    <a:pt x="6523" y="14069"/>
                    <a:pt x="7339" y="13944"/>
                  </a:cubicBezTo>
                  <a:cubicBezTo>
                    <a:pt x="11042" y="11409"/>
                    <a:pt x="12476" y="9007"/>
                    <a:pt x="10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5013750" y="3372025"/>
              <a:ext cx="136800" cy="70075"/>
            </a:xfrm>
            <a:custGeom>
              <a:avLst/>
              <a:gdLst/>
              <a:ahLst/>
              <a:cxnLst/>
              <a:rect l="l" t="t" r="r" b="b"/>
              <a:pathLst>
                <a:path w="5472" h="2803" extrusionOk="0">
                  <a:moveTo>
                    <a:pt x="568" y="0"/>
                  </a:moveTo>
                  <a:cubicBezTo>
                    <a:pt x="334" y="0"/>
                    <a:pt x="134" y="201"/>
                    <a:pt x="134" y="401"/>
                  </a:cubicBezTo>
                  <a:lnTo>
                    <a:pt x="34" y="2335"/>
                  </a:lnTo>
                  <a:cubicBezTo>
                    <a:pt x="1" y="2569"/>
                    <a:pt x="167" y="2769"/>
                    <a:pt x="367" y="2769"/>
                  </a:cubicBezTo>
                  <a:lnTo>
                    <a:pt x="4904" y="2802"/>
                  </a:lnTo>
                  <a:cubicBezTo>
                    <a:pt x="5104" y="2802"/>
                    <a:pt x="5304" y="2636"/>
                    <a:pt x="5304" y="2402"/>
                  </a:cubicBezTo>
                  <a:lnTo>
                    <a:pt x="5438" y="467"/>
                  </a:lnTo>
                  <a:cubicBezTo>
                    <a:pt x="5471" y="234"/>
                    <a:pt x="5304" y="34"/>
                    <a:pt x="5071" y="34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957875" y="3159100"/>
              <a:ext cx="194575" cy="127050"/>
            </a:xfrm>
            <a:custGeom>
              <a:avLst/>
              <a:gdLst/>
              <a:ahLst/>
              <a:cxnLst/>
              <a:rect l="l" t="t" r="r" b="b"/>
              <a:pathLst>
                <a:path w="7783" h="5082" extrusionOk="0">
                  <a:moveTo>
                    <a:pt x="7544" y="1"/>
                  </a:moveTo>
                  <a:cubicBezTo>
                    <a:pt x="7514" y="1"/>
                    <a:pt x="7488" y="14"/>
                    <a:pt x="7473" y="45"/>
                  </a:cubicBezTo>
                  <a:cubicBezTo>
                    <a:pt x="6305" y="1546"/>
                    <a:pt x="2669" y="3881"/>
                    <a:pt x="101" y="4781"/>
                  </a:cubicBezTo>
                  <a:cubicBezTo>
                    <a:pt x="34" y="4815"/>
                    <a:pt x="1" y="4915"/>
                    <a:pt x="34" y="4982"/>
                  </a:cubicBezTo>
                  <a:cubicBezTo>
                    <a:pt x="34" y="5048"/>
                    <a:pt x="101" y="5082"/>
                    <a:pt x="167" y="5082"/>
                  </a:cubicBezTo>
                  <a:lnTo>
                    <a:pt x="201" y="5082"/>
                  </a:lnTo>
                  <a:cubicBezTo>
                    <a:pt x="2602" y="4214"/>
                    <a:pt x="6405" y="1913"/>
                    <a:pt x="7706" y="245"/>
                  </a:cubicBezTo>
                  <a:cubicBezTo>
                    <a:pt x="7783" y="142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932025" y="3173550"/>
              <a:ext cx="97600" cy="119275"/>
            </a:xfrm>
            <a:custGeom>
              <a:avLst/>
              <a:gdLst/>
              <a:ahLst/>
              <a:cxnLst/>
              <a:rect l="l" t="t" r="r" b="b"/>
              <a:pathLst>
                <a:path w="3904" h="4771" extrusionOk="0">
                  <a:moveTo>
                    <a:pt x="167" y="0"/>
                  </a:moveTo>
                  <a:cubicBezTo>
                    <a:pt x="67" y="0"/>
                    <a:pt x="1" y="100"/>
                    <a:pt x="34" y="167"/>
                  </a:cubicBezTo>
                  <a:cubicBezTo>
                    <a:pt x="234" y="1501"/>
                    <a:pt x="1235" y="4003"/>
                    <a:pt x="3703" y="4770"/>
                  </a:cubicBezTo>
                  <a:lnTo>
                    <a:pt x="3737" y="4770"/>
                  </a:lnTo>
                  <a:cubicBezTo>
                    <a:pt x="3803" y="4770"/>
                    <a:pt x="3837" y="4704"/>
                    <a:pt x="3870" y="4670"/>
                  </a:cubicBezTo>
                  <a:cubicBezTo>
                    <a:pt x="3903" y="4570"/>
                    <a:pt x="3837" y="4504"/>
                    <a:pt x="3770" y="4470"/>
                  </a:cubicBezTo>
                  <a:cubicBezTo>
                    <a:pt x="1468" y="3770"/>
                    <a:pt x="534" y="1401"/>
                    <a:pt x="334" y="134"/>
                  </a:cubicBezTo>
                  <a:cubicBezTo>
                    <a:pt x="301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949550" y="2988425"/>
              <a:ext cx="190150" cy="226850"/>
            </a:xfrm>
            <a:custGeom>
              <a:avLst/>
              <a:gdLst/>
              <a:ahLst/>
              <a:cxnLst/>
              <a:rect l="l" t="t" r="r" b="b"/>
              <a:pathLst>
                <a:path w="7606" h="9074" extrusionOk="0">
                  <a:moveTo>
                    <a:pt x="5270" y="0"/>
                  </a:moveTo>
                  <a:lnTo>
                    <a:pt x="567" y="3870"/>
                  </a:lnTo>
                  <a:cubicBezTo>
                    <a:pt x="934" y="4470"/>
                    <a:pt x="1568" y="5304"/>
                    <a:pt x="701" y="6071"/>
                  </a:cubicBezTo>
                  <a:cubicBezTo>
                    <a:pt x="434" y="6305"/>
                    <a:pt x="234" y="6605"/>
                    <a:pt x="167" y="6938"/>
                  </a:cubicBezTo>
                  <a:cubicBezTo>
                    <a:pt x="0" y="7639"/>
                    <a:pt x="767" y="9073"/>
                    <a:pt x="2068" y="9073"/>
                  </a:cubicBezTo>
                  <a:cubicBezTo>
                    <a:pt x="3369" y="9073"/>
                    <a:pt x="5938" y="7772"/>
                    <a:pt x="6905" y="7139"/>
                  </a:cubicBezTo>
                  <a:cubicBezTo>
                    <a:pt x="7572" y="6738"/>
                    <a:pt x="7605" y="5804"/>
                    <a:pt x="6972" y="5337"/>
                  </a:cubicBezTo>
                  <a:cubicBezTo>
                    <a:pt x="5671" y="4337"/>
                    <a:pt x="5204" y="1701"/>
                    <a:pt x="527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963725" y="3040125"/>
              <a:ext cx="90075" cy="80075"/>
            </a:xfrm>
            <a:custGeom>
              <a:avLst/>
              <a:gdLst/>
              <a:ahLst/>
              <a:cxnLst/>
              <a:rect l="l" t="t" r="r" b="b"/>
              <a:pathLst>
                <a:path w="3603" h="3203" extrusionOk="0">
                  <a:moveTo>
                    <a:pt x="3202" y="0"/>
                  </a:moveTo>
                  <a:lnTo>
                    <a:pt x="0" y="1802"/>
                  </a:lnTo>
                  <a:cubicBezTo>
                    <a:pt x="334" y="2202"/>
                    <a:pt x="500" y="2669"/>
                    <a:pt x="567" y="3203"/>
                  </a:cubicBezTo>
                  <a:cubicBezTo>
                    <a:pt x="2168" y="2535"/>
                    <a:pt x="3603" y="1301"/>
                    <a:pt x="3302" y="334"/>
                  </a:cubicBezTo>
                  <a:cubicBezTo>
                    <a:pt x="3269" y="234"/>
                    <a:pt x="3236" y="134"/>
                    <a:pt x="3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558425" y="4293525"/>
              <a:ext cx="153475" cy="206825"/>
            </a:xfrm>
            <a:custGeom>
              <a:avLst/>
              <a:gdLst/>
              <a:ahLst/>
              <a:cxnLst/>
              <a:rect l="l" t="t" r="r" b="b"/>
              <a:pathLst>
                <a:path w="6139" h="8273" extrusionOk="0">
                  <a:moveTo>
                    <a:pt x="3937" y="0"/>
                  </a:moveTo>
                  <a:cubicBezTo>
                    <a:pt x="3937" y="0"/>
                    <a:pt x="534" y="1034"/>
                    <a:pt x="1" y="1601"/>
                  </a:cubicBezTo>
                  <a:cubicBezTo>
                    <a:pt x="1001" y="3803"/>
                    <a:pt x="1735" y="8273"/>
                    <a:pt x="1735" y="8273"/>
                  </a:cubicBezTo>
                  <a:lnTo>
                    <a:pt x="6138" y="7839"/>
                  </a:lnTo>
                  <a:cubicBezTo>
                    <a:pt x="5571" y="5170"/>
                    <a:pt x="4837" y="2569"/>
                    <a:pt x="3937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39925" y="3723950"/>
              <a:ext cx="849800" cy="682350"/>
            </a:xfrm>
            <a:custGeom>
              <a:avLst/>
              <a:gdLst/>
              <a:ahLst/>
              <a:cxnLst/>
              <a:rect l="l" t="t" r="r" b="b"/>
              <a:pathLst>
                <a:path w="33992" h="27294" extrusionOk="0">
                  <a:moveTo>
                    <a:pt x="29555" y="501"/>
                  </a:moveTo>
                  <a:cubicBezTo>
                    <a:pt x="16780" y="667"/>
                    <a:pt x="1" y="0"/>
                    <a:pt x="3937" y="11642"/>
                  </a:cubicBezTo>
                  <a:cubicBezTo>
                    <a:pt x="5638" y="16612"/>
                    <a:pt x="4204" y="14911"/>
                    <a:pt x="6205" y="20948"/>
                  </a:cubicBezTo>
                  <a:cubicBezTo>
                    <a:pt x="7039" y="23550"/>
                    <a:pt x="7340" y="24284"/>
                    <a:pt x="7973" y="26085"/>
                  </a:cubicBezTo>
                  <a:cubicBezTo>
                    <a:pt x="8337" y="26977"/>
                    <a:pt x="9714" y="27293"/>
                    <a:pt x="11134" y="27293"/>
                  </a:cubicBezTo>
                  <a:cubicBezTo>
                    <a:pt x="12317" y="27293"/>
                    <a:pt x="13529" y="27074"/>
                    <a:pt x="14211" y="26786"/>
                  </a:cubicBezTo>
                  <a:cubicBezTo>
                    <a:pt x="16012" y="25819"/>
                    <a:pt x="14478" y="23217"/>
                    <a:pt x="14278" y="21782"/>
                  </a:cubicBezTo>
                  <a:cubicBezTo>
                    <a:pt x="13244" y="14644"/>
                    <a:pt x="15145" y="15478"/>
                    <a:pt x="12910" y="10808"/>
                  </a:cubicBezTo>
                  <a:lnTo>
                    <a:pt x="12910" y="10808"/>
                  </a:lnTo>
                  <a:cubicBezTo>
                    <a:pt x="13679" y="10915"/>
                    <a:pt x="14767" y="10988"/>
                    <a:pt x="16036" y="10988"/>
                  </a:cubicBezTo>
                  <a:cubicBezTo>
                    <a:pt x="21482" y="10988"/>
                    <a:pt x="30277" y="9651"/>
                    <a:pt x="31657" y="3970"/>
                  </a:cubicBezTo>
                  <a:cubicBezTo>
                    <a:pt x="31624" y="3970"/>
                    <a:pt x="33992" y="1201"/>
                    <a:pt x="29555" y="50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339925" y="3723950"/>
              <a:ext cx="849800" cy="682350"/>
            </a:xfrm>
            <a:custGeom>
              <a:avLst/>
              <a:gdLst/>
              <a:ahLst/>
              <a:cxnLst/>
              <a:rect l="l" t="t" r="r" b="b"/>
              <a:pathLst>
                <a:path w="33992" h="27294" extrusionOk="0">
                  <a:moveTo>
                    <a:pt x="29555" y="501"/>
                  </a:moveTo>
                  <a:cubicBezTo>
                    <a:pt x="16780" y="667"/>
                    <a:pt x="1" y="0"/>
                    <a:pt x="3937" y="11642"/>
                  </a:cubicBezTo>
                  <a:cubicBezTo>
                    <a:pt x="5638" y="16612"/>
                    <a:pt x="4204" y="14911"/>
                    <a:pt x="6205" y="20948"/>
                  </a:cubicBezTo>
                  <a:cubicBezTo>
                    <a:pt x="7039" y="23550"/>
                    <a:pt x="7340" y="24284"/>
                    <a:pt x="7973" y="26085"/>
                  </a:cubicBezTo>
                  <a:cubicBezTo>
                    <a:pt x="8337" y="26977"/>
                    <a:pt x="9714" y="27293"/>
                    <a:pt x="11134" y="27293"/>
                  </a:cubicBezTo>
                  <a:cubicBezTo>
                    <a:pt x="12317" y="27293"/>
                    <a:pt x="13529" y="27074"/>
                    <a:pt x="14211" y="26786"/>
                  </a:cubicBezTo>
                  <a:cubicBezTo>
                    <a:pt x="16012" y="25819"/>
                    <a:pt x="14478" y="23217"/>
                    <a:pt x="14278" y="21782"/>
                  </a:cubicBezTo>
                  <a:cubicBezTo>
                    <a:pt x="13244" y="14644"/>
                    <a:pt x="15145" y="15478"/>
                    <a:pt x="12910" y="10808"/>
                  </a:cubicBezTo>
                  <a:lnTo>
                    <a:pt x="12910" y="10808"/>
                  </a:lnTo>
                  <a:cubicBezTo>
                    <a:pt x="13679" y="10915"/>
                    <a:pt x="14767" y="10988"/>
                    <a:pt x="16036" y="10988"/>
                  </a:cubicBezTo>
                  <a:cubicBezTo>
                    <a:pt x="21482" y="10988"/>
                    <a:pt x="30277" y="9651"/>
                    <a:pt x="31657" y="3970"/>
                  </a:cubicBezTo>
                  <a:cubicBezTo>
                    <a:pt x="31624" y="3970"/>
                    <a:pt x="33992" y="1201"/>
                    <a:pt x="29555" y="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562600" y="4371900"/>
              <a:ext cx="137625" cy="56950"/>
            </a:xfrm>
            <a:custGeom>
              <a:avLst/>
              <a:gdLst/>
              <a:ahLst/>
              <a:cxnLst/>
              <a:rect l="l" t="t" r="r" b="b"/>
              <a:pathLst>
                <a:path w="5505" h="2278" extrusionOk="0">
                  <a:moveTo>
                    <a:pt x="5171" y="1"/>
                  </a:moveTo>
                  <a:cubicBezTo>
                    <a:pt x="3536" y="1"/>
                    <a:pt x="1902" y="201"/>
                    <a:pt x="301" y="534"/>
                  </a:cubicBezTo>
                  <a:cubicBezTo>
                    <a:pt x="100" y="601"/>
                    <a:pt x="0" y="835"/>
                    <a:pt x="100" y="1035"/>
                  </a:cubicBezTo>
                  <a:lnTo>
                    <a:pt x="634" y="2102"/>
                  </a:lnTo>
                  <a:cubicBezTo>
                    <a:pt x="689" y="2213"/>
                    <a:pt x="790" y="2277"/>
                    <a:pt x="918" y="2277"/>
                  </a:cubicBezTo>
                  <a:cubicBezTo>
                    <a:pt x="945" y="2277"/>
                    <a:pt x="972" y="2275"/>
                    <a:pt x="1001" y="2269"/>
                  </a:cubicBezTo>
                  <a:cubicBezTo>
                    <a:pt x="1567" y="2161"/>
                    <a:pt x="3089" y="1923"/>
                    <a:pt x="4321" y="1923"/>
                  </a:cubicBezTo>
                  <a:cubicBezTo>
                    <a:pt x="4616" y="1923"/>
                    <a:pt x="4893" y="1937"/>
                    <a:pt x="5137" y="1969"/>
                  </a:cubicBezTo>
                  <a:cubicBezTo>
                    <a:pt x="5304" y="1969"/>
                    <a:pt x="5471" y="1835"/>
                    <a:pt x="5504" y="1635"/>
                  </a:cubicBezTo>
                  <a:cubicBezTo>
                    <a:pt x="5504" y="1235"/>
                    <a:pt x="5504" y="668"/>
                    <a:pt x="5504" y="334"/>
                  </a:cubicBezTo>
                  <a:cubicBezTo>
                    <a:pt x="5471" y="134"/>
                    <a:pt x="5337" y="1"/>
                    <a:pt x="5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436675" y="4475300"/>
              <a:ext cx="299400" cy="99350"/>
            </a:xfrm>
            <a:custGeom>
              <a:avLst/>
              <a:gdLst/>
              <a:ahLst/>
              <a:cxnLst/>
              <a:rect l="l" t="t" r="r" b="b"/>
              <a:pathLst>
                <a:path w="11976" h="3974" extrusionOk="0">
                  <a:moveTo>
                    <a:pt x="11175" y="1"/>
                  </a:moveTo>
                  <a:lnTo>
                    <a:pt x="6638" y="34"/>
                  </a:lnTo>
                  <a:cubicBezTo>
                    <a:pt x="6592" y="30"/>
                    <a:pt x="6545" y="28"/>
                    <a:pt x="6499" y="28"/>
                  </a:cubicBezTo>
                  <a:cubicBezTo>
                    <a:pt x="6179" y="28"/>
                    <a:pt x="5866" y="126"/>
                    <a:pt x="5604" y="301"/>
                  </a:cubicBezTo>
                  <a:cubicBezTo>
                    <a:pt x="4604" y="1135"/>
                    <a:pt x="3003" y="1969"/>
                    <a:pt x="734" y="2403"/>
                  </a:cubicBezTo>
                  <a:cubicBezTo>
                    <a:pt x="0" y="2536"/>
                    <a:pt x="301" y="3971"/>
                    <a:pt x="2002" y="3971"/>
                  </a:cubicBezTo>
                  <a:cubicBezTo>
                    <a:pt x="4804" y="3971"/>
                    <a:pt x="4704" y="3870"/>
                    <a:pt x="7105" y="3870"/>
                  </a:cubicBezTo>
                  <a:cubicBezTo>
                    <a:pt x="9140" y="3870"/>
                    <a:pt x="9674" y="3937"/>
                    <a:pt x="11308" y="3971"/>
                  </a:cubicBezTo>
                  <a:cubicBezTo>
                    <a:pt x="11327" y="3972"/>
                    <a:pt x="11346" y="3973"/>
                    <a:pt x="11364" y="3973"/>
                  </a:cubicBezTo>
                  <a:cubicBezTo>
                    <a:pt x="11705" y="3973"/>
                    <a:pt x="11976" y="3685"/>
                    <a:pt x="11976" y="3337"/>
                  </a:cubicBezTo>
                  <a:lnTo>
                    <a:pt x="11509" y="234"/>
                  </a:lnTo>
                  <a:cubicBezTo>
                    <a:pt x="11442" y="101"/>
                    <a:pt x="11308" y="1"/>
                    <a:pt x="11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857800" y="2784050"/>
              <a:ext cx="241025" cy="310225"/>
            </a:xfrm>
            <a:custGeom>
              <a:avLst/>
              <a:gdLst/>
              <a:ahLst/>
              <a:cxnLst/>
              <a:rect l="l" t="t" r="r" b="b"/>
              <a:pathLst>
                <a:path w="9641" h="12409" extrusionOk="0">
                  <a:moveTo>
                    <a:pt x="5414" y="0"/>
                  </a:moveTo>
                  <a:cubicBezTo>
                    <a:pt x="4699" y="0"/>
                    <a:pt x="3945" y="178"/>
                    <a:pt x="3203" y="570"/>
                  </a:cubicBezTo>
                  <a:cubicBezTo>
                    <a:pt x="168" y="2204"/>
                    <a:pt x="1" y="6874"/>
                    <a:pt x="868" y="9576"/>
                  </a:cubicBezTo>
                  <a:cubicBezTo>
                    <a:pt x="1441" y="11355"/>
                    <a:pt x="3081" y="12408"/>
                    <a:pt x="4801" y="12408"/>
                  </a:cubicBezTo>
                  <a:cubicBezTo>
                    <a:pt x="5983" y="12408"/>
                    <a:pt x="7202" y="11911"/>
                    <a:pt x="8140" y="10810"/>
                  </a:cubicBezTo>
                  <a:cubicBezTo>
                    <a:pt x="9641" y="9009"/>
                    <a:pt x="9474" y="7208"/>
                    <a:pt x="9474" y="4072"/>
                  </a:cubicBezTo>
                  <a:cubicBezTo>
                    <a:pt x="9474" y="1703"/>
                    <a:pt x="7627" y="0"/>
                    <a:pt x="541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950375" y="2908275"/>
              <a:ext cx="17525" cy="25200"/>
            </a:xfrm>
            <a:custGeom>
              <a:avLst/>
              <a:gdLst/>
              <a:ahLst/>
              <a:cxnLst/>
              <a:rect l="l" t="t" r="r" b="b"/>
              <a:pathLst>
                <a:path w="701" h="1008" extrusionOk="0">
                  <a:moveTo>
                    <a:pt x="363" y="1"/>
                  </a:moveTo>
                  <a:cubicBezTo>
                    <a:pt x="180" y="1"/>
                    <a:pt x="32" y="221"/>
                    <a:pt x="0" y="471"/>
                  </a:cubicBezTo>
                  <a:cubicBezTo>
                    <a:pt x="0" y="771"/>
                    <a:pt x="134" y="1005"/>
                    <a:pt x="301" y="1005"/>
                  </a:cubicBezTo>
                  <a:cubicBezTo>
                    <a:pt x="314" y="1007"/>
                    <a:pt x="326" y="1008"/>
                    <a:pt x="339" y="1008"/>
                  </a:cubicBezTo>
                  <a:cubicBezTo>
                    <a:pt x="522" y="1008"/>
                    <a:pt x="668" y="787"/>
                    <a:pt x="668" y="538"/>
                  </a:cubicBezTo>
                  <a:cubicBezTo>
                    <a:pt x="701" y="237"/>
                    <a:pt x="567" y="4"/>
                    <a:pt x="401" y="4"/>
                  </a:cubicBezTo>
                  <a:cubicBezTo>
                    <a:pt x="388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876975" y="2906600"/>
              <a:ext cx="17550" cy="25975"/>
            </a:xfrm>
            <a:custGeom>
              <a:avLst/>
              <a:gdLst/>
              <a:ahLst/>
              <a:cxnLst/>
              <a:rect l="l" t="t" r="r" b="b"/>
              <a:pathLst>
                <a:path w="702" h="1039" extrusionOk="0">
                  <a:moveTo>
                    <a:pt x="363" y="1"/>
                  </a:moveTo>
                  <a:cubicBezTo>
                    <a:pt x="180" y="1"/>
                    <a:pt x="34" y="221"/>
                    <a:pt x="34" y="471"/>
                  </a:cubicBezTo>
                  <a:cubicBezTo>
                    <a:pt x="1" y="771"/>
                    <a:pt x="134" y="1005"/>
                    <a:pt x="301" y="1038"/>
                  </a:cubicBezTo>
                  <a:cubicBezTo>
                    <a:pt x="501" y="1038"/>
                    <a:pt x="668" y="805"/>
                    <a:pt x="701" y="538"/>
                  </a:cubicBezTo>
                  <a:cubicBezTo>
                    <a:pt x="701" y="238"/>
                    <a:pt x="568" y="4"/>
                    <a:pt x="401" y="4"/>
                  </a:cubicBezTo>
                  <a:cubicBezTo>
                    <a:pt x="388" y="2"/>
                    <a:pt x="376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012925" y="2817500"/>
              <a:ext cx="145950" cy="140650"/>
            </a:xfrm>
            <a:custGeom>
              <a:avLst/>
              <a:gdLst/>
              <a:ahLst/>
              <a:cxnLst/>
              <a:rect l="l" t="t" r="r" b="b"/>
              <a:pathLst>
                <a:path w="5838" h="5626" extrusionOk="0">
                  <a:moveTo>
                    <a:pt x="2372" y="0"/>
                  </a:moveTo>
                  <a:cubicBezTo>
                    <a:pt x="1555" y="0"/>
                    <a:pt x="841" y="190"/>
                    <a:pt x="701" y="533"/>
                  </a:cubicBezTo>
                  <a:cubicBezTo>
                    <a:pt x="0" y="2334"/>
                    <a:pt x="1234" y="2534"/>
                    <a:pt x="1101" y="3668"/>
                  </a:cubicBezTo>
                  <a:cubicBezTo>
                    <a:pt x="906" y="4986"/>
                    <a:pt x="996" y="5625"/>
                    <a:pt x="1660" y="5625"/>
                  </a:cubicBezTo>
                  <a:cubicBezTo>
                    <a:pt x="1903" y="5625"/>
                    <a:pt x="2224" y="5539"/>
                    <a:pt x="2635" y="5369"/>
                  </a:cubicBezTo>
                  <a:cubicBezTo>
                    <a:pt x="3836" y="4902"/>
                    <a:pt x="5838" y="1834"/>
                    <a:pt x="4870" y="799"/>
                  </a:cubicBezTo>
                  <a:cubicBezTo>
                    <a:pt x="4372" y="248"/>
                    <a:pt x="3305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839100" y="2722675"/>
              <a:ext cx="343975" cy="132325"/>
            </a:xfrm>
            <a:custGeom>
              <a:avLst/>
              <a:gdLst/>
              <a:ahLst/>
              <a:cxnLst/>
              <a:rect l="l" t="t" r="r" b="b"/>
              <a:pathLst>
                <a:path w="13759" h="5293" extrusionOk="0">
                  <a:moveTo>
                    <a:pt x="2660" y="1"/>
                  </a:moveTo>
                  <a:cubicBezTo>
                    <a:pt x="951" y="1"/>
                    <a:pt x="1" y="1651"/>
                    <a:pt x="282" y="2891"/>
                  </a:cubicBezTo>
                  <a:cubicBezTo>
                    <a:pt x="754" y="4805"/>
                    <a:pt x="3394" y="5293"/>
                    <a:pt x="6158" y="5293"/>
                  </a:cubicBezTo>
                  <a:cubicBezTo>
                    <a:pt x="7103" y="5293"/>
                    <a:pt x="8062" y="5236"/>
                    <a:pt x="8955" y="5160"/>
                  </a:cubicBezTo>
                  <a:cubicBezTo>
                    <a:pt x="13758" y="4726"/>
                    <a:pt x="11790" y="2458"/>
                    <a:pt x="10789" y="2124"/>
                  </a:cubicBezTo>
                  <a:cubicBezTo>
                    <a:pt x="10600" y="2061"/>
                    <a:pt x="10378" y="2040"/>
                    <a:pt x="10129" y="2040"/>
                  </a:cubicBezTo>
                  <a:cubicBezTo>
                    <a:pt x="9654" y="2040"/>
                    <a:pt x="9079" y="2116"/>
                    <a:pt x="8442" y="2116"/>
                  </a:cubicBezTo>
                  <a:cubicBezTo>
                    <a:pt x="7470" y="2116"/>
                    <a:pt x="6353" y="1941"/>
                    <a:pt x="5219" y="1057"/>
                  </a:cubicBezTo>
                  <a:cubicBezTo>
                    <a:pt x="4253" y="300"/>
                    <a:pt x="3388" y="1"/>
                    <a:pt x="26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101600" y="2803125"/>
              <a:ext cx="56450" cy="37000"/>
            </a:xfrm>
            <a:custGeom>
              <a:avLst/>
              <a:gdLst/>
              <a:ahLst/>
              <a:cxnLst/>
              <a:rect l="l" t="t" r="r" b="b"/>
              <a:pathLst>
                <a:path w="2258" h="1480" extrusionOk="0">
                  <a:moveTo>
                    <a:pt x="2097" y="0"/>
                  </a:moveTo>
                  <a:cubicBezTo>
                    <a:pt x="2084" y="0"/>
                    <a:pt x="2071" y="2"/>
                    <a:pt x="2057" y="7"/>
                  </a:cubicBezTo>
                  <a:cubicBezTo>
                    <a:pt x="2044" y="2"/>
                    <a:pt x="2031" y="0"/>
                    <a:pt x="2018" y="0"/>
                  </a:cubicBezTo>
                  <a:cubicBezTo>
                    <a:pt x="1933" y="0"/>
                    <a:pt x="1857" y="91"/>
                    <a:pt x="1857" y="207"/>
                  </a:cubicBezTo>
                  <a:cubicBezTo>
                    <a:pt x="1890" y="440"/>
                    <a:pt x="1757" y="674"/>
                    <a:pt x="1590" y="841"/>
                  </a:cubicBezTo>
                  <a:cubicBezTo>
                    <a:pt x="1335" y="1003"/>
                    <a:pt x="1032" y="1101"/>
                    <a:pt x="726" y="1101"/>
                  </a:cubicBezTo>
                  <a:cubicBezTo>
                    <a:pt x="591" y="1101"/>
                    <a:pt x="455" y="1082"/>
                    <a:pt x="323" y="1041"/>
                  </a:cubicBezTo>
                  <a:cubicBezTo>
                    <a:pt x="313" y="1039"/>
                    <a:pt x="303" y="1039"/>
                    <a:pt x="293" y="1039"/>
                  </a:cubicBezTo>
                  <a:cubicBezTo>
                    <a:pt x="81" y="1039"/>
                    <a:pt x="1" y="1377"/>
                    <a:pt x="256" y="1441"/>
                  </a:cubicBezTo>
                  <a:cubicBezTo>
                    <a:pt x="423" y="1475"/>
                    <a:pt x="589" y="1475"/>
                    <a:pt x="756" y="1475"/>
                  </a:cubicBezTo>
                  <a:cubicBezTo>
                    <a:pt x="794" y="1478"/>
                    <a:pt x="832" y="1480"/>
                    <a:pt x="870" y="1480"/>
                  </a:cubicBezTo>
                  <a:cubicBezTo>
                    <a:pt x="1204" y="1480"/>
                    <a:pt x="1558" y="1351"/>
                    <a:pt x="1857" y="1141"/>
                  </a:cubicBezTo>
                  <a:cubicBezTo>
                    <a:pt x="2124" y="907"/>
                    <a:pt x="2257" y="541"/>
                    <a:pt x="2257" y="174"/>
                  </a:cubicBezTo>
                  <a:cubicBezTo>
                    <a:pt x="2257" y="87"/>
                    <a:pt x="2182" y="0"/>
                    <a:pt x="2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947025" y="2971725"/>
              <a:ext cx="47575" cy="30900"/>
            </a:xfrm>
            <a:custGeom>
              <a:avLst/>
              <a:gdLst/>
              <a:ahLst/>
              <a:cxnLst/>
              <a:rect l="l" t="t" r="r" b="b"/>
              <a:pathLst>
                <a:path w="1903" h="1236" extrusionOk="0">
                  <a:moveTo>
                    <a:pt x="1869" y="1"/>
                  </a:moveTo>
                  <a:cubicBezTo>
                    <a:pt x="1802" y="1"/>
                    <a:pt x="1769" y="1"/>
                    <a:pt x="1736" y="68"/>
                  </a:cubicBezTo>
                  <a:cubicBezTo>
                    <a:pt x="1369" y="635"/>
                    <a:pt x="768" y="1002"/>
                    <a:pt x="68" y="1068"/>
                  </a:cubicBezTo>
                  <a:cubicBezTo>
                    <a:pt x="34" y="1068"/>
                    <a:pt x="1" y="1135"/>
                    <a:pt x="1" y="1168"/>
                  </a:cubicBezTo>
                  <a:cubicBezTo>
                    <a:pt x="1" y="1202"/>
                    <a:pt x="34" y="1235"/>
                    <a:pt x="101" y="1235"/>
                  </a:cubicBezTo>
                  <a:cubicBezTo>
                    <a:pt x="234" y="1235"/>
                    <a:pt x="401" y="1202"/>
                    <a:pt x="535" y="1168"/>
                  </a:cubicBezTo>
                  <a:cubicBezTo>
                    <a:pt x="1102" y="1002"/>
                    <a:pt x="1602" y="635"/>
                    <a:pt x="1902" y="134"/>
                  </a:cubicBezTo>
                  <a:cubicBezTo>
                    <a:pt x="1902" y="101"/>
                    <a:pt x="1902" y="34"/>
                    <a:pt x="18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969550" y="2877500"/>
              <a:ext cx="32925" cy="25250"/>
            </a:xfrm>
            <a:custGeom>
              <a:avLst/>
              <a:gdLst/>
              <a:ahLst/>
              <a:cxnLst/>
              <a:rect l="l" t="t" r="r" b="b"/>
              <a:pathLst>
                <a:path w="1317" h="1010" extrusionOk="0">
                  <a:moveTo>
                    <a:pt x="134" y="1"/>
                  </a:moveTo>
                  <a:cubicBezTo>
                    <a:pt x="134" y="1"/>
                    <a:pt x="101" y="1"/>
                    <a:pt x="101" y="34"/>
                  </a:cubicBezTo>
                  <a:cubicBezTo>
                    <a:pt x="1" y="67"/>
                    <a:pt x="1" y="167"/>
                    <a:pt x="34" y="234"/>
                  </a:cubicBezTo>
                  <a:cubicBezTo>
                    <a:pt x="234" y="634"/>
                    <a:pt x="668" y="935"/>
                    <a:pt x="1135" y="1001"/>
                  </a:cubicBezTo>
                  <a:cubicBezTo>
                    <a:pt x="1149" y="1007"/>
                    <a:pt x="1162" y="1009"/>
                    <a:pt x="1174" y="1009"/>
                  </a:cubicBezTo>
                  <a:cubicBezTo>
                    <a:pt x="1299" y="1009"/>
                    <a:pt x="1317" y="732"/>
                    <a:pt x="1160" y="732"/>
                  </a:cubicBezTo>
                  <a:cubicBezTo>
                    <a:pt x="1152" y="732"/>
                    <a:pt x="1144" y="733"/>
                    <a:pt x="1135" y="734"/>
                  </a:cubicBezTo>
                  <a:cubicBezTo>
                    <a:pt x="768" y="668"/>
                    <a:pt x="468" y="434"/>
                    <a:pt x="301" y="101"/>
                  </a:cubicBezTo>
                  <a:cubicBezTo>
                    <a:pt x="267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858650" y="2879175"/>
              <a:ext cx="36700" cy="17900"/>
            </a:xfrm>
            <a:custGeom>
              <a:avLst/>
              <a:gdLst/>
              <a:ahLst/>
              <a:cxnLst/>
              <a:rect l="l" t="t" r="r" b="b"/>
              <a:pathLst>
                <a:path w="1468" h="716" extrusionOk="0">
                  <a:moveTo>
                    <a:pt x="1334" y="0"/>
                  </a:moveTo>
                  <a:cubicBezTo>
                    <a:pt x="1301" y="0"/>
                    <a:pt x="1234" y="34"/>
                    <a:pt x="1234" y="67"/>
                  </a:cubicBezTo>
                  <a:cubicBezTo>
                    <a:pt x="1013" y="288"/>
                    <a:pt x="701" y="418"/>
                    <a:pt x="391" y="418"/>
                  </a:cubicBezTo>
                  <a:cubicBezTo>
                    <a:pt x="327" y="418"/>
                    <a:pt x="263" y="412"/>
                    <a:pt x="200" y="401"/>
                  </a:cubicBezTo>
                  <a:cubicBezTo>
                    <a:pt x="188" y="394"/>
                    <a:pt x="175" y="392"/>
                    <a:pt x="161" y="392"/>
                  </a:cubicBezTo>
                  <a:cubicBezTo>
                    <a:pt x="100" y="392"/>
                    <a:pt x="33" y="446"/>
                    <a:pt x="33" y="501"/>
                  </a:cubicBezTo>
                  <a:cubicBezTo>
                    <a:pt x="0" y="601"/>
                    <a:pt x="67" y="667"/>
                    <a:pt x="134" y="701"/>
                  </a:cubicBezTo>
                  <a:cubicBezTo>
                    <a:pt x="202" y="711"/>
                    <a:pt x="271" y="715"/>
                    <a:pt x="339" y="715"/>
                  </a:cubicBezTo>
                  <a:cubicBezTo>
                    <a:pt x="743" y="715"/>
                    <a:pt x="1150" y="552"/>
                    <a:pt x="1434" y="267"/>
                  </a:cubicBezTo>
                  <a:cubicBezTo>
                    <a:pt x="1468" y="200"/>
                    <a:pt x="1468" y="100"/>
                    <a:pt x="1434" y="67"/>
                  </a:cubicBezTo>
                  <a:cubicBezTo>
                    <a:pt x="1401" y="34"/>
                    <a:pt x="1368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5048775" y="2913200"/>
              <a:ext cx="90100" cy="85975"/>
            </a:xfrm>
            <a:custGeom>
              <a:avLst/>
              <a:gdLst/>
              <a:ahLst/>
              <a:cxnLst/>
              <a:rect l="l" t="t" r="r" b="b"/>
              <a:pathLst>
                <a:path w="3604" h="3439" extrusionOk="0">
                  <a:moveTo>
                    <a:pt x="2052" y="1"/>
                  </a:moveTo>
                  <a:cubicBezTo>
                    <a:pt x="1140" y="1"/>
                    <a:pt x="425" y="1108"/>
                    <a:pt x="201" y="1908"/>
                  </a:cubicBezTo>
                  <a:cubicBezTo>
                    <a:pt x="0" y="2710"/>
                    <a:pt x="365" y="3438"/>
                    <a:pt x="1085" y="3438"/>
                  </a:cubicBezTo>
                  <a:cubicBezTo>
                    <a:pt x="1203" y="3438"/>
                    <a:pt x="1331" y="3418"/>
                    <a:pt x="1468" y="3376"/>
                  </a:cubicBezTo>
                  <a:cubicBezTo>
                    <a:pt x="2169" y="3143"/>
                    <a:pt x="2769" y="2642"/>
                    <a:pt x="3136" y="1975"/>
                  </a:cubicBezTo>
                  <a:cubicBezTo>
                    <a:pt x="3603" y="1141"/>
                    <a:pt x="3103" y="140"/>
                    <a:pt x="2169" y="7"/>
                  </a:cubicBezTo>
                  <a:cubicBezTo>
                    <a:pt x="2130" y="3"/>
                    <a:pt x="2091" y="1"/>
                    <a:pt x="205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888650" y="2920875"/>
              <a:ext cx="30900" cy="62000"/>
            </a:xfrm>
            <a:custGeom>
              <a:avLst/>
              <a:gdLst/>
              <a:ahLst/>
              <a:cxnLst/>
              <a:rect l="l" t="t" r="r" b="b"/>
              <a:pathLst>
                <a:path w="1236" h="2480" extrusionOk="0">
                  <a:moveTo>
                    <a:pt x="968" y="0"/>
                  </a:moveTo>
                  <a:cubicBezTo>
                    <a:pt x="768" y="801"/>
                    <a:pt x="435" y="1568"/>
                    <a:pt x="1" y="2268"/>
                  </a:cubicBezTo>
                  <a:cubicBezTo>
                    <a:pt x="227" y="2412"/>
                    <a:pt x="490" y="2480"/>
                    <a:pt x="753" y="2480"/>
                  </a:cubicBezTo>
                  <a:cubicBezTo>
                    <a:pt x="917" y="2480"/>
                    <a:pt x="1081" y="2453"/>
                    <a:pt x="1235" y="2402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876975" y="4277675"/>
              <a:ext cx="168500" cy="211000"/>
            </a:xfrm>
            <a:custGeom>
              <a:avLst/>
              <a:gdLst/>
              <a:ahLst/>
              <a:cxnLst/>
              <a:rect l="l" t="t" r="r" b="b"/>
              <a:pathLst>
                <a:path w="6740" h="8440" extrusionOk="0">
                  <a:moveTo>
                    <a:pt x="3770" y="0"/>
                  </a:moveTo>
                  <a:cubicBezTo>
                    <a:pt x="3770" y="0"/>
                    <a:pt x="468" y="1401"/>
                    <a:pt x="1" y="2002"/>
                  </a:cubicBezTo>
                  <a:cubicBezTo>
                    <a:pt x="1235" y="4070"/>
                    <a:pt x="2403" y="8440"/>
                    <a:pt x="2403" y="8440"/>
                  </a:cubicBezTo>
                  <a:lnTo>
                    <a:pt x="6739" y="7572"/>
                  </a:lnTo>
                  <a:cubicBezTo>
                    <a:pt x="5905" y="5004"/>
                    <a:pt x="4904" y="2469"/>
                    <a:pt x="377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563425" y="3714775"/>
              <a:ext cx="833825" cy="679950"/>
            </a:xfrm>
            <a:custGeom>
              <a:avLst/>
              <a:gdLst/>
              <a:ahLst/>
              <a:cxnLst/>
              <a:rect l="l" t="t" r="r" b="b"/>
              <a:pathLst>
                <a:path w="33353" h="27198" extrusionOk="0">
                  <a:moveTo>
                    <a:pt x="22250" y="0"/>
                  </a:moveTo>
                  <a:cubicBezTo>
                    <a:pt x="9708" y="868"/>
                    <a:pt x="1" y="901"/>
                    <a:pt x="5538" y="11875"/>
                  </a:cubicBezTo>
                  <a:cubicBezTo>
                    <a:pt x="7906" y="16545"/>
                    <a:pt x="7072" y="15545"/>
                    <a:pt x="9674" y="21349"/>
                  </a:cubicBezTo>
                  <a:cubicBezTo>
                    <a:pt x="10775" y="23851"/>
                    <a:pt x="11142" y="24584"/>
                    <a:pt x="11943" y="26286"/>
                  </a:cubicBezTo>
                  <a:cubicBezTo>
                    <a:pt x="12305" y="26953"/>
                    <a:pt x="13268" y="27198"/>
                    <a:pt x="14356" y="27198"/>
                  </a:cubicBezTo>
                  <a:cubicBezTo>
                    <a:pt x="15767" y="27198"/>
                    <a:pt x="17389" y="26786"/>
                    <a:pt x="18180" y="26352"/>
                  </a:cubicBezTo>
                  <a:cubicBezTo>
                    <a:pt x="19882" y="25218"/>
                    <a:pt x="18114" y="22783"/>
                    <a:pt x="17780" y="21349"/>
                  </a:cubicBezTo>
                  <a:cubicBezTo>
                    <a:pt x="16045" y="14377"/>
                    <a:pt x="18014" y="15411"/>
                    <a:pt x="15345" y="10975"/>
                  </a:cubicBezTo>
                  <a:lnTo>
                    <a:pt x="15345" y="10975"/>
                  </a:lnTo>
                  <a:cubicBezTo>
                    <a:pt x="16519" y="11032"/>
                    <a:pt x="18503" y="11188"/>
                    <a:pt x="20730" y="11188"/>
                  </a:cubicBezTo>
                  <a:cubicBezTo>
                    <a:pt x="26287" y="11188"/>
                    <a:pt x="33353" y="10219"/>
                    <a:pt x="33091" y="4337"/>
                  </a:cubicBezTo>
                  <a:cubicBezTo>
                    <a:pt x="33124" y="4337"/>
                    <a:pt x="31056" y="0"/>
                    <a:pt x="2225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563425" y="3714775"/>
              <a:ext cx="833825" cy="679950"/>
            </a:xfrm>
            <a:custGeom>
              <a:avLst/>
              <a:gdLst/>
              <a:ahLst/>
              <a:cxnLst/>
              <a:rect l="l" t="t" r="r" b="b"/>
              <a:pathLst>
                <a:path w="33353" h="27198" extrusionOk="0">
                  <a:moveTo>
                    <a:pt x="22250" y="0"/>
                  </a:moveTo>
                  <a:cubicBezTo>
                    <a:pt x="9708" y="868"/>
                    <a:pt x="1" y="901"/>
                    <a:pt x="5538" y="11875"/>
                  </a:cubicBezTo>
                  <a:cubicBezTo>
                    <a:pt x="7906" y="16545"/>
                    <a:pt x="7072" y="15545"/>
                    <a:pt x="9674" y="21349"/>
                  </a:cubicBezTo>
                  <a:cubicBezTo>
                    <a:pt x="10775" y="23851"/>
                    <a:pt x="11142" y="24584"/>
                    <a:pt x="11943" y="26286"/>
                  </a:cubicBezTo>
                  <a:cubicBezTo>
                    <a:pt x="12305" y="26953"/>
                    <a:pt x="13268" y="27198"/>
                    <a:pt x="14356" y="27198"/>
                  </a:cubicBezTo>
                  <a:cubicBezTo>
                    <a:pt x="15767" y="27198"/>
                    <a:pt x="17389" y="26786"/>
                    <a:pt x="18180" y="26352"/>
                  </a:cubicBezTo>
                  <a:cubicBezTo>
                    <a:pt x="19882" y="25218"/>
                    <a:pt x="18114" y="22783"/>
                    <a:pt x="17780" y="21349"/>
                  </a:cubicBezTo>
                  <a:cubicBezTo>
                    <a:pt x="16045" y="14377"/>
                    <a:pt x="18014" y="15411"/>
                    <a:pt x="15345" y="10975"/>
                  </a:cubicBezTo>
                  <a:lnTo>
                    <a:pt x="15345" y="10975"/>
                  </a:lnTo>
                  <a:cubicBezTo>
                    <a:pt x="16519" y="11032"/>
                    <a:pt x="18503" y="11188"/>
                    <a:pt x="20730" y="11188"/>
                  </a:cubicBezTo>
                  <a:cubicBezTo>
                    <a:pt x="26287" y="11188"/>
                    <a:pt x="33353" y="10219"/>
                    <a:pt x="33091" y="4337"/>
                  </a:cubicBezTo>
                  <a:cubicBezTo>
                    <a:pt x="33124" y="4337"/>
                    <a:pt x="31056" y="0"/>
                    <a:pt x="22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887000" y="4352600"/>
              <a:ext cx="139275" cy="67525"/>
            </a:xfrm>
            <a:custGeom>
              <a:avLst/>
              <a:gdLst/>
              <a:ahLst/>
              <a:cxnLst/>
              <a:rect l="l" t="t" r="r" b="b"/>
              <a:pathLst>
                <a:path w="5571" h="2701" extrusionOk="0">
                  <a:moveTo>
                    <a:pt x="5122" y="0"/>
                  </a:moveTo>
                  <a:cubicBezTo>
                    <a:pt x="5105" y="0"/>
                    <a:pt x="5088" y="2"/>
                    <a:pt x="5071" y="5"/>
                  </a:cubicBezTo>
                  <a:cubicBezTo>
                    <a:pt x="3436" y="172"/>
                    <a:pt x="1835" y="539"/>
                    <a:pt x="300" y="1040"/>
                  </a:cubicBezTo>
                  <a:cubicBezTo>
                    <a:pt x="100" y="1106"/>
                    <a:pt x="0" y="1340"/>
                    <a:pt x="100" y="1540"/>
                  </a:cubicBezTo>
                  <a:lnTo>
                    <a:pt x="767" y="2541"/>
                  </a:lnTo>
                  <a:cubicBezTo>
                    <a:pt x="816" y="2638"/>
                    <a:pt x="919" y="2700"/>
                    <a:pt x="1023" y="2700"/>
                  </a:cubicBezTo>
                  <a:cubicBezTo>
                    <a:pt x="1061" y="2700"/>
                    <a:pt x="1099" y="2692"/>
                    <a:pt x="1134" y="2674"/>
                  </a:cubicBezTo>
                  <a:cubicBezTo>
                    <a:pt x="1835" y="2474"/>
                    <a:pt x="3970" y="1940"/>
                    <a:pt x="5204" y="1940"/>
                  </a:cubicBezTo>
                  <a:cubicBezTo>
                    <a:pt x="5404" y="1940"/>
                    <a:pt x="5571" y="1807"/>
                    <a:pt x="5571" y="1607"/>
                  </a:cubicBezTo>
                  <a:cubicBezTo>
                    <a:pt x="5571" y="1173"/>
                    <a:pt x="5471" y="639"/>
                    <a:pt x="5437" y="306"/>
                  </a:cubicBezTo>
                  <a:cubicBezTo>
                    <a:pt x="5408" y="126"/>
                    <a:pt x="5270" y="0"/>
                    <a:pt x="5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780450" y="4445600"/>
              <a:ext cx="297550" cy="129000"/>
            </a:xfrm>
            <a:custGeom>
              <a:avLst/>
              <a:gdLst/>
              <a:ahLst/>
              <a:cxnLst/>
              <a:rect l="l" t="t" r="r" b="b"/>
              <a:pathLst>
                <a:path w="11902" h="5160" extrusionOk="0">
                  <a:moveTo>
                    <a:pt x="10691" y="0"/>
                  </a:moveTo>
                  <a:cubicBezTo>
                    <a:pt x="10660" y="0"/>
                    <a:pt x="10629" y="7"/>
                    <a:pt x="10600" y="21"/>
                  </a:cubicBezTo>
                  <a:lnTo>
                    <a:pt x="6097" y="689"/>
                  </a:lnTo>
                  <a:cubicBezTo>
                    <a:pt x="5763" y="722"/>
                    <a:pt x="5396" y="855"/>
                    <a:pt x="5130" y="1089"/>
                  </a:cubicBezTo>
                  <a:cubicBezTo>
                    <a:pt x="3995" y="2423"/>
                    <a:pt x="2428" y="3291"/>
                    <a:pt x="726" y="3591"/>
                  </a:cubicBezTo>
                  <a:cubicBezTo>
                    <a:pt x="1" y="3756"/>
                    <a:pt x="286" y="5159"/>
                    <a:pt x="1936" y="5159"/>
                  </a:cubicBezTo>
                  <a:cubicBezTo>
                    <a:pt x="1955" y="5159"/>
                    <a:pt x="1974" y="5159"/>
                    <a:pt x="1994" y="5159"/>
                  </a:cubicBezTo>
                  <a:cubicBezTo>
                    <a:pt x="4829" y="5159"/>
                    <a:pt x="4696" y="4792"/>
                    <a:pt x="7064" y="4458"/>
                  </a:cubicBezTo>
                  <a:cubicBezTo>
                    <a:pt x="8866" y="4191"/>
                    <a:pt x="9633" y="4191"/>
                    <a:pt x="11234" y="4024"/>
                  </a:cubicBezTo>
                  <a:cubicBezTo>
                    <a:pt x="11601" y="4024"/>
                    <a:pt x="11901" y="3691"/>
                    <a:pt x="11834" y="3324"/>
                  </a:cubicBezTo>
                  <a:lnTo>
                    <a:pt x="10934" y="188"/>
                  </a:lnTo>
                  <a:cubicBezTo>
                    <a:pt x="10908" y="84"/>
                    <a:pt x="10800" y="0"/>
                    <a:pt x="106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4782750" y="3688700"/>
              <a:ext cx="175150" cy="103700"/>
            </a:xfrm>
            <a:custGeom>
              <a:avLst/>
              <a:gdLst/>
              <a:ahLst/>
              <a:cxnLst/>
              <a:rect l="l" t="t" r="r" b="b"/>
              <a:pathLst>
                <a:path w="7006" h="4148" extrusionOk="0">
                  <a:moveTo>
                    <a:pt x="3140" y="1"/>
                  </a:moveTo>
                  <a:cubicBezTo>
                    <a:pt x="2878" y="1"/>
                    <a:pt x="2619" y="26"/>
                    <a:pt x="2369" y="76"/>
                  </a:cubicBezTo>
                  <a:lnTo>
                    <a:pt x="1068" y="376"/>
                  </a:lnTo>
                  <a:cubicBezTo>
                    <a:pt x="401" y="543"/>
                    <a:pt x="1" y="1210"/>
                    <a:pt x="167" y="1844"/>
                  </a:cubicBezTo>
                  <a:lnTo>
                    <a:pt x="534" y="3245"/>
                  </a:lnTo>
                  <a:cubicBezTo>
                    <a:pt x="662" y="3788"/>
                    <a:pt x="1157" y="4148"/>
                    <a:pt x="1697" y="4148"/>
                  </a:cubicBezTo>
                  <a:cubicBezTo>
                    <a:pt x="1721" y="4148"/>
                    <a:pt x="1745" y="4147"/>
                    <a:pt x="1769" y="4145"/>
                  </a:cubicBezTo>
                  <a:lnTo>
                    <a:pt x="3470" y="4012"/>
                  </a:lnTo>
                  <a:cubicBezTo>
                    <a:pt x="3587" y="4018"/>
                    <a:pt x="3703" y="4020"/>
                    <a:pt x="3820" y="4020"/>
                  </a:cubicBezTo>
                  <a:cubicBezTo>
                    <a:pt x="4403" y="4020"/>
                    <a:pt x="4982" y="3951"/>
                    <a:pt x="5538" y="3812"/>
                  </a:cubicBezTo>
                  <a:cubicBezTo>
                    <a:pt x="6439" y="3545"/>
                    <a:pt x="7006" y="2611"/>
                    <a:pt x="6772" y="1677"/>
                  </a:cubicBezTo>
                  <a:cubicBezTo>
                    <a:pt x="6605" y="1010"/>
                    <a:pt x="6072" y="510"/>
                    <a:pt x="5371" y="376"/>
                  </a:cubicBezTo>
                  <a:lnTo>
                    <a:pt x="3937" y="76"/>
                  </a:lnTo>
                  <a:cubicBezTo>
                    <a:pt x="3670" y="26"/>
                    <a:pt x="3403" y="1"/>
                    <a:pt x="314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881150" y="3161350"/>
              <a:ext cx="449525" cy="616075"/>
            </a:xfrm>
            <a:custGeom>
              <a:avLst/>
              <a:gdLst/>
              <a:ahLst/>
              <a:cxnLst/>
              <a:rect l="l" t="t" r="r" b="b"/>
              <a:pathLst>
                <a:path w="17981" h="24643" extrusionOk="0">
                  <a:moveTo>
                    <a:pt x="14085" y="1"/>
                  </a:moveTo>
                  <a:cubicBezTo>
                    <a:pt x="13961" y="1"/>
                    <a:pt x="13836" y="7"/>
                    <a:pt x="13711" y="21"/>
                  </a:cubicBezTo>
                  <a:cubicBezTo>
                    <a:pt x="11909" y="255"/>
                    <a:pt x="10575" y="1856"/>
                    <a:pt x="10742" y="3691"/>
                  </a:cubicBezTo>
                  <a:lnTo>
                    <a:pt x="10742" y="3724"/>
                  </a:lnTo>
                  <a:lnTo>
                    <a:pt x="11009" y="6893"/>
                  </a:lnTo>
                  <a:cubicBezTo>
                    <a:pt x="11109" y="7960"/>
                    <a:pt x="11209" y="9028"/>
                    <a:pt x="11275" y="10095"/>
                  </a:cubicBezTo>
                  <a:cubicBezTo>
                    <a:pt x="11309" y="10629"/>
                    <a:pt x="11342" y="11163"/>
                    <a:pt x="11342" y="11663"/>
                  </a:cubicBezTo>
                  <a:cubicBezTo>
                    <a:pt x="11376" y="12197"/>
                    <a:pt x="11409" y="12697"/>
                    <a:pt x="11409" y="13231"/>
                  </a:cubicBezTo>
                  <a:lnTo>
                    <a:pt x="11409" y="15065"/>
                  </a:lnTo>
                  <a:cubicBezTo>
                    <a:pt x="10942" y="15399"/>
                    <a:pt x="10442" y="15733"/>
                    <a:pt x="9908" y="16066"/>
                  </a:cubicBezTo>
                  <a:cubicBezTo>
                    <a:pt x="8974" y="16667"/>
                    <a:pt x="7973" y="17300"/>
                    <a:pt x="6972" y="17901"/>
                  </a:cubicBezTo>
                  <a:cubicBezTo>
                    <a:pt x="5972" y="18468"/>
                    <a:pt x="4938" y="19102"/>
                    <a:pt x="3904" y="19669"/>
                  </a:cubicBezTo>
                  <a:cubicBezTo>
                    <a:pt x="2903" y="20269"/>
                    <a:pt x="1835" y="20870"/>
                    <a:pt x="835" y="21503"/>
                  </a:cubicBezTo>
                  <a:lnTo>
                    <a:pt x="801" y="21503"/>
                  </a:lnTo>
                  <a:cubicBezTo>
                    <a:pt x="234" y="21870"/>
                    <a:pt x="1" y="22638"/>
                    <a:pt x="301" y="23271"/>
                  </a:cubicBezTo>
                  <a:cubicBezTo>
                    <a:pt x="534" y="24059"/>
                    <a:pt x="997" y="24643"/>
                    <a:pt x="1735" y="24643"/>
                  </a:cubicBezTo>
                  <a:cubicBezTo>
                    <a:pt x="1841" y="24643"/>
                    <a:pt x="1952" y="24631"/>
                    <a:pt x="2069" y="24606"/>
                  </a:cubicBezTo>
                  <a:cubicBezTo>
                    <a:pt x="3270" y="24339"/>
                    <a:pt x="4471" y="24005"/>
                    <a:pt x="5638" y="23638"/>
                  </a:cubicBezTo>
                  <a:cubicBezTo>
                    <a:pt x="6839" y="23271"/>
                    <a:pt x="7973" y="22904"/>
                    <a:pt x="9141" y="22471"/>
                  </a:cubicBezTo>
                  <a:cubicBezTo>
                    <a:pt x="10308" y="22037"/>
                    <a:pt x="11476" y="21570"/>
                    <a:pt x="12643" y="21003"/>
                  </a:cubicBezTo>
                  <a:cubicBezTo>
                    <a:pt x="13844" y="20469"/>
                    <a:pt x="15045" y="19802"/>
                    <a:pt x="16179" y="19068"/>
                  </a:cubicBezTo>
                  <a:cubicBezTo>
                    <a:pt x="16746" y="18668"/>
                    <a:pt x="17146" y="18101"/>
                    <a:pt x="17280" y="17400"/>
                  </a:cubicBezTo>
                  <a:lnTo>
                    <a:pt x="17346" y="17167"/>
                  </a:lnTo>
                  <a:cubicBezTo>
                    <a:pt x="17613" y="15933"/>
                    <a:pt x="17780" y="14665"/>
                    <a:pt x="17847" y="13398"/>
                  </a:cubicBezTo>
                  <a:cubicBezTo>
                    <a:pt x="17947" y="12197"/>
                    <a:pt x="17980" y="11029"/>
                    <a:pt x="17980" y="9862"/>
                  </a:cubicBezTo>
                  <a:cubicBezTo>
                    <a:pt x="17947" y="8661"/>
                    <a:pt x="17914" y="7527"/>
                    <a:pt x="17813" y="6359"/>
                  </a:cubicBezTo>
                  <a:cubicBezTo>
                    <a:pt x="17713" y="5192"/>
                    <a:pt x="17613" y="4091"/>
                    <a:pt x="17447" y="2890"/>
                  </a:cubicBezTo>
                  <a:cubicBezTo>
                    <a:pt x="17198" y="1214"/>
                    <a:pt x="15738" y="1"/>
                    <a:pt x="14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3744500" y="3247325"/>
              <a:ext cx="139300" cy="92575"/>
            </a:xfrm>
            <a:custGeom>
              <a:avLst/>
              <a:gdLst/>
              <a:ahLst/>
              <a:cxnLst/>
              <a:rect l="l" t="t" r="r" b="b"/>
              <a:pathLst>
                <a:path w="5572" h="3703" extrusionOk="0">
                  <a:moveTo>
                    <a:pt x="1641" y="0"/>
                  </a:moveTo>
                  <a:cubicBezTo>
                    <a:pt x="1336" y="0"/>
                    <a:pt x="1035" y="167"/>
                    <a:pt x="868" y="452"/>
                  </a:cubicBezTo>
                  <a:lnTo>
                    <a:pt x="268" y="1419"/>
                  </a:lnTo>
                  <a:cubicBezTo>
                    <a:pt x="1" y="1853"/>
                    <a:pt x="134" y="2453"/>
                    <a:pt x="601" y="2687"/>
                  </a:cubicBezTo>
                  <a:lnTo>
                    <a:pt x="1736" y="3387"/>
                  </a:lnTo>
                  <a:cubicBezTo>
                    <a:pt x="1936" y="3487"/>
                    <a:pt x="2169" y="3587"/>
                    <a:pt x="2403" y="3587"/>
                  </a:cubicBezTo>
                  <a:lnTo>
                    <a:pt x="3370" y="3687"/>
                  </a:lnTo>
                  <a:cubicBezTo>
                    <a:pt x="3452" y="3698"/>
                    <a:pt x="3533" y="3703"/>
                    <a:pt x="3615" y="3703"/>
                  </a:cubicBezTo>
                  <a:cubicBezTo>
                    <a:pt x="4330" y="3703"/>
                    <a:pt x="5015" y="3316"/>
                    <a:pt x="5405" y="2687"/>
                  </a:cubicBezTo>
                  <a:lnTo>
                    <a:pt x="5472" y="2587"/>
                  </a:lnTo>
                  <a:cubicBezTo>
                    <a:pt x="5538" y="2487"/>
                    <a:pt x="5572" y="2353"/>
                    <a:pt x="5572" y="2220"/>
                  </a:cubicBezTo>
                  <a:cubicBezTo>
                    <a:pt x="5371" y="1086"/>
                    <a:pt x="3270" y="585"/>
                    <a:pt x="3270" y="585"/>
                  </a:cubicBezTo>
                  <a:lnTo>
                    <a:pt x="2002" y="85"/>
                  </a:lnTo>
                  <a:cubicBezTo>
                    <a:pt x="1887" y="27"/>
                    <a:pt x="1764" y="0"/>
                    <a:pt x="164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043050" y="3075975"/>
              <a:ext cx="208525" cy="266050"/>
            </a:xfrm>
            <a:custGeom>
              <a:avLst/>
              <a:gdLst/>
              <a:ahLst/>
              <a:cxnLst/>
              <a:rect l="l" t="t" r="r" b="b"/>
              <a:pathLst>
                <a:path w="8341" h="10642" extrusionOk="0">
                  <a:moveTo>
                    <a:pt x="7973" y="1"/>
                  </a:moveTo>
                  <a:lnTo>
                    <a:pt x="4004" y="3136"/>
                  </a:lnTo>
                  <a:cubicBezTo>
                    <a:pt x="4371" y="4704"/>
                    <a:pt x="4371" y="6372"/>
                    <a:pt x="2102" y="6839"/>
                  </a:cubicBezTo>
                  <a:cubicBezTo>
                    <a:pt x="2102" y="6839"/>
                    <a:pt x="1" y="7973"/>
                    <a:pt x="1335" y="10642"/>
                  </a:cubicBezTo>
                  <a:cubicBezTo>
                    <a:pt x="3303" y="8840"/>
                    <a:pt x="5738" y="7573"/>
                    <a:pt x="8340" y="7039"/>
                  </a:cubicBezTo>
                  <a:cubicBezTo>
                    <a:pt x="7006" y="5671"/>
                    <a:pt x="7506" y="2002"/>
                    <a:pt x="797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040550" y="3197325"/>
              <a:ext cx="269400" cy="96325"/>
            </a:xfrm>
            <a:custGeom>
              <a:avLst/>
              <a:gdLst/>
              <a:ahLst/>
              <a:cxnLst/>
              <a:rect l="l" t="t" r="r" b="b"/>
              <a:pathLst>
                <a:path w="10776" h="3853" extrusionOk="0">
                  <a:moveTo>
                    <a:pt x="6386" y="0"/>
                  </a:moveTo>
                  <a:cubicBezTo>
                    <a:pt x="5127" y="0"/>
                    <a:pt x="3820" y="133"/>
                    <a:pt x="2869" y="417"/>
                  </a:cubicBezTo>
                  <a:cubicBezTo>
                    <a:pt x="1" y="1318"/>
                    <a:pt x="1702" y="1718"/>
                    <a:pt x="1001" y="3853"/>
                  </a:cubicBezTo>
                  <a:lnTo>
                    <a:pt x="9975" y="2385"/>
                  </a:lnTo>
                  <a:cubicBezTo>
                    <a:pt x="9975" y="2385"/>
                    <a:pt x="10775" y="1118"/>
                    <a:pt x="10241" y="684"/>
                  </a:cubicBezTo>
                  <a:cubicBezTo>
                    <a:pt x="9705" y="243"/>
                    <a:pt x="8088" y="0"/>
                    <a:pt x="63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3825925" y="3259575"/>
              <a:ext cx="531525" cy="234575"/>
            </a:xfrm>
            <a:custGeom>
              <a:avLst/>
              <a:gdLst/>
              <a:ahLst/>
              <a:cxnLst/>
              <a:rect l="l" t="t" r="r" b="b"/>
              <a:pathLst>
                <a:path w="21261" h="9383" extrusionOk="0">
                  <a:moveTo>
                    <a:pt x="18410" y="0"/>
                  </a:moveTo>
                  <a:cubicBezTo>
                    <a:pt x="17919" y="0"/>
                    <a:pt x="17408" y="187"/>
                    <a:pt x="16958" y="629"/>
                  </a:cubicBezTo>
                  <a:lnTo>
                    <a:pt x="16858" y="762"/>
                  </a:lnTo>
                  <a:lnTo>
                    <a:pt x="16725" y="929"/>
                  </a:lnTo>
                  <a:lnTo>
                    <a:pt x="16558" y="1096"/>
                  </a:lnTo>
                  <a:lnTo>
                    <a:pt x="16158" y="1496"/>
                  </a:lnTo>
                  <a:cubicBezTo>
                    <a:pt x="15924" y="1763"/>
                    <a:pt x="15657" y="1997"/>
                    <a:pt x="15357" y="2230"/>
                  </a:cubicBezTo>
                  <a:cubicBezTo>
                    <a:pt x="14824" y="2730"/>
                    <a:pt x="14223" y="3197"/>
                    <a:pt x="13623" y="3631"/>
                  </a:cubicBezTo>
                  <a:cubicBezTo>
                    <a:pt x="13022" y="4031"/>
                    <a:pt x="12388" y="4432"/>
                    <a:pt x="11755" y="4765"/>
                  </a:cubicBezTo>
                  <a:cubicBezTo>
                    <a:pt x="11184" y="5079"/>
                    <a:pt x="10613" y="5344"/>
                    <a:pt x="10021" y="5582"/>
                  </a:cubicBezTo>
                  <a:lnTo>
                    <a:pt x="10021" y="5582"/>
                  </a:lnTo>
                  <a:cubicBezTo>
                    <a:pt x="9899" y="5560"/>
                    <a:pt x="9776" y="5534"/>
                    <a:pt x="9653" y="5499"/>
                  </a:cubicBezTo>
                  <a:cubicBezTo>
                    <a:pt x="9286" y="5366"/>
                    <a:pt x="8953" y="5232"/>
                    <a:pt x="8619" y="5099"/>
                  </a:cubicBezTo>
                  <a:cubicBezTo>
                    <a:pt x="7919" y="4765"/>
                    <a:pt x="7151" y="4432"/>
                    <a:pt x="6418" y="3998"/>
                  </a:cubicBezTo>
                  <a:cubicBezTo>
                    <a:pt x="5684" y="3598"/>
                    <a:pt x="4950" y="3164"/>
                    <a:pt x="4216" y="2764"/>
                  </a:cubicBezTo>
                  <a:cubicBezTo>
                    <a:pt x="3482" y="2330"/>
                    <a:pt x="2748" y="1863"/>
                    <a:pt x="2014" y="1463"/>
                  </a:cubicBezTo>
                  <a:lnTo>
                    <a:pt x="1981" y="1463"/>
                  </a:lnTo>
                  <a:cubicBezTo>
                    <a:pt x="1797" y="1350"/>
                    <a:pt x="1610" y="1301"/>
                    <a:pt x="1433" y="1301"/>
                  </a:cubicBezTo>
                  <a:cubicBezTo>
                    <a:pt x="617" y="1301"/>
                    <a:pt x="1" y="2351"/>
                    <a:pt x="713" y="3064"/>
                  </a:cubicBezTo>
                  <a:cubicBezTo>
                    <a:pt x="1347" y="3731"/>
                    <a:pt x="1981" y="4332"/>
                    <a:pt x="2648" y="4932"/>
                  </a:cubicBezTo>
                  <a:cubicBezTo>
                    <a:pt x="3315" y="5499"/>
                    <a:pt x="4016" y="6066"/>
                    <a:pt x="4750" y="6633"/>
                  </a:cubicBezTo>
                  <a:cubicBezTo>
                    <a:pt x="5484" y="7200"/>
                    <a:pt x="6251" y="7734"/>
                    <a:pt x="7018" y="8201"/>
                  </a:cubicBezTo>
                  <a:cubicBezTo>
                    <a:pt x="7452" y="8435"/>
                    <a:pt x="7919" y="8668"/>
                    <a:pt x="8352" y="8868"/>
                  </a:cubicBezTo>
                  <a:cubicBezTo>
                    <a:pt x="8953" y="9135"/>
                    <a:pt x="9553" y="9302"/>
                    <a:pt x="10187" y="9369"/>
                  </a:cubicBezTo>
                  <a:cubicBezTo>
                    <a:pt x="10236" y="9378"/>
                    <a:pt x="10285" y="9382"/>
                    <a:pt x="10333" y="9382"/>
                  </a:cubicBezTo>
                  <a:cubicBezTo>
                    <a:pt x="10451" y="9382"/>
                    <a:pt x="10569" y="9359"/>
                    <a:pt x="10687" y="9335"/>
                  </a:cubicBezTo>
                  <a:lnTo>
                    <a:pt x="10821" y="9302"/>
                  </a:lnTo>
                  <a:cubicBezTo>
                    <a:pt x="11721" y="9068"/>
                    <a:pt x="12589" y="8735"/>
                    <a:pt x="13456" y="8368"/>
                  </a:cubicBezTo>
                  <a:cubicBezTo>
                    <a:pt x="13856" y="8201"/>
                    <a:pt x="14290" y="8001"/>
                    <a:pt x="14690" y="7767"/>
                  </a:cubicBezTo>
                  <a:cubicBezTo>
                    <a:pt x="15090" y="7534"/>
                    <a:pt x="15524" y="7334"/>
                    <a:pt x="15891" y="7067"/>
                  </a:cubicBezTo>
                  <a:cubicBezTo>
                    <a:pt x="16692" y="6567"/>
                    <a:pt x="17425" y="5999"/>
                    <a:pt x="18126" y="5399"/>
                  </a:cubicBezTo>
                  <a:cubicBezTo>
                    <a:pt x="18459" y="5099"/>
                    <a:pt x="18793" y="4765"/>
                    <a:pt x="19127" y="4432"/>
                  </a:cubicBezTo>
                  <a:cubicBezTo>
                    <a:pt x="19293" y="4265"/>
                    <a:pt x="19460" y="4098"/>
                    <a:pt x="19627" y="3931"/>
                  </a:cubicBezTo>
                  <a:lnTo>
                    <a:pt x="19860" y="3664"/>
                  </a:lnTo>
                  <a:lnTo>
                    <a:pt x="19994" y="3498"/>
                  </a:lnTo>
                  <a:lnTo>
                    <a:pt x="20127" y="3331"/>
                  </a:lnTo>
                  <a:cubicBezTo>
                    <a:pt x="21260" y="1770"/>
                    <a:pt x="19923" y="0"/>
                    <a:pt x="1841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3883775" y="3236300"/>
              <a:ext cx="497050" cy="541875"/>
            </a:xfrm>
            <a:custGeom>
              <a:avLst/>
              <a:gdLst/>
              <a:ahLst/>
              <a:cxnLst/>
              <a:rect l="l" t="t" r="r" b="b"/>
              <a:pathLst>
                <a:path w="19882" h="21675" extrusionOk="0">
                  <a:moveTo>
                    <a:pt x="10049" y="1"/>
                  </a:moveTo>
                  <a:cubicBezTo>
                    <a:pt x="9524" y="1"/>
                    <a:pt x="8999" y="9"/>
                    <a:pt x="8473" y="26"/>
                  </a:cubicBezTo>
                  <a:cubicBezTo>
                    <a:pt x="7806" y="92"/>
                    <a:pt x="7106" y="126"/>
                    <a:pt x="6439" y="226"/>
                  </a:cubicBezTo>
                  <a:cubicBezTo>
                    <a:pt x="4037" y="459"/>
                    <a:pt x="2202" y="2527"/>
                    <a:pt x="2236" y="4962"/>
                  </a:cubicBezTo>
                  <a:cubicBezTo>
                    <a:pt x="2236" y="6330"/>
                    <a:pt x="1" y="9399"/>
                    <a:pt x="2602" y="11300"/>
                  </a:cubicBezTo>
                  <a:cubicBezTo>
                    <a:pt x="2803" y="14036"/>
                    <a:pt x="3136" y="16738"/>
                    <a:pt x="3703" y="21241"/>
                  </a:cubicBezTo>
                  <a:lnTo>
                    <a:pt x="17480" y="21674"/>
                  </a:lnTo>
                  <a:cubicBezTo>
                    <a:pt x="16145" y="16671"/>
                    <a:pt x="17280" y="13335"/>
                    <a:pt x="19381" y="4696"/>
                  </a:cubicBezTo>
                  <a:cubicBezTo>
                    <a:pt x="19881" y="2694"/>
                    <a:pt x="18514" y="693"/>
                    <a:pt x="16479" y="426"/>
                  </a:cubicBezTo>
                  <a:cubicBezTo>
                    <a:pt x="15912" y="359"/>
                    <a:pt x="15345" y="292"/>
                    <a:pt x="14744" y="226"/>
                  </a:cubicBezTo>
                  <a:cubicBezTo>
                    <a:pt x="13193" y="76"/>
                    <a:pt x="11623" y="1"/>
                    <a:pt x="1004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3883775" y="3236300"/>
              <a:ext cx="497050" cy="541875"/>
            </a:xfrm>
            <a:custGeom>
              <a:avLst/>
              <a:gdLst/>
              <a:ahLst/>
              <a:cxnLst/>
              <a:rect l="l" t="t" r="r" b="b"/>
              <a:pathLst>
                <a:path w="19882" h="21675" extrusionOk="0">
                  <a:moveTo>
                    <a:pt x="10049" y="1"/>
                  </a:moveTo>
                  <a:cubicBezTo>
                    <a:pt x="9524" y="1"/>
                    <a:pt x="8999" y="9"/>
                    <a:pt x="8473" y="26"/>
                  </a:cubicBezTo>
                  <a:cubicBezTo>
                    <a:pt x="7806" y="92"/>
                    <a:pt x="7106" y="126"/>
                    <a:pt x="6439" y="226"/>
                  </a:cubicBezTo>
                  <a:cubicBezTo>
                    <a:pt x="4037" y="459"/>
                    <a:pt x="2202" y="2527"/>
                    <a:pt x="2236" y="4962"/>
                  </a:cubicBezTo>
                  <a:cubicBezTo>
                    <a:pt x="2236" y="6330"/>
                    <a:pt x="1" y="9399"/>
                    <a:pt x="2602" y="11300"/>
                  </a:cubicBezTo>
                  <a:cubicBezTo>
                    <a:pt x="2803" y="14036"/>
                    <a:pt x="3136" y="16738"/>
                    <a:pt x="3703" y="21241"/>
                  </a:cubicBezTo>
                  <a:lnTo>
                    <a:pt x="17480" y="21674"/>
                  </a:lnTo>
                  <a:cubicBezTo>
                    <a:pt x="16145" y="16671"/>
                    <a:pt x="17280" y="13335"/>
                    <a:pt x="19381" y="4696"/>
                  </a:cubicBezTo>
                  <a:cubicBezTo>
                    <a:pt x="19881" y="2694"/>
                    <a:pt x="18514" y="693"/>
                    <a:pt x="16479" y="426"/>
                  </a:cubicBezTo>
                  <a:cubicBezTo>
                    <a:pt x="15912" y="359"/>
                    <a:pt x="15345" y="292"/>
                    <a:pt x="14744" y="226"/>
                  </a:cubicBezTo>
                  <a:cubicBezTo>
                    <a:pt x="13193" y="76"/>
                    <a:pt x="11623" y="1"/>
                    <a:pt x="100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4051400" y="2985075"/>
              <a:ext cx="17525" cy="22550"/>
            </a:xfrm>
            <a:custGeom>
              <a:avLst/>
              <a:gdLst/>
              <a:ahLst/>
              <a:cxnLst/>
              <a:rect l="l" t="t" r="r" b="b"/>
              <a:pathLst>
                <a:path w="701" h="902" extrusionOk="0">
                  <a:moveTo>
                    <a:pt x="401" y="1"/>
                  </a:moveTo>
                  <a:cubicBezTo>
                    <a:pt x="267" y="1"/>
                    <a:pt x="100" y="167"/>
                    <a:pt x="34" y="401"/>
                  </a:cubicBezTo>
                  <a:cubicBezTo>
                    <a:pt x="0" y="668"/>
                    <a:pt x="100" y="901"/>
                    <a:pt x="267" y="901"/>
                  </a:cubicBezTo>
                  <a:cubicBezTo>
                    <a:pt x="434" y="901"/>
                    <a:pt x="601" y="735"/>
                    <a:pt x="634" y="501"/>
                  </a:cubicBezTo>
                  <a:cubicBezTo>
                    <a:pt x="701" y="234"/>
                    <a:pt x="567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4049725" y="2978400"/>
              <a:ext cx="14200" cy="8575"/>
            </a:xfrm>
            <a:custGeom>
              <a:avLst/>
              <a:gdLst/>
              <a:ahLst/>
              <a:cxnLst/>
              <a:rect l="l" t="t" r="r" b="b"/>
              <a:pathLst>
                <a:path w="568" h="343" extrusionOk="0">
                  <a:moveTo>
                    <a:pt x="1" y="1"/>
                  </a:moveTo>
                  <a:cubicBezTo>
                    <a:pt x="1" y="1"/>
                    <a:pt x="150" y="342"/>
                    <a:pt x="381" y="342"/>
                  </a:cubicBezTo>
                  <a:cubicBezTo>
                    <a:pt x="438" y="342"/>
                    <a:pt x="501" y="321"/>
                    <a:pt x="568" y="2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4035550" y="3003425"/>
              <a:ext cx="28375" cy="43550"/>
            </a:xfrm>
            <a:custGeom>
              <a:avLst/>
              <a:gdLst/>
              <a:ahLst/>
              <a:cxnLst/>
              <a:rect l="l" t="t" r="r" b="b"/>
              <a:pathLst>
                <a:path w="1135" h="1742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835" y="534"/>
                    <a:pt x="434" y="1001"/>
                    <a:pt x="1" y="1435"/>
                  </a:cubicBezTo>
                  <a:cubicBezTo>
                    <a:pt x="205" y="1639"/>
                    <a:pt x="460" y="1741"/>
                    <a:pt x="744" y="1741"/>
                  </a:cubicBezTo>
                  <a:cubicBezTo>
                    <a:pt x="785" y="1741"/>
                    <a:pt x="826" y="1739"/>
                    <a:pt x="868" y="17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4055575" y="2949850"/>
              <a:ext cx="39200" cy="11450"/>
            </a:xfrm>
            <a:custGeom>
              <a:avLst/>
              <a:gdLst/>
              <a:ahLst/>
              <a:cxnLst/>
              <a:rect l="l" t="t" r="r" b="b"/>
              <a:pathLst>
                <a:path w="1568" h="458" extrusionOk="0">
                  <a:moveTo>
                    <a:pt x="784" y="0"/>
                  </a:moveTo>
                  <a:cubicBezTo>
                    <a:pt x="551" y="0"/>
                    <a:pt x="317" y="59"/>
                    <a:pt x="100" y="175"/>
                  </a:cubicBezTo>
                  <a:cubicBezTo>
                    <a:pt x="34" y="209"/>
                    <a:pt x="0" y="276"/>
                    <a:pt x="34" y="376"/>
                  </a:cubicBezTo>
                  <a:cubicBezTo>
                    <a:pt x="67" y="409"/>
                    <a:pt x="100" y="442"/>
                    <a:pt x="134" y="442"/>
                  </a:cubicBezTo>
                  <a:cubicBezTo>
                    <a:pt x="156" y="442"/>
                    <a:pt x="178" y="457"/>
                    <a:pt x="200" y="457"/>
                  </a:cubicBezTo>
                  <a:cubicBezTo>
                    <a:pt x="211" y="457"/>
                    <a:pt x="223" y="453"/>
                    <a:pt x="234" y="442"/>
                  </a:cubicBezTo>
                  <a:cubicBezTo>
                    <a:pt x="417" y="351"/>
                    <a:pt x="620" y="299"/>
                    <a:pt x="827" y="299"/>
                  </a:cubicBezTo>
                  <a:cubicBezTo>
                    <a:pt x="997" y="299"/>
                    <a:pt x="1169" y="334"/>
                    <a:pt x="1334" y="409"/>
                  </a:cubicBezTo>
                  <a:cubicBezTo>
                    <a:pt x="1360" y="434"/>
                    <a:pt x="1385" y="445"/>
                    <a:pt x="1411" y="445"/>
                  </a:cubicBezTo>
                  <a:cubicBezTo>
                    <a:pt x="1452" y="445"/>
                    <a:pt x="1493" y="417"/>
                    <a:pt x="1535" y="376"/>
                  </a:cubicBezTo>
                  <a:cubicBezTo>
                    <a:pt x="1568" y="309"/>
                    <a:pt x="1535" y="209"/>
                    <a:pt x="1468" y="175"/>
                  </a:cubicBezTo>
                  <a:cubicBezTo>
                    <a:pt x="1251" y="59"/>
                    <a:pt x="1018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045550" y="2879525"/>
              <a:ext cx="246700" cy="294375"/>
            </a:xfrm>
            <a:custGeom>
              <a:avLst/>
              <a:gdLst/>
              <a:ahLst/>
              <a:cxnLst/>
              <a:rect l="l" t="t" r="r" b="b"/>
              <a:pathLst>
                <a:path w="9868" h="11775" extrusionOk="0">
                  <a:moveTo>
                    <a:pt x="5284" y="0"/>
                  </a:moveTo>
                  <a:cubicBezTo>
                    <a:pt x="4956" y="0"/>
                    <a:pt x="4617" y="39"/>
                    <a:pt x="4271" y="120"/>
                  </a:cubicBezTo>
                  <a:cubicBezTo>
                    <a:pt x="1135" y="887"/>
                    <a:pt x="1" y="5357"/>
                    <a:pt x="201" y="8226"/>
                  </a:cubicBezTo>
                  <a:cubicBezTo>
                    <a:pt x="361" y="10401"/>
                    <a:pt x="2062" y="11775"/>
                    <a:pt x="3976" y="11775"/>
                  </a:cubicBezTo>
                  <a:cubicBezTo>
                    <a:pt x="4850" y="11775"/>
                    <a:pt x="5769" y="11488"/>
                    <a:pt x="6606" y="10861"/>
                  </a:cubicBezTo>
                  <a:cubicBezTo>
                    <a:pt x="8374" y="9526"/>
                    <a:pt x="8607" y="8226"/>
                    <a:pt x="9274" y="5190"/>
                  </a:cubicBezTo>
                  <a:cubicBezTo>
                    <a:pt x="9868" y="2490"/>
                    <a:pt x="7927" y="0"/>
                    <a:pt x="528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4028050" y="2843125"/>
              <a:ext cx="333600" cy="310500"/>
            </a:xfrm>
            <a:custGeom>
              <a:avLst/>
              <a:gdLst/>
              <a:ahLst/>
              <a:cxnLst/>
              <a:rect l="l" t="t" r="r" b="b"/>
              <a:pathLst>
                <a:path w="13344" h="12420" extrusionOk="0">
                  <a:moveTo>
                    <a:pt x="8011" y="0"/>
                  </a:moveTo>
                  <a:cubicBezTo>
                    <a:pt x="7910" y="0"/>
                    <a:pt x="7809" y="3"/>
                    <a:pt x="7706" y="8"/>
                  </a:cubicBezTo>
                  <a:cubicBezTo>
                    <a:pt x="4303" y="141"/>
                    <a:pt x="0" y="342"/>
                    <a:pt x="2736" y="7347"/>
                  </a:cubicBezTo>
                  <a:cubicBezTo>
                    <a:pt x="3324" y="10123"/>
                    <a:pt x="5959" y="12420"/>
                    <a:pt x="8041" y="12420"/>
                  </a:cubicBezTo>
                  <a:cubicBezTo>
                    <a:pt x="8086" y="12420"/>
                    <a:pt x="8129" y="12419"/>
                    <a:pt x="8173" y="12417"/>
                  </a:cubicBezTo>
                  <a:cubicBezTo>
                    <a:pt x="10241" y="12350"/>
                    <a:pt x="13343" y="8381"/>
                    <a:pt x="13243" y="5412"/>
                  </a:cubicBezTo>
                  <a:cubicBezTo>
                    <a:pt x="13146" y="2534"/>
                    <a:pt x="11199" y="0"/>
                    <a:pt x="8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4026375" y="2839625"/>
              <a:ext cx="201850" cy="125550"/>
            </a:xfrm>
            <a:custGeom>
              <a:avLst/>
              <a:gdLst/>
              <a:ahLst/>
              <a:cxnLst/>
              <a:rect l="l" t="t" r="r" b="b"/>
              <a:pathLst>
                <a:path w="8074" h="5022" extrusionOk="0">
                  <a:moveTo>
                    <a:pt x="3850" y="1"/>
                  </a:moveTo>
                  <a:cubicBezTo>
                    <a:pt x="2009" y="1"/>
                    <a:pt x="332" y="1461"/>
                    <a:pt x="1" y="3317"/>
                  </a:cubicBezTo>
                  <a:cubicBezTo>
                    <a:pt x="101" y="3297"/>
                    <a:pt x="200" y="3287"/>
                    <a:pt x="299" y="3287"/>
                  </a:cubicBezTo>
                  <a:cubicBezTo>
                    <a:pt x="1640" y="3287"/>
                    <a:pt x="2837" y="5022"/>
                    <a:pt x="4570" y="5022"/>
                  </a:cubicBezTo>
                  <a:cubicBezTo>
                    <a:pt x="4614" y="5022"/>
                    <a:pt x="4659" y="5020"/>
                    <a:pt x="4704" y="5018"/>
                  </a:cubicBezTo>
                  <a:cubicBezTo>
                    <a:pt x="6939" y="4885"/>
                    <a:pt x="8073" y="2750"/>
                    <a:pt x="6639" y="1282"/>
                  </a:cubicBezTo>
                  <a:cubicBezTo>
                    <a:pt x="5771" y="381"/>
                    <a:pt x="4789" y="1"/>
                    <a:pt x="3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4262375" y="2840150"/>
              <a:ext cx="138600" cy="141325"/>
            </a:xfrm>
            <a:custGeom>
              <a:avLst/>
              <a:gdLst/>
              <a:ahLst/>
              <a:cxnLst/>
              <a:rect l="l" t="t" r="r" b="b"/>
              <a:pathLst>
                <a:path w="5544" h="5653" extrusionOk="0">
                  <a:moveTo>
                    <a:pt x="1977" y="0"/>
                  </a:moveTo>
                  <a:cubicBezTo>
                    <a:pt x="1121" y="0"/>
                    <a:pt x="340" y="500"/>
                    <a:pt x="168" y="1795"/>
                  </a:cubicBezTo>
                  <a:cubicBezTo>
                    <a:pt x="1" y="3096"/>
                    <a:pt x="501" y="4664"/>
                    <a:pt x="3070" y="5531"/>
                  </a:cubicBezTo>
                  <a:cubicBezTo>
                    <a:pt x="3317" y="5614"/>
                    <a:pt x="3536" y="5653"/>
                    <a:pt x="3729" y="5653"/>
                  </a:cubicBezTo>
                  <a:cubicBezTo>
                    <a:pt x="5543" y="5653"/>
                    <a:pt x="5072" y="2267"/>
                    <a:pt x="4137" y="1061"/>
                  </a:cubicBezTo>
                  <a:cubicBezTo>
                    <a:pt x="3638" y="434"/>
                    <a:pt x="2775" y="0"/>
                    <a:pt x="1977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4315900" y="2725650"/>
              <a:ext cx="284250" cy="408350"/>
            </a:xfrm>
            <a:custGeom>
              <a:avLst/>
              <a:gdLst/>
              <a:ahLst/>
              <a:cxnLst/>
              <a:rect l="l" t="t" r="r" b="b"/>
              <a:pathLst>
                <a:path w="11370" h="16334" extrusionOk="0">
                  <a:moveTo>
                    <a:pt x="4972" y="1"/>
                  </a:moveTo>
                  <a:cubicBezTo>
                    <a:pt x="1439" y="1"/>
                    <a:pt x="0" y="4852"/>
                    <a:pt x="395" y="7275"/>
                  </a:cubicBezTo>
                  <a:cubicBezTo>
                    <a:pt x="1292" y="12856"/>
                    <a:pt x="5742" y="16334"/>
                    <a:pt x="8855" y="16334"/>
                  </a:cubicBezTo>
                  <a:cubicBezTo>
                    <a:pt x="9910" y="16334"/>
                    <a:pt x="10812" y="15934"/>
                    <a:pt x="11369" y="15081"/>
                  </a:cubicBezTo>
                  <a:cubicBezTo>
                    <a:pt x="5532" y="13146"/>
                    <a:pt x="11369" y="2539"/>
                    <a:pt x="7133" y="537"/>
                  </a:cubicBezTo>
                  <a:cubicBezTo>
                    <a:pt x="6341" y="164"/>
                    <a:pt x="5621" y="1"/>
                    <a:pt x="49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4478375" y="2746375"/>
              <a:ext cx="138450" cy="389675"/>
            </a:xfrm>
            <a:custGeom>
              <a:avLst/>
              <a:gdLst/>
              <a:ahLst/>
              <a:cxnLst/>
              <a:rect l="l" t="t" r="r" b="b"/>
              <a:pathLst>
                <a:path w="5538" h="15587" extrusionOk="0">
                  <a:moveTo>
                    <a:pt x="705" y="0"/>
                  </a:moveTo>
                  <a:cubicBezTo>
                    <a:pt x="492" y="0"/>
                    <a:pt x="284" y="59"/>
                    <a:pt x="100" y="175"/>
                  </a:cubicBezTo>
                  <a:cubicBezTo>
                    <a:pt x="34" y="175"/>
                    <a:pt x="0" y="242"/>
                    <a:pt x="34" y="309"/>
                  </a:cubicBezTo>
                  <a:cubicBezTo>
                    <a:pt x="57" y="332"/>
                    <a:pt x="81" y="356"/>
                    <a:pt x="116" y="356"/>
                  </a:cubicBezTo>
                  <a:cubicBezTo>
                    <a:pt x="131" y="356"/>
                    <a:pt x="148" y="352"/>
                    <a:pt x="167" y="342"/>
                  </a:cubicBezTo>
                  <a:cubicBezTo>
                    <a:pt x="341" y="237"/>
                    <a:pt x="534" y="188"/>
                    <a:pt x="726" y="188"/>
                  </a:cubicBezTo>
                  <a:cubicBezTo>
                    <a:pt x="901" y="188"/>
                    <a:pt x="1075" y="229"/>
                    <a:pt x="1234" y="309"/>
                  </a:cubicBezTo>
                  <a:cubicBezTo>
                    <a:pt x="2068" y="842"/>
                    <a:pt x="2102" y="3044"/>
                    <a:pt x="2135" y="5579"/>
                  </a:cubicBezTo>
                  <a:cubicBezTo>
                    <a:pt x="2202" y="9482"/>
                    <a:pt x="2302" y="14352"/>
                    <a:pt x="5404" y="15586"/>
                  </a:cubicBezTo>
                  <a:lnTo>
                    <a:pt x="5437" y="15586"/>
                  </a:lnTo>
                  <a:cubicBezTo>
                    <a:pt x="5471" y="15586"/>
                    <a:pt x="5504" y="15553"/>
                    <a:pt x="5538" y="15520"/>
                  </a:cubicBezTo>
                  <a:cubicBezTo>
                    <a:pt x="5538" y="15486"/>
                    <a:pt x="5538" y="15420"/>
                    <a:pt x="5471" y="15386"/>
                  </a:cubicBezTo>
                  <a:cubicBezTo>
                    <a:pt x="2502" y="14219"/>
                    <a:pt x="2402" y="9449"/>
                    <a:pt x="2335" y="5579"/>
                  </a:cubicBezTo>
                  <a:cubicBezTo>
                    <a:pt x="2302" y="3011"/>
                    <a:pt x="2269" y="742"/>
                    <a:pt x="1335" y="175"/>
                  </a:cubicBezTo>
                  <a:cubicBezTo>
                    <a:pt x="1134" y="59"/>
                    <a:pt x="918" y="0"/>
                    <a:pt x="7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065950" y="2995850"/>
              <a:ext cx="76375" cy="71925"/>
            </a:xfrm>
            <a:custGeom>
              <a:avLst/>
              <a:gdLst/>
              <a:ahLst/>
              <a:cxnLst/>
              <a:rect l="l" t="t" r="r" b="b"/>
              <a:pathLst>
                <a:path w="3055" h="2877" extrusionOk="0">
                  <a:moveTo>
                    <a:pt x="1844" y="0"/>
                  </a:moveTo>
                  <a:cubicBezTo>
                    <a:pt x="1078" y="0"/>
                    <a:pt x="446" y="960"/>
                    <a:pt x="252" y="1638"/>
                  </a:cubicBezTo>
                  <a:cubicBezTo>
                    <a:pt x="1" y="2281"/>
                    <a:pt x="498" y="2876"/>
                    <a:pt x="1098" y="2876"/>
                  </a:cubicBezTo>
                  <a:cubicBezTo>
                    <a:pt x="1214" y="2876"/>
                    <a:pt x="1334" y="2854"/>
                    <a:pt x="1453" y="2805"/>
                  </a:cubicBezTo>
                  <a:cubicBezTo>
                    <a:pt x="1987" y="2639"/>
                    <a:pt x="2187" y="2338"/>
                    <a:pt x="2587" y="1638"/>
                  </a:cubicBezTo>
                  <a:cubicBezTo>
                    <a:pt x="3054" y="1037"/>
                    <a:pt x="2687" y="103"/>
                    <a:pt x="1920" y="3"/>
                  </a:cubicBezTo>
                  <a:cubicBezTo>
                    <a:pt x="1895" y="1"/>
                    <a:pt x="1869" y="0"/>
                    <a:pt x="184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4063075" y="3051800"/>
              <a:ext cx="20875" cy="44225"/>
            </a:xfrm>
            <a:custGeom>
              <a:avLst/>
              <a:gdLst/>
              <a:ahLst/>
              <a:cxnLst/>
              <a:rect l="l" t="t" r="r" b="b"/>
              <a:pathLst>
                <a:path w="835" h="1769" extrusionOk="0">
                  <a:moveTo>
                    <a:pt x="434" y="0"/>
                  </a:moveTo>
                  <a:lnTo>
                    <a:pt x="0" y="868"/>
                  </a:lnTo>
                  <a:lnTo>
                    <a:pt x="434" y="1768"/>
                  </a:lnTo>
                  <a:lnTo>
                    <a:pt x="834" y="86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433450" y="3772125"/>
              <a:ext cx="866475" cy="769925"/>
            </a:xfrm>
            <a:custGeom>
              <a:avLst/>
              <a:gdLst/>
              <a:ahLst/>
              <a:cxnLst/>
              <a:rect l="l" t="t" r="r" b="b"/>
              <a:pathLst>
                <a:path w="34659" h="30797" extrusionOk="0">
                  <a:moveTo>
                    <a:pt x="24821" y="1"/>
                  </a:moveTo>
                  <a:cubicBezTo>
                    <a:pt x="21140" y="1"/>
                    <a:pt x="13300" y="331"/>
                    <a:pt x="7640" y="2877"/>
                  </a:cubicBezTo>
                  <a:cubicBezTo>
                    <a:pt x="5271" y="3977"/>
                    <a:pt x="4904" y="5745"/>
                    <a:pt x="4471" y="8347"/>
                  </a:cubicBezTo>
                  <a:cubicBezTo>
                    <a:pt x="2703" y="19122"/>
                    <a:pt x="1" y="30029"/>
                    <a:pt x="1" y="30029"/>
                  </a:cubicBezTo>
                  <a:lnTo>
                    <a:pt x="2603" y="30797"/>
                  </a:lnTo>
                  <a:cubicBezTo>
                    <a:pt x="2603" y="30797"/>
                    <a:pt x="12310" y="16520"/>
                    <a:pt x="10975" y="8781"/>
                  </a:cubicBezTo>
                  <a:lnTo>
                    <a:pt x="10975" y="8781"/>
                  </a:lnTo>
                  <a:cubicBezTo>
                    <a:pt x="15355" y="9713"/>
                    <a:pt x="19005" y="10066"/>
                    <a:pt x="22021" y="10066"/>
                  </a:cubicBezTo>
                  <a:cubicBezTo>
                    <a:pt x="31410" y="10066"/>
                    <a:pt x="34659" y="6646"/>
                    <a:pt x="34659" y="6646"/>
                  </a:cubicBezTo>
                  <a:lnTo>
                    <a:pt x="26887" y="41"/>
                  </a:lnTo>
                  <a:cubicBezTo>
                    <a:pt x="26887" y="41"/>
                    <a:pt x="26108" y="1"/>
                    <a:pt x="2482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3315875" y="4510125"/>
              <a:ext cx="211650" cy="100700"/>
            </a:xfrm>
            <a:custGeom>
              <a:avLst/>
              <a:gdLst/>
              <a:ahLst/>
              <a:cxnLst/>
              <a:rect l="l" t="t" r="r" b="b"/>
              <a:pathLst>
                <a:path w="8466" h="4028" extrusionOk="0">
                  <a:moveTo>
                    <a:pt x="4733" y="0"/>
                  </a:moveTo>
                  <a:cubicBezTo>
                    <a:pt x="4624" y="0"/>
                    <a:pt x="4519" y="60"/>
                    <a:pt x="4437" y="142"/>
                  </a:cubicBezTo>
                  <a:cubicBezTo>
                    <a:pt x="3470" y="643"/>
                    <a:pt x="3470" y="676"/>
                    <a:pt x="934" y="910"/>
                  </a:cubicBezTo>
                  <a:cubicBezTo>
                    <a:pt x="100" y="1010"/>
                    <a:pt x="0" y="1777"/>
                    <a:pt x="2069" y="2444"/>
                  </a:cubicBezTo>
                  <a:lnTo>
                    <a:pt x="7105" y="4012"/>
                  </a:lnTo>
                  <a:cubicBezTo>
                    <a:pt x="7136" y="4022"/>
                    <a:pt x="7169" y="4027"/>
                    <a:pt x="7202" y="4027"/>
                  </a:cubicBezTo>
                  <a:cubicBezTo>
                    <a:pt x="7711" y="4027"/>
                    <a:pt x="8465" y="2858"/>
                    <a:pt x="7839" y="1043"/>
                  </a:cubicBezTo>
                  <a:cubicBezTo>
                    <a:pt x="7773" y="910"/>
                    <a:pt x="7639" y="810"/>
                    <a:pt x="7506" y="810"/>
                  </a:cubicBezTo>
                  <a:cubicBezTo>
                    <a:pt x="6572" y="710"/>
                    <a:pt x="5638" y="443"/>
                    <a:pt x="4804" y="9"/>
                  </a:cubicBezTo>
                  <a:cubicBezTo>
                    <a:pt x="4780" y="3"/>
                    <a:pt x="4757" y="0"/>
                    <a:pt x="4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759525" y="3787950"/>
              <a:ext cx="539575" cy="799125"/>
            </a:xfrm>
            <a:custGeom>
              <a:avLst/>
              <a:gdLst/>
              <a:ahLst/>
              <a:cxnLst/>
              <a:rect l="l" t="t" r="r" b="b"/>
              <a:pathLst>
                <a:path w="21583" h="31965" extrusionOk="0">
                  <a:moveTo>
                    <a:pt x="15632" y="1"/>
                  </a:moveTo>
                  <a:cubicBezTo>
                    <a:pt x="12310" y="1"/>
                    <a:pt x="7838" y="429"/>
                    <a:pt x="3803" y="2244"/>
                  </a:cubicBezTo>
                  <a:cubicBezTo>
                    <a:pt x="1401" y="3278"/>
                    <a:pt x="0" y="5813"/>
                    <a:pt x="367" y="8415"/>
                  </a:cubicBezTo>
                  <a:cubicBezTo>
                    <a:pt x="1935" y="19256"/>
                    <a:pt x="5805" y="31965"/>
                    <a:pt x="5805" y="31965"/>
                  </a:cubicBezTo>
                  <a:lnTo>
                    <a:pt x="8506" y="31932"/>
                  </a:lnTo>
                  <a:cubicBezTo>
                    <a:pt x="8506" y="31932"/>
                    <a:pt x="8306" y="16787"/>
                    <a:pt x="6972" y="9048"/>
                  </a:cubicBezTo>
                  <a:lnTo>
                    <a:pt x="6972" y="9048"/>
                  </a:lnTo>
                  <a:cubicBezTo>
                    <a:pt x="8148" y="9432"/>
                    <a:pt x="9971" y="9541"/>
                    <a:pt x="11359" y="9541"/>
                  </a:cubicBezTo>
                  <a:cubicBezTo>
                    <a:pt x="11782" y="9541"/>
                    <a:pt x="12165" y="9531"/>
                    <a:pt x="12476" y="9515"/>
                  </a:cubicBezTo>
                  <a:cubicBezTo>
                    <a:pt x="17480" y="9282"/>
                    <a:pt x="21582" y="7914"/>
                    <a:pt x="20949" y="2944"/>
                  </a:cubicBezTo>
                  <a:lnTo>
                    <a:pt x="20648" y="342"/>
                  </a:lnTo>
                  <a:cubicBezTo>
                    <a:pt x="20648" y="342"/>
                    <a:pt x="18599" y="1"/>
                    <a:pt x="156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796225" y="4572675"/>
              <a:ext cx="215175" cy="80300"/>
            </a:xfrm>
            <a:custGeom>
              <a:avLst/>
              <a:gdLst/>
              <a:ahLst/>
              <a:cxnLst/>
              <a:rect l="l" t="t" r="r" b="b"/>
              <a:pathLst>
                <a:path w="8607" h="3212" extrusionOk="0">
                  <a:moveTo>
                    <a:pt x="7076" y="0"/>
                  </a:moveTo>
                  <a:cubicBezTo>
                    <a:pt x="7052" y="0"/>
                    <a:pt x="7029" y="3"/>
                    <a:pt x="7005" y="9"/>
                  </a:cubicBezTo>
                  <a:cubicBezTo>
                    <a:pt x="6475" y="122"/>
                    <a:pt x="5945" y="182"/>
                    <a:pt x="5414" y="182"/>
                  </a:cubicBezTo>
                  <a:cubicBezTo>
                    <a:pt x="5011" y="182"/>
                    <a:pt x="4607" y="148"/>
                    <a:pt x="4203" y="76"/>
                  </a:cubicBezTo>
                  <a:cubicBezTo>
                    <a:pt x="4036" y="76"/>
                    <a:pt x="3970" y="209"/>
                    <a:pt x="3870" y="309"/>
                  </a:cubicBezTo>
                  <a:cubicBezTo>
                    <a:pt x="3102" y="1076"/>
                    <a:pt x="3136" y="1110"/>
                    <a:pt x="767" y="2110"/>
                  </a:cubicBezTo>
                  <a:cubicBezTo>
                    <a:pt x="0" y="2444"/>
                    <a:pt x="134" y="3211"/>
                    <a:pt x="2302" y="3211"/>
                  </a:cubicBezTo>
                  <a:lnTo>
                    <a:pt x="7572" y="3211"/>
                  </a:lnTo>
                  <a:cubicBezTo>
                    <a:pt x="8106" y="3211"/>
                    <a:pt x="8606" y="1810"/>
                    <a:pt x="7372" y="142"/>
                  </a:cubicBezTo>
                  <a:cubicBezTo>
                    <a:pt x="7290" y="60"/>
                    <a:pt x="7185" y="0"/>
                    <a:pt x="7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652775" y="3759550"/>
              <a:ext cx="776175" cy="357150"/>
            </a:xfrm>
            <a:custGeom>
              <a:avLst/>
              <a:gdLst/>
              <a:ahLst/>
              <a:cxnLst/>
              <a:rect l="l" t="t" r="r" b="b"/>
              <a:pathLst>
                <a:path w="31047" h="14286" extrusionOk="0">
                  <a:moveTo>
                    <a:pt x="18097" y="1"/>
                  </a:moveTo>
                  <a:cubicBezTo>
                    <a:pt x="15302" y="1"/>
                    <a:pt x="12991" y="152"/>
                    <a:pt x="12943" y="311"/>
                  </a:cubicBezTo>
                  <a:cubicBezTo>
                    <a:pt x="12943" y="311"/>
                    <a:pt x="12937" y="311"/>
                    <a:pt x="12925" y="311"/>
                  </a:cubicBezTo>
                  <a:cubicBezTo>
                    <a:pt x="12523" y="311"/>
                    <a:pt x="5412" y="342"/>
                    <a:pt x="1" y="2546"/>
                  </a:cubicBezTo>
                  <a:cubicBezTo>
                    <a:pt x="1" y="10418"/>
                    <a:pt x="3270" y="13554"/>
                    <a:pt x="3270" y="13554"/>
                  </a:cubicBezTo>
                  <a:cubicBezTo>
                    <a:pt x="3270" y="13554"/>
                    <a:pt x="7429" y="14286"/>
                    <a:pt x="12318" y="14286"/>
                  </a:cubicBezTo>
                  <a:cubicBezTo>
                    <a:pt x="20628" y="14286"/>
                    <a:pt x="31046" y="12170"/>
                    <a:pt x="26720" y="744"/>
                  </a:cubicBezTo>
                  <a:cubicBezTo>
                    <a:pt x="24848" y="185"/>
                    <a:pt x="21179" y="1"/>
                    <a:pt x="180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645275" y="3748625"/>
              <a:ext cx="138450" cy="84850"/>
            </a:xfrm>
            <a:custGeom>
              <a:avLst/>
              <a:gdLst/>
              <a:ahLst/>
              <a:cxnLst/>
              <a:rect l="l" t="t" r="r" b="b"/>
              <a:pathLst>
                <a:path w="5538" h="3394" extrusionOk="0">
                  <a:moveTo>
                    <a:pt x="2515" y="1"/>
                  </a:moveTo>
                  <a:cubicBezTo>
                    <a:pt x="2344" y="1"/>
                    <a:pt x="2173" y="32"/>
                    <a:pt x="2002" y="81"/>
                  </a:cubicBezTo>
                  <a:lnTo>
                    <a:pt x="768" y="514"/>
                  </a:lnTo>
                  <a:cubicBezTo>
                    <a:pt x="267" y="648"/>
                    <a:pt x="0" y="1215"/>
                    <a:pt x="167" y="1682"/>
                  </a:cubicBezTo>
                  <a:lnTo>
                    <a:pt x="534" y="2783"/>
                  </a:lnTo>
                  <a:cubicBezTo>
                    <a:pt x="684" y="3141"/>
                    <a:pt x="1048" y="3393"/>
                    <a:pt x="1458" y="3393"/>
                  </a:cubicBezTo>
                  <a:cubicBezTo>
                    <a:pt x="1506" y="3393"/>
                    <a:pt x="1553" y="3390"/>
                    <a:pt x="1602" y="3383"/>
                  </a:cubicBezTo>
                  <a:lnTo>
                    <a:pt x="2903" y="3149"/>
                  </a:lnTo>
                  <a:cubicBezTo>
                    <a:pt x="2903" y="3149"/>
                    <a:pt x="5071" y="3116"/>
                    <a:pt x="5504" y="2015"/>
                  </a:cubicBezTo>
                  <a:cubicBezTo>
                    <a:pt x="5538" y="1915"/>
                    <a:pt x="5538" y="1782"/>
                    <a:pt x="5471" y="1648"/>
                  </a:cubicBezTo>
                  <a:lnTo>
                    <a:pt x="5438" y="1548"/>
                  </a:lnTo>
                  <a:cubicBezTo>
                    <a:pt x="5171" y="781"/>
                    <a:pt x="4470" y="214"/>
                    <a:pt x="3670" y="114"/>
                  </a:cubicBezTo>
                  <a:lnTo>
                    <a:pt x="2702" y="14"/>
                  </a:lnTo>
                  <a:cubicBezTo>
                    <a:pt x="2640" y="5"/>
                    <a:pt x="2577" y="1"/>
                    <a:pt x="251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729175" y="3297150"/>
              <a:ext cx="333275" cy="511275"/>
            </a:xfrm>
            <a:custGeom>
              <a:avLst/>
              <a:gdLst/>
              <a:ahLst/>
              <a:cxnLst/>
              <a:rect l="l" t="t" r="r" b="b"/>
              <a:pathLst>
                <a:path w="13331" h="20451" extrusionOk="0">
                  <a:moveTo>
                    <a:pt x="11026" y="0"/>
                  </a:moveTo>
                  <a:cubicBezTo>
                    <a:pt x="10143" y="0"/>
                    <a:pt x="9266" y="516"/>
                    <a:pt x="9020" y="1661"/>
                  </a:cubicBezTo>
                  <a:cubicBezTo>
                    <a:pt x="8853" y="2595"/>
                    <a:pt x="8653" y="3562"/>
                    <a:pt x="8453" y="4496"/>
                  </a:cubicBezTo>
                  <a:cubicBezTo>
                    <a:pt x="8286" y="5430"/>
                    <a:pt x="8086" y="6398"/>
                    <a:pt x="7852" y="7332"/>
                  </a:cubicBezTo>
                  <a:cubicBezTo>
                    <a:pt x="7652" y="8266"/>
                    <a:pt x="7419" y="9200"/>
                    <a:pt x="7185" y="10100"/>
                  </a:cubicBezTo>
                  <a:cubicBezTo>
                    <a:pt x="6936" y="10972"/>
                    <a:pt x="6716" y="11814"/>
                    <a:pt x="6444" y="12600"/>
                  </a:cubicBezTo>
                  <a:lnTo>
                    <a:pt x="6444" y="12600"/>
                  </a:lnTo>
                  <a:cubicBezTo>
                    <a:pt x="6101" y="13056"/>
                    <a:pt x="5750" y="13509"/>
                    <a:pt x="5351" y="13937"/>
                  </a:cubicBezTo>
                  <a:cubicBezTo>
                    <a:pt x="4884" y="14470"/>
                    <a:pt x="4383" y="14971"/>
                    <a:pt x="3883" y="15504"/>
                  </a:cubicBezTo>
                  <a:cubicBezTo>
                    <a:pt x="3349" y="16038"/>
                    <a:pt x="2816" y="16572"/>
                    <a:pt x="2282" y="17106"/>
                  </a:cubicBezTo>
                  <a:lnTo>
                    <a:pt x="681" y="18673"/>
                  </a:lnTo>
                  <a:cubicBezTo>
                    <a:pt x="1" y="19381"/>
                    <a:pt x="596" y="20450"/>
                    <a:pt x="1424" y="20450"/>
                  </a:cubicBezTo>
                  <a:cubicBezTo>
                    <a:pt x="1571" y="20450"/>
                    <a:pt x="1726" y="20417"/>
                    <a:pt x="1882" y="20341"/>
                  </a:cubicBezTo>
                  <a:cubicBezTo>
                    <a:pt x="2615" y="19974"/>
                    <a:pt x="3283" y="19574"/>
                    <a:pt x="3950" y="19174"/>
                  </a:cubicBezTo>
                  <a:cubicBezTo>
                    <a:pt x="4617" y="18773"/>
                    <a:pt x="5284" y="18340"/>
                    <a:pt x="5918" y="17873"/>
                  </a:cubicBezTo>
                  <a:cubicBezTo>
                    <a:pt x="6552" y="17406"/>
                    <a:pt x="7185" y="16939"/>
                    <a:pt x="7819" y="16405"/>
                  </a:cubicBezTo>
                  <a:cubicBezTo>
                    <a:pt x="8453" y="15838"/>
                    <a:pt x="9087" y="15238"/>
                    <a:pt x="9620" y="14604"/>
                  </a:cubicBezTo>
                  <a:cubicBezTo>
                    <a:pt x="9687" y="14504"/>
                    <a:pt x="9754" y="14404"/>
                    <a:pt x="9821" y="14304"/>
                  </a:cubicBezTo>
                  <a:lnTo>
                    <a:pt x="9854" y="14170"/>
                  </a:lnTo>
                  <a:cubicBezTo>
                    <a:pt x="10654" y="12269"/>
                    <a:pt x="11322" y="10301"/>
                    <a:pt x="11855" y="8299"/>
                  </a:cubicBezTo>
                  <a:cubicBezTo>
                    <a:pt x="12122" y="7332"/>
                    <a:pt x="12356" y="6331"/>
                    <a:pt x="12556" y="5364"/>
                  </a:cubicBezTo>
                  <a:cubicBezTo>
                    <a:pt x="12789" y="4363"/>
                    <a:pt x="12989" y="3396"/>
                    <a:pt x="13156" y="2362"/>
                  </a:cubicBezTo>
                  <a:lnTo>
                    <a:pt x="13123" y="2362"/>
                  </a:lnTo>
                  <a:cubicBezTo>
                    <a:pt x="13330" y="872"/>
                    <a:pt x="12173" y="0"/>
                    <a:pt x="1102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4111450" y="3253825"/>
              <a:ext cx="258525" cy="188275"/>
            </a:xfrm>
            <a:custGeom>
              <a:avLst/>
              <a:gdLst/>
              <a:ahLst/>
              <a:cxnLst/>
              <a:rect l="l" t="t" r="r" b="b"/>
              <a:pathLst>
                <a:path w="10341" h="7531" extrusionOk="0">
                  <a:moveTo>
                    <a:pt x="6952" y="0"/>
                  </a:moveTo>
                  <a:cubicBezTo>
                    <a:pt x="3933" y="0"/>
                    <a:pt x="0" y="2127"/>
                    <a:pt x="0" y="2127"/>
                  </a:cubicBezTo>
                  <a:cubicBezTo>
                    <a:pt x="0" y="2127"/>
                    <a:pt x="2035" y="7163"/>
                    <a:pt x="3569" y="7530"/>
                  </a:cubicBezTo>
                  <a:cubicBezTo>
                    <a:pt x="7005" y="6963"/>
                    <a:pt x="9407" y="5295"/>
                    <a:pt x="10341" y="3027"/>
                  </a:cubicBezTo>
                  <a:cubicBezTo>
                    <a:pt x="10169" y="726"/>
                    <a:pt x="8717" y="0"/>
                    <a:pt x="6952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111450" y="3253825"/>
              <a:ext cx="258525" cy="188275"/>
            </a:xfrm>
            <a:custGeom>
              <a:avLst/>
              <a:gdLst/>
              <a:ahLst/>
              <a:cxnLst/>
              <a:rect l="l" t="t" r="r" b="b"/>
              <a:pathLst>
                <a:path w="10341" h="7531" extrusionOk="0">
                  <a:moveTo>
                    <a:pt x="6952" y="0"/>
                  </a:moveTo>
                  <a:cubicBezTo>
                    <a:pt x="3933" y="0"/>
                    <a:pt x="0" y="2127"/>
                    <a:pt x="0" y="2127"/>
                  </a:cubicBezTo>
                  <a:cubicBezTo>
                    <a:pt x="0" y="2127"/>
                    <a:pt x="2035" y="7163"/>
                    <a:pt x="3569" y="7530"/>
                  </a:cubicBezTo>
                  <a:cubicBezTo>
                    <a:pt x="7005" y="6963"/>
                    <a:pt x="9407" y="5295"/>
                    <a:pt x="10341" y="3027"/>
                  </a:cubicBezTo>
                  <a:cubicBezTo>
                    <a:pt x="10169" y="726"/>
                    <a:pt x="8717" y="0"/>
                    <a:pt x="69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898800" y="3248850"/>
              <a:ext cx="219125" cy="247450"/>
            </a:xfrm>
            <a:custGeom>
              <a:avLst/>
              <a:gdLst/>
              <a:ahLst/>
              <a:cxnLst/>
              <a:rect l="l" t="t" r="r" b="b"/>
              <a:pathLst>
                <a:path w="8765" h="9898" extrusionOk="0">
                  <a:moveTo>
                    <a:pt x="5076" y="0"/>
                  </a:moveTo>
                  <a:cubicBezTo>
                    <a:pt x="4668" y="0"/>
                    <a:pt x="4191" y="122"/>
                    <a:pt x="3636" y="391"/>
                  </a:cubicBezTo>
                  <a:cubicBezTo>
                    <a:pt x="2035" y="1358"/>
                    <a:pt x="267" y="3526"/>
                    <a:pt x="0" y="7296"/>
                  </a:cubicBezTo>
                  <a:cubicBezTo>
                    <a:pt x="634" y="8730"/>
                    <a:pt x="6872" y="9898"/>
                    <a:pt x="6872" y="9898"/>
                  </a:cubicBezTo>
                  <a:cubicBezTo>
                    <a:pt x="6872" y="9898"/>
                    <a:pt x="8765" y="0"/>
                    <a:pt x="5076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898800" y="3248850"/>
              <a:ext cx="219125" cy="247450"/>
            </a:xfrm>
            <a:custGeom>
              <a:avLst/>
              <a:gdLst/>
              <a:ahLst/>
              <a:cxnLst/>
              <a:rect l="l" t="t" r="r" b="b"/>
              <a:pathLst>
                <a:path w="8765" h="9898" extrusionOk="0">
                  <a:moveTo>
                    <a:pt x="5076" y="0"/>
                  </a:moveTo>
                  <a:cubicBezTo>
                    <a:pt x="4668" y="0"/>
                    <a:pt x="4191" y="122"/>
                    <a:pt x="3636" y="391"/>
                  </a:cubicBezTo>
                  <a:cubicBezTo>
                    <a:pt x="2035" y="1358"/>
                    <a:pt x="267" y="3526"/>
                    <a:pt x="0" y="7296"/>
                  </a:cubicBezTo>
                  <a:cubicBezTo>
                    <a:pt x="634" y="8730"/>
                    <a:pt x="6872" y="9898"/>
                    <a:pt x="6872" y="9898"/>
                  </a:cubicBezTo>
                  <a:cubicBezTo>
                    <a:pt x="6872" y="9898"/>
                    <a:pt x="8765" y="0"/>
                    <a:pt x="5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539375" y="4074200"/>
              <a:ext cx="790575" cy="83400"/>
            </a:xfrm>
            <a:custGeom>
              <a:avLst/>
              <a:gdLst/>
              <a:ahLst/>
              <a:cxnLst/>
              <a:rect l="l" t="t" r="r" b="b"/>
              <a:pathLst>
                <a:path w="31623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lnTo>
                    <a:pt x="29955" y="3336"/>
                  </a:lnTo>
                  <a:cubicBezTo>
                    <a:pt x="30889" y="3336"/>
                    <a:pt x="31623" y="2602"/>
                    <a:pt x="31623" y="1668"/>
                  </a:cubicBezTo>
                  <a:cubicBezTo>
                    <a:pt x="31623" y="734"/>
                    <a:pt x="30889" y="0"/>
                    <a:pt x="29955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3938900" y="3356150"/>
              <a:ext cx="653650" cy="600500"/>
            </a:xfrm>
            <a:custGeom>
              <a:avLst/>
              <a:gdLst/>
              <a:ahLst/>
              <a:cxnLst/>
              <a:rect l="l" t="t" r="r" b="b"/>
              <a:pathLst>
                <a:path w="26146" h="24020" extrusionOk="0">
                  <a:moveTo>
                    <a:pt x="24069" y="1"/>
                  </a:moveTo>
                  <a:cubicBezTo>
                    <a:pt x="24051" y="1"/>
                    <a:pt x="24033" y="1"/>
                    <a:pt x="24014" y="2"/>
                  </a:cubicBezTo>
                  <a:lnTo>
                    <a:pt x="5601" y="2"/>
                  </a:lnTo>
                  <a:cubicBezTo>
                    <a:pt x="4300" y="35"/>
                    <a:pt x="3266" y="969"/>
                    <a:pt x="3033" y="2203"/>
                  </a:cubicBezTo>
                  <a:lnTo>
                    <a:pt x="231" y="21784"/>
                  </a:lnTo>
                  <a:cubicBezTo>
                    <a:pt x="1" y="22934"/>
                    <a:pt x="904" y="24020"/>
                    <a:pt x="2079" y="24020"/>
                  </a:cubicBezTo>
                  <a:cubicBezTo>
                    <a:pt x="2097" y="24020"/>
                    <a:pt x="2114" y="24019"/>
                    <a:pt x="2132" y="24019"/>
                  </a:cubicBezTo>
                  <a:lnTo>
                    <a:pt x="20579" y="24019"/>
                  </a:lnTo>
                  <a:cubicBezTo>
                    <a:pt x="21846" y="23952"/>
                    <a:pt x="22914" y="23018"/>
                    <a:pt x="23114" y="21784"/>
                  </a:cubicBezTo>
                  <a:lnTo>
                    <a:pt x="25916" y="2203"/>
                  </a:lnTo>
                  <a:cubicBezTo>
                    <a:pt x="26146" y="1054"/>
                    <a:pt x="25243" y="1"/>
                    <a:pt x="2406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3942975" y="3372825"/>
              <a:ext cx="131525" cy="572625"/>
            </a:xfrm>
            <a:custGeom>
              <a:avLst/>
              <a:gdLst/>
              <a:ahLst/>
              <a:cxnLst/>
              <a:rect l="l" t="t" r="r" b="b"/>
              <a:pathLst>
                <a:path w="5261" h="22905" extrusionOk="0">
                  <a:moveTo>
                    <a:pt x="4153" y="1"/>
                  </a:moveTo>
                  <a:cubicBezTo>
                    <a:pt x="3870" y="1"/>
                    <a:pt x="3582" y="123"/>
                    <a:pt x="3370" y="402"/>
                  </a:cubicBezTo>
                  <a:cubicBezTo>
                    <a:pt x="3103" y="736"/>
                    <a:pt x="2936" y="1136"/>
                    <a:pt x="2903" y="1536"/>
                  </a:cubicBezTo>
                  <a:lnTo>
                    <a:pt x="68" y="21117"/>
                  </a:lnTo>
                  <a:cubicBezTo>
                    <a:pt x="1" y="21551"/>
                    <a:pt x="68" y="22018"/>
                    <a:pt x="301" y="22418"/>
                  </a:cubicBezTo>
                  <a:cubicBezTo>
                    <a:pt x="509" y="22750"/>
                    <a:pt x="843" y="22904"/>
                    <a:pt x="1172" y="22904"/>
                  </a:cubicBezTo>
                  <a:cubicBezTo>
                    <a:pt x="1636" y="22904"/>
                    <a:pt x="2091" y="22597"/>
                    <a:pt x="2169" y="22051"/>
                  </a:cubicBezTo>
                  <a:lnTo>
                    <a:pt x="5171" y="1169"/>
                  </a:lnTo>
                  <a:cubicBezTo>
                    <a:pt x="5260" y="482"/>
                    <a:pt x="4715" y="1"/>
                    <a:pt x="4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4395800" y="3488775"/>
              <a:ext cx="113450" cy="585450"/>
            </a:xfrm>
            <a:custGeom>
              <a:avLst/>
              <a:gdLst/>
              <a:ahLst/>
              <a:cxnLst/>
              <a:rect l="l" t="t" r="r" b="b"/>
              <a:pathLst>
                <a:path w="4538" h="23418" extrusionOk="0">
                  <a:moveTo>
                    <a:pt x="3603" y="0"/>
                  </a:moveTo>
                  <a:lnTo>
                    <a:pt x="1" y="23417"/>
                  </a:lnTo>
                  <a:lnTo>
                    <a:pt x="968" y="2341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4037225" y="3488775"/>
              <a:ext cx="112600" cy="585450"/>
            </a:xfrm>
            <a:custGeom>
              <a:avLst/>
              <a:gdLst/>
              <a:ahLst/>
              <a:cxnLst/>
              <a:rect l="l" t="t" r="r" b="b"/>
              <a:pathLst>
                <a:path w="4504" h="23418" extrusionOk="0">
                  <a:moveTo>
                    <a:pt x="3570" y="0"/>
                  </a:moveTo>
                  <a:lnTo>
                    <a:pt x="0" y="23417"/>
                  </a:lnTo>
                  <a:lnTo>
                    <a:pt x="934" y="23417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4062250" y="4074200"/>
              <a:ext cx="407800" cy="83400"/>
            </a:xfrm>
            <a:custGeom>
              <a:avLst/>
              <a:gdLst/>
              <a:ahLst/>
              <a:cxnLst/>
              <a:rect l="l" t="t" r="r" b="b"/>
              <a:pathLst>
                <a:path w="16312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lnTo>
                    <a:pt x="14610" y="3336"/>
                  </a:lnTo>
                  <a:cubicBezTo>
                    <a:pt x="15544" y="3336"/>
                    <a:pt x="16312" y="2602"/>
                    <a:pt x="16312" y="1668"/>
                  </a:cubicBezTo>
                  <a:cubicBezTo>
                    <a:pt x="16312" y="734"/>
                    <a:pt x="15544" y="0"/>
                    <a:pt x="1461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3539375" y="4074200"/>
              <a:ext cx="522900" cy="83400"/>
            </a:xfrm>
            <a:custGeom>
              <a:avLst/>
              <a:gdLst/>
              <a:ahLst/>
              <a:cxnLst/>
              <a:rect l="l" t="t" r="r" b="b"/>
              <a:pathLst>
                <a:path w="20916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lnTo>
                    <a:pt x="19247" y="3336"/>
                  </a:lnTo>
                  <a:cubicBezTo>
                    <a:pt x="20181" y="3336"/>
                    <a:pt x="20915" y="2602"/>
                    <a:pt x="20915" y="1668"/>
                  </a:cubicBezTo>
                  <a:cubicBezTo>
                    <a:pt x="20915" y="734"/>
                    <a:pt x="20181" y="0"/>
                    <a:pt x="19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3927975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3603" y="1"/>
                  </a:moveTo>
                  <a:lnTo>
                    <a:pt x="1" y="20182"/>
                  </a:lnTo>
                  <a:lnTo>
                    <a:pt x="935" y="2018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3520175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3603" y="1"/>
                  </a:moveTo>
                  <a:lnTo>
                    <a:pt x="1" y="20182"/>
                  </a:lnTo>
                  <a:lnTo>
                    <a:pt x="935" y="2018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3973000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1" y="1"/>
                  </a:moveTo>
                  <a:lnTo>
                    <a:pt x="3570" y="20182"/>
                  </a:lnTo>
                  <a:lnTo>
                    <a:pt x="4537" y="2018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380800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0" y="1"/>
                  </a:moveTo>
                  <a:lnTo>
                    <a:pt x="3570" y="20182"/>
                  </a:lnTo>
                  <a:lnTo>
                    <a:pt x="4537" y="2018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107500" y="1464200"/>
              <a:ext cx="932375" cy="985525"/>
            </a:xfrm>
            <a:custGeom>
              <a:avLst/>
              <a:gdLst/>
              <a:ahLst/>
              <a:cxnLst/>
              <a:rect l="l" t="t" r="r" b="b"/>
              <a:pathLst>
                <a:path w="37295" h="39421" extrusionOk="0">
                  <a:moveTo>
                    <a:pt x="18199" y="0"/>
                  </a:moveTo>
                  <a:cubicBezTo>
                    <a:pt x="17203" y="0"/>
                    <a:pt x="16194" y="85"/>
                    <a:pt x="15178" y="259"/>
                  </a:cubicBezTo>
                  <a:cubicBezTo>
                    <a:pt x="6372" y="1693"/>
                    <a:pt x="1" y="9399"/>
                    <a:pt x="234" y="18305"/>
                  </a:cubicBezTo>
                  <a:cubicBezTo>
                    <a:pt x="468" y="27212"/>
                    <a:pt x="7273" y="34550"/>
                    <a:pt x="16112" y="35518"/>
                  </a:cubicBezTo>
                  <a:cubicBezTo>
                    <a:pt x="15946" y="36818"/>
                    <a:pt x="15645" y="38153"/>
                    <a:pt x="15245" y="39420"/>
                  </a:cubicBezTo>
                  <a:cubicBezTo>
                    <a:pt x="15245" y="39420"/>
                    <a:pt x="18014" y="37853"/>
                    <a:pt x="19515" y="35551"/>
                  </a:cubicBezTo>
                  <a:cubicBezTo>
                    <a:pt x="19982" y="35518"/>
                    <a:pt x="20449" y="35451"/>
                    <a:pt x="20916" y="35384"/>
                  </a:cubicBezTo>
                  <a:cubicBezTo>
                    <a:pt x="30689" y="33816"/>
                    <a:pt x="37294" y="24643"/>
                    <a:pt x="35693" y="14903"/>
                  </a:cubicBezTo>
                  <a:cubicBezTo>
                    <a:pt x="34259" y="6181"/>
                    <a:pt x="26728" y="0"/>
                    <a:pt x="1819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094175" y="1481900"/>
              <a:ext cx="899000" cy="839975"/>
            </a:xfrm>
            <a:custGeom>
              <a:avLst/>
              <a:gdLst/>
              <a:ahLst/>
              <a:cxnLst/>
              <a:rect l="l" t="t" r="r" b="b"/>
              <a:pathLst>
                <a:path w="35960" h="33599" extrusionOk="0">
                  <a:moveTo>
                    <a:pt x="17906" y="226"/>
                  </a:moveTo>
                  <a:cubicBezTo>
                    <a:pt x="25878" y="226"/>
                    <a:pt x="32909" y="6005"/>
                    <a:pt x="34258" y="14128"/>
                  </a:cubicBezTo>
                  <a:cubicBezTo>
                    <a:pt x="35325" y="20766"/>
                    <a:pt x="32323" y="27371"/>
                    <a:pt x="26619" y="30907"/>
                  </a:cubicBezTo>
                  <a:cubicBezTo>
                    <a:pt x="23927" y="32576"/>
                    <a:pt x="20885" y="33405"/>
                    <a:pt x="17852" y="33405"/>
                  </a:cubicBezTo>
                  <a:cubicBezTo>
                    <a:pt x="14459" y="33405"/>
                    <a:pt x="11077" y="32367"/>
                    <a:pt x="8206" y="30306"/>
                  </a:cubicBezTo>
                  <a:cubicBezTo>
                    <a:pt x="2735" y="26370"/>
                    <a:pt x="200" y="19565"/>
                    <a:pt x="1735" y="13027"/>
                  </a:cubicBezTo>
                  <a:cubicBezTo>
                    <a:pt x="3236" y="6523"/>
                    <a:pt x="8573" y="1552"/>
                    <a:pt x="15178" y="452"/>
                  </a:cubicBezTo>
                  <a:cubicBezTo>
                    <a:pt x="16095" y="299"/>
                    <a:pt x="17007" y="226"/>
                    <a:pt x="17906" y="226"/>
                  </a:cubicBezTo>
                  <a:close/>
                  <a:moveTo>
                    <a:pt x="17855" y="1"/>
                  </a:moveTo>
                  <a:cubicBezTo>
                    <a:pt x="12516" y="1"/>
                    <a:pt x="7411" y="2557"/>
                    <a:pt x="4237" y="7023"/>
                  </a:cubicBezTo>
                  <a:cubicBezTo>
                    <a:pt x="267" y="12527"/>
                    <a:pt x="0" y="19899"/>
                    <a:pt x="3603" y="25670"/>
                  </a:cubicBezTo>
                  <a:cubicBezTo>
                    <a:pt x="6686" y="30654"/>
                    <a:pt x="12133" y="33598"/>
                    <a:pt x="17881" y="33598"/>
                  </a:cubicBezTo>
                  <a:cubicBezTo>
                    <a:pt x="18788" y="33598"/>
                    <a:pt x="19702" y="33525"/>
                    <a:pt x="20615" y="33375"/>
                  </a:cubicBezTo>
                  <a:cubicBezTo>
                    <a:pt x="29755" y="31874"/>
                    <a:pt x="35959" y="23235"/>
                    <a:pt x="34458" y="14095"/>
                  </a:cubicBezTo>
                  <a:cubicBezTo>
                    <a:pt x="33357" y="7390"/>
                    <a:pt x="28320" y="1986"/>
                    <a:pt x="21716" y="452"/>
                  </a:cubicBezTo>
                  <a:cubicBezTo>
                    <a:pt x="20431" y="148"/>
                    <a:pt x="19136" y="1"/>
                    <a:pt x="17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150900" y="1616375"/>
              <a:ext cx="580425" cy="489850"/>
            </a:xfrm>
            <a:custGeom>
              <a:avLst/>
              <a:gdLst/>
              <a:ahLst/>
              <a:cxnLst/>
              <a:rect l="l" t="t" r="r" b="b"/>
              <a:pathLst>
                <a:path w="23217" h="19594" extrusionOk="0">
                  <a:moveTo>
                    <a:pt x="12665" y="221"/>
                  </a:moveTo>
                  <a:cubicBezTo>
                    <a:pt x="17271" y="221"/>
                    <a:pt x="21333" y="3557"/>
                    <a:pt x="22115" y="8249"/>
                  </a:cubicBezTo>
                  <a:cubicBezTo>
                    <a:pt x="23160" y="14520"/>
                    <a:pt x="18134" y="19381"/>
                    <a:pt x="12647" y="19381"/>
                  </a:cubicBezTo>
                  <a:cubicBezTo>
                    <a:pt x="10779" y="19381"/>
                    <a:pt x="8858" y="18817"/>
                    <a:pt x="7105" y="17555"/>
                  </a:cubicBezTo>
                  <a:cubicBezTo>
                    <a:pt x="200" y="12585"/>
                    <a:pt x="2735" y="1744"/>
                    <a:pt x="11141" y="343"/>
                  </a:cubicBezTo>
                  <a:cubicBezTo>
                    <a:pt x="11653" y="261"/>
                    <a:pt x="12162" y="221"/>
                    <a:pt x="12665" y="221"/>
                  </a:cubicBezTo>
                  <a:close/>
                  <a:moveTo>
                    <a:pt x="12605" y="1"/>
                  </a:moveTo>
                  <a:cubicBezTo>
                    <a:pt x="9686" y="1"/>
                    <a:pt x="6740" y="1285"/>
                    <a:pt x="4736" y="4079"/>
                  </a:cubicBezTo>
                  <a:cubicBezTo>
                    <a:pt x="0" y="10716"/>
                    <a:pt x="4927" y="19593"/>
                    <a:pt x="12610" y="19593"/>
                  </a:cubicBezTo>
                  <a:cubicBezTo>
                    <a:pt x="13153" y="19593"/>
                    <a:pt x="13709" y="19549"/>
                    <a:pt x="14276" y="19457"/>
                  </a:cubicBezTo>
                  <a:cubicBezTo>
                    <a:pt x="19580" y="18556"/>
                    <a:pt x="23216" y="13553"/>
                    <a:pt x="22349" y="8215"/>
                  </a:cubicBezTo>
                  <a:cubicBezTo>
                    <a:pt x="21481" y="3010"/>
                    <a:pt x="17074" y="1"/>
                    <a:pt x="12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397475" y="1271350"/>
              <a:ext cx="60900" cy="97600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368" y="1"/>
                  </a:moveTo>
                  <a:lnTo>
                    <a:pt x="1" y="267"/>
                  </a:lnTo>
                  <a:cubicBezTo>
                    <a:pt x="801" y="1402"/>
                    <a:pt x="1468" y="2602"/>
                    <a:pt x="2035" y="3903"/>
                  </a:cubicBezTo>
                  <a:lnTo>
                    <a:pt x="2436" y="3703"/>
                  </a:lnTo>
                  <a:cubicBezTo>
                    <a:pt x="1902" y="2402"/>
                    <a:pt x="1201" y="1168"/>
                    <a:pt x="36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127275" y="1082875"/>
              <a:ext cx="215200" cy="124300"/>
            </a:xfrm>
            <a:custGeom>
              <a:avLst/>
              <a:gdLst/>
              <a:ahLst/>
              <a:cxnLst/>
              <a:rect l="l" t="t" r="r" b="b"/>
              <a:pathLst>
                <a:path w="8608" h="4972" extrusionOk="0">
                  <a:moveTo>
                    <a:pt x="134" y="1"/>
                  </a:moveTo>
                  <a:lnTo>
                    <a:pt x="1" y="435"/>
                  </a:lnTo>
                  <a:cubicBezTo>
                    <a:pt x="3103" y="1202"/>
                    <a:pt x="5972" y="2770"/>
                    <a:pt x="8307" y="4971"/>
                  </a:cubicBezTo>
                  <a:lnTo>
                    <a:pt x="8607" y="4638"/>
                  </a:lnTo>
                  <a:cubicBezTo>
                    <a:pt x="6205" y="2403"/>
                    <a:pt x="3303" y="801"/>
                    <a:pt x="13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3533525" y="1107050"/>
              <a:ext cx="924025" cy="989075"/>
            </a:xfrm>
            <a:custGeom>
              <a:avLst/>
              <a:gdLst/>
              <a:ahLst/>
              <a:cxnLst/>
              <a:rect l="l" t="t" r="r" b="b"/>
              <a:pathLst>
                <a:path w="36961" h="39563" extrusionOk="0">
                  <a:moveTo>
                    <a:pt x="19149" y="1"/>
                  </a:moveTo>
                  <a:cubicBezTo>
                    <a:pt x="14732" y="1"/>
                    <a:pt x="10378" y="1636"/>
                    <a:pt x="7006" y="4771"/>
                  </a:cubicBezTo>
                  <a:cubicBezTo>
                    <a:pt x="1835" y="9608"/>
                    <a:pt x="1" y="17047"/>
                    <a:pt x="2336" y="23718"/>
                  </a:cubicBezTo>
                  <a:cubicBezTo>
                    <a:pt x="4704" y="30423"/>
                    <a:pt x="10775" y="35060"/>
                    <a:pt x="17847" y="35560"/>
                  </a:cubicBezTo>
                  <a:cubicBezTo>
                    <a:pt x="19248" y="37895"/>
                    <a:pt x="21816" y="39563"/>
                    <a:pt x="21816" y="39563"/>
                  </a:cubicBezTo>
                  <a:cubicBezTo>
                    <a:pt x="21483" y="38229"/>
                    <a:pt x="21282" y="36861"/>
                    <a:pt x="21182" y="35493"/>
                  </a:cubicBezTo>
                  <a:cubicBezTo>
                    <a:pt x="30155" y="34459"/>
                    <a:pt x="36927" y="26854"/>
                    <a:pt x="36927" y="17814"/>
                  </a:cubicBezTo>
                  <a:cubicBezTo>
                    <a:pt x="36960" y="10742"/>
                    <a:pt x="32757" y="4304"/>
                    <a:pt x="26253" y="1469"/>
                  </a:cubicBezTo>
                  <a:cubicBezTo>
                    <a:pt x="23964" y="483"/>
                    <a:pt x="21547" y="1"/>
                    <a:pt x="1914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3935725" y="1462325"/>
              <a:ext cx="133200" cy="113450"/>
            </a:xfrm>
            <a:custGeom>
              <a:avLst/>
              <a:gdLst/>
              <a:ahLst/>
              <a:cxnLst/>
              <a:rect l="l" t="t" r="r" b="b"/>
              <a:pathLst>
                <a:path w="5328" h="4538" extrusionOk="0">
                  <a:moveTo>
                    <a:pt x="3019" y="0"/>
                  </a:moveTo>
                  <a:cubicBezTo>
                    <a:pt x="1011" y="0"/>
                    <a:pt x="0" y="2445"/>
                    <a:pt x="1425" y="3870"/>
                  </a:cubicBezTo>
                  <a:cubicBezTo>
                    <a:pt x="1887" y="4332"/>
                    <a:pt x="2456" y="4538"/>
                    <a:pt x="3016" y="4538"/>
                  </a:cubicBezTo>
                  <a:cubicBezTo>
                    <a:pt x="4193" y="4538"/>
                    <a:pt x="5328" y="3625"/>
                    <a:pt x="5328" y="2269"/>
                  </a:cubicBezTo>
                  <a:cubicBezTo>
                    <a:pt x="5328" y="1001"/>
                    <a:pt x="4294" y="0"/>
                    <a:pt x="3060" y="0"/>
                  </a:cubicBezTo>
                  <a:cubicBezTo>
                    <a:pt x="3046" y="0"/>
                    <a:pt x="3032" y="0"/>
                    <a:pt x="30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4132300" y="1529875"/>
              <a:ext cx="133450" cy="113450"/>
            </a:xfrm>
            <a:custGeom>
              <a:avLst/>
              <a:gdLst/>
              <a:ahLst/>
              <a:cxnLst/>
              <a:rect l="l" t="t" r="r" b="b"/>
              <a:pathLst>
                <a:path w="5338" h="4538" extrusionOk="0">
                  <a:moveTo>
                    <a:pt x="3036" y="0"/>
                  </a:moveTo>
                  <a:cubicBezTo>
                    <a:pt x="1034" y="0"/>
                    <a:pt x="0" y="2435"/>
                    <a:pt x="1434" y="3870"/>
                  </a:cubicBezTo>
                  <a:cubicBezTo>
                    <a:pt x="1896" y="4332"/>
                    <a:pt x="2466" y="4538"/>
                    <a:pt x="3025" y="4538"/>
                  </a:cubicBezTo>
                  <a:cubicBezTo>
                    <a:pt x="4203" y="4538"/>
                    <a:pt x="5337" y="3625"/>
                    <a:pt x="5337" y="2269"/>
                  </a:cubicBezTo>
                  <a:cubicBezTo>
                    <a:pt x="5337" y="1001"/>
                    <a:pt x="4303" y="0"/>
                    <a:pt x="303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3739500" y="1495675"/>
              <a:ext cx="132625" cy="113650"/>
            </a:xfrm>
            <a:custGeom>
              <a:avLst/>
              <a:gdLst/>
              <a:ahLst/>
              <a:cxnLst/>
              <a:rect l="l" t="t" r="r" b="b"/>
              <a:pathLst>
                <a:path w="5305" h="4546" extrusionOk="0">
                  <a:moveTo>
                    <a:pt x="3036" y="1"/>
                  </a:moveTo>
                  <a:cubicBezTo>
                    <a:pt x="1035" y="1"/>
                    <a:pt x="1" y="2436"/>
                    <a:pt x="1435" y="3870"/>
                  </a:cubicBezTo>
                  <a:cubicBezTo>
                    <a:pt x="1901" y="4336"/>
                    <a:pt x="2473" y="4545"/>
                    <a:pt x="3032" y="4545"/>
                  </a:cubicBezTo>
                  <a:cubicBezTo>
                    <a:pt x="4195" y="4545"/>
                    <a:pt x="5305" y="3643"/>
                    <a:pt x="5305" y="2269"/>
                  </a:cubicBezTo>
                  <a:cubicBezTo>
                    <a:pt x="5305" y="1035"/>
                    <a:pt x="4304" y="1"/>
                    <a:pt x="3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4913950" y="1769900"/>
              <a:ext cx="799500" cy="856625"/>
            </a:xfrm>
            <a:custGeom>
              <a:avLst/>
              <a:gdLst/>
              <a:ahLst/>
              <a:cxnLst/>
              <a:rect l="l" t="t" r="r" b="b"/>
              <a:pathLst>
                <a:path w="31980" h="34265" extrusionOk="0">
                  <a:moveTo>
                    <a:pt x="15960" y="1"/>
                  </a:moveTo>
                  <a:cubicBezTo>
                    <a:pt x="7673" y="1"/>
                    <a:pt x="0" y="6924"/>
                    <a:pt x="757" y="16418"/>
                  </a:cubicBezTo>
                  <a:cubicBezTo>
                    <a:pt x="1354" y="24347"/>
                    <a:pt x="7957" y="30429"/>
                    <a:pt x="15872" y="30429"/>
                  </a:cubicBezTo>
                  <a:cubicBezTo>
                    <a:pt x="15915" y="30429"/>
                    <a:pt x="15958" y="30428"/>
                    <a:pt x="16001" y="30428"/>
                  </a:cubicBezTo>
                  <a:lnTo>
                    <a:pt x="16001" y="30428"/>
                  </a:lnTo>
                  <a:cubicBezTo>
                    <a:pt x="16068" y="31696"/>
                    <a:pt x="16034" y="32996"/>
                    <a:pt x="15901" y="34264"/>
                  </a:cubicBezTo>
                  <a:cubicBezTo>
                    <a:pt x="17235" y="33063"/>
                    <a:pt x="18336" y="31662"/>
                    <a:pt x="19170" y="30061"/>
                  </a:cubicBezTo>
                  <a:cubicBezTo>
                    <a:pt x="25008" y="28793"/>
                    <a:pt x="29511" y="24224"/>
                    <a:pt x="30745" y="18386"/>
                  </a:cubicBezTo>
                  <a:cubicBezTo>
                    <a:pt x="31979" y="12582"/>
                    <a:pt x="29711" y="6544"/>
                    <a:pt x="24941" y="3008"/>
                  </a:cubicBezTo>
                  <a:cubicBezTo>
                    <a:pt x="22122" y="932"/>
                    <a:pt x="19000" y="1"/>
                    <a:pt x="1596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4913950" y="1769900"/>
              <a:ext cx="799500" cy="856625"/>
            </a:xfrm>
            <a:custGeom>
              <a:avLst/>
              <a:gdLst/>
              <a:ahLst/>
              <a:cxnLst/>
              <a:rect l="l" t="t" r="r" b="b"/>
              <a:pathLst>
                <a:path w="31980" h="34265" extrusionOk="0">
                  <a:moveTo>
                    <a:pt x="15960" y="1"/>
                  </a:moveTo>
                  <a:cubicBezTo>
                    <a:pt x="7673" y="1"/>
                    <a:pt x="0" y="6924"/>
                    <a:pt x="757" y="16418"/>
                  </a:cubicBezTo>
                  <a:cubicBezTo>
                    <a:pt x="1354" y="24347"/>
                    <a:pt x="7957" y="30429"/>
                    <a:pt x="15872" y="30429"/>
                  </a:cubicBezTo>
                  <a:cubicBezTo>
                    <a:pt x="15915" y="30429"/>
                    <a:pt x="15958" y="30428"/>
                    <a:pt x="16001" y="30428"/>
                  </a:cubicBezTo>
                  <a:lnTo>
                    <a:pt x="16001" y="30428"/>
                  </a:lnTo>
                  <a:cubicBezTo>
                    <a:pt x="16068" y="31696"/>
                    <a:pt x="16034" y="32996"/>
                    <a:pt x="15901" y="34264"/>
                  </a:cubicBezTo>
                  <a:cubicBezTo>
                    <a:pt x="17235" y="33063"/>
                    <a:pt x="18336" y="31662"/>
                    <a:pt x="19170" y="30061"/>
                  </a:cubicBezTo>
                  <a:cubicBezTo>
                    <a:pt x="25008" y="28793"/>
                    <a:pt x="29511" y="24224"/>
                    <a:pt x="30745" y="18386"/>
                  </a:cubicBezTo>
                  <a:cubicBezTo>
                    <a:pt x="31979" y="12582"/>
                    <a:pt x="29711" y="6544"/>
                    <a:pt x="24941" y="3008"/>
                  </a:cubicBezTo>
                  <a:cubicBezTo>
                    <a:pt x="22122" y="932"/>
                    <a:pt x="19000" y="1"/>
                    <a:pt x="15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5160525" y="2117750"/>
              <a:ext cx="301075" cy="66000"/>
            </a:xfrm>
            <a:custGeom>
              <a:avLst/>
              <a:gdLst/>
              <a:ahLst/>
              <a:cxnLst/>
              <a:rect l="l" t="t" r="r" b="b"/>
              <a:pathLst>
                <a:path w="12043" h="2640" extrusionOk="0">
                  <a:moveTo>
                    <a:pt x="11071" y="0"/>
                  </a:moveTo>
                  <a:cubicBezTo>
                    <a:pt x="11050" y="0"/>
                    <a:pt x="11029" y="1"/>
                    <a:pt x="11008" y="2"/>
                  </a:cubicBezTo>
                  <a:lnTo>
                    <a:pt x="901" y="803"/>
                  </a:lnTo>
                  <a:cubicBezTo>
                    <a:pt x="367" y="836"/>
                    <a:pt x="0" y="1303"/>
                    <a:pt x="67" y="1803"/>
                  </a:cubicBezTo>
                  <a:cubicBezTo>
                    <a:pt x="99" y="2283"/>
                    <a:pt x="468" y="2639"/>
                    <a:pt x="938" y="2639"/>
                  </a:cubicBezTo>
                  <a:cubicBezTo>
                    <a:pt x="959" y="2639"/>
                    <a:pt x="980" y="2639"/>
                    <a:pt x="1001" y="2637"/>
                  </a:cubicBezTo>
                  <a:lnTo>
                    <a:pt x="11175" y="1837"/>
                  </a:lnTo>
                  <a:cubicBezTo>
                    <a:pt x="11675" y="1803"/>
                    <a:pt x="12042" y="1336"/>
                    <a:pt x="12009" y="836"/>
                  </a:cubicBezTo>
                  <a:cubicBezTo>
                    <a:pt x="11945" y="357"/>
                    <a:pt x="11545" y="0"/>
                    <a:pt x="1107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5167200" y="2207800"/>
              <a:ext cx="301900" cy="66025"/>
            </a:xfrm>
            <a:custGeom>
              <a:avLst/>
              <a:gdLst/>
              <a:ahLst/>
              <a:cxnLst/>
              <a:rect l="l" t="t" r="r" b="b"/>
              <a:pathLst>
                <a:path w="12076" h="2641" extrusionOk="0">
                  <a:moveTo>
                    <a:pt x="11105" y="1"/>
                  </a:moveTo>
                  <a:cubicBezTo>
                    <a:pt x="11084" y="1"/>
                    <a:pt x="11063" y="1"/>
                    <a:pt x="11041" y="3"/>
                  </a:cubicBezTo>
                  <a:lnTo>
                    <a:pt x="868" y="803"/>
                  </a:lnTo>
                  <a:cubicBezTo>
                    <a:pt x="367" y="837"/>
                    <a:pt x="0" y="1270"/>
                    <a:pt x="34" y="1771"/>
                  </a:cubicBezTo>
                  <a:cubicBezTo>
                    <a:pt x="98" y="2282"/>
                    <a:pt x="498" y="2640"/>
                    <a:pt x="971" y="2640"/>
                  </a:cubicBezTo>
                  <a:cubicBezTo>
                    <a:pt x="992" y="2640"/>
                    <a:pt x="1013" y="2639"/>
                    <a:pt x="1034" y="2638"/>
                  </a:cubicBezTo>
                  <a:lnTo>
                    <a:pt x="11175" y="1804"/>
                  </a:lnTo>
                  <a:cubicBezTo>
                    <a:pt x="11675" y="1771"/>
                    <a:pt x="12076" y="1337"/>
                    <a:pt x="12009" y="837"/>
                  </a:cubicBezTo>
                  <a:cubicBezTo>
                    <a:pt x="11977" y="357"/>
                    <a:pt x="11578" y="1"/>
                    <a:pt x="11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5153025" y="2028500"/>
              <a:ext cx="301900" cy="66025"/>
            </a:xfrm>
            <a:custGeom>
              <a:avLst/>
              <a:gdLst/>
              <a:ahLst/>
              <a:cxnLst/>
              <a:rect l="l" t="t" r="r" b="b"/>
              <a:pathLst>
                <a:path w="12076" h="2641" extrusionOk="0">
                  <a:moveTo>
                    <a:pt x="11104" y="1"/>
                  </a:moveTo>
                  <a:cubicBezTo>
                    <a:pt x="11084" y="1"/>
                    <a:pt x="11063" y="2"/>
                    <a:pt x="11041" y="3"/>
                  </a:cubicBezTo>
                  <a:lnTo>
                    <a:pt x="901" y="804"/>
                  </a:lnTo>
                  <a:cubicBezTo>
                    <a:pt x="367" y="837"/>
                    <a:pt x="0" y="1271"/>
                    <a:pt x="67" y="1804"/>
                  </a:cubicBezTo>
                  <a:cubicBezTo>
                    <a:pt x="99" y="2253"/>
                    <a:pt x="501" y="2640"/>
                    <a:pt x="976" y="2640"/>
                  </a:cubicBezTo>
                  <a:cubicBezTo>
                    <a:pt x="995" y="2640"/>
                    <a:pt x="1015" y="2639"/>
                    <a:pt x="1034" y="2638"/>
                  </a:cubicBezTo>
                  <a:lnTo>
                    <a:pt x="11208" y="1838"/>
                  </a:lnTo>
                  <a:cubicBezTo>
                    <a:pt x="11709" y="1771"/>
                    <a:pt x="12075" y="1337"/>
                    <a:pt x="12042" y="837"/>
                  </a:cubicBezTo>
                  <a:cubicBezTo>
                    <a:pt x="11978" y="358"/>
                    <a:pt x="11578" y="1"/>
                    <a:pt x="111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5"/>
          <p:cNvSpPr txBox="1">
            <a:spLocks noGrp="1"/>
          </p:cNvSpPr>
          <p:nvPr>
            <p:ph type="body" idx="1"/>
          </p:nvPr>
        </p:nvSpPr>
        <p:spPr>
          <a:xfrm>
            <a:off x="343039" y="1363147"/>
            <a:ext cx="3788938" cy="1435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Should United States' (US)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standardised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college readiness tests' (i.e. American College Testing, ACT and SAT) results be included as the measures for the ranking of the best States for education</a:t>
            </a:r>
            <a:endParaRPr sz="1800" dirty="0"/>
          </a:p>
        </p:txBody>
      </p:sp>
      <p:grpSp>
        <p:nvGrpSpPr>
          <p:cNvPr id="417" name="Google Shape;417;p35"/>
          <p:cNvGrpSpPr/>
          <p:nvPr/>
        </p:nvGrpSpPr>
        <p:grpSpPr>
          <a:xfrm rot="5400000">
            <a:off x="526761" y="283917"/>
            <a:ext cx="159839" cy="416195"/>
            <a:chOff x="8206020" y="3811824"/>
            <a:chExt cx="115282" cy="300415"/>
          </a:xfrm>
        </p:grpSpPr>
        <p:sp>
          <p:nvSpPr>
            <p:cNvPr id="418" name="Google Shape;418;p35"/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472;p73">
            <a:extLst>
              <a:ext uri="{FF2B5EF4-FFF2-40B4-BE49-F238E27FC236}">
                <a16:creationId xmlns:a16="http://schemas.microsoft.com/office/drawing/2014/main" id="{CC46D339-6EFD-C5DB-9BB2-46CBB23FC980}"/>
              </a:ext>
            </a:extLst>
          </p:cNvPr>
          <p:cNvGrpSpPr/>
          <p:nvPr/>
        </p:nvGrpSpPr>
        <p:grpSpPr>
          <a:xfrm>
            <a:off x="1466463" y="3083346"/>
            <a:ext cx="339253" cy="339253"/>
            <a:chOff x="899850" y="4992125"/>
            <a:chExt cx="481825" cy="481825"/>
          </a:xfrm>
        </p:grpSpPr>
        <p:sp>
          <p:nvSpPr>
            <p:cNvPr id="3" name="Google Shape;7473;p73">
              <a:extLst>
                <a:ext uri="{FF2B5EF4-FFF2-40B4-BE49-F238E27FC236}">
                  <a16:creationId xmlns:a16="http://schemas.microsoft.com/office/drawing/2014/main" id="{95E0E717-9180-8562-ECFB-7FF0A4845184}"/>
                </a:ext>
              </a:extLst>
            </p:cNvPr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7474;p73">
              <a:extLst>
                <a:ext uri="{FF2B5EF4-FFF2-40B4-BE49-F238E27FC236}">
                  <a16:creationId xmlns:a16="http://schemas.microsoft.com/office/drawing/2014/main" id="{E38879F8-C3FF-6E9A-CAA4-92F505127071}"/>
                </a:ext>
              </a:extLst>
            </p:cNvPr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7475;p73">
              <a:extLst>
                <a:ext uri="{FF2B5EF4-FFF2-40B4-BE49-F238E27FC236}">
                  <a16:creationId xmlns:a16="http://schemas.microsoft.com/office/drawing/2014/main" id="{C9B46DF4-324C-5BC2-F753-D4E0A567EE8B}"/>
                </a:ext>
              </a:extLst>
            </p:cNvPr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7476;p73">
            <a:extLst>
              <a:ext uri="{FF2B5EF4-FFF2-40B4-BE49-F238E27FC236}">
                <a16:creationId xmlns:a16="http://schemas.microsoft.com/office/drawing/2014/main" id="{B4B64D2E-58D9-6921-00AE-CF6BDFA0A2F1}"/>
              </a:ext>
            </a:extLst>
          </p:cNvPr>
          <p:cNvGrpSpPr/>
          <p:nvPr/>
        </p:nvGrpSpPr>
        <p:grpSpPr>
          <a:xfrm>
            <a:off x="2654280" y="3815607"/>
            <a:ext cx="339253" cy="339253"/>
            <a:chOff x="1492675" y="4992125"/>
            <a:chExt cx="481825" cy="481825"/>
          </a:xfrm>
        </p:grpSpPr>
        <p:sp>
          <p:nvSpPr>
            <p:cNvPr id="7" name="Google Shape;7477;p73">
              <a:extLst>
                <a:ext uri="{FF2B5EF4-FFF2-40B4-BE49-F238E27FC236}">
                  <a16:creationId xmlns:a16="http://schemas.microsoft.com/office/drawing/2014/main" id="{28E30D5A-EB9D-623F-85C7-7D440F9F9306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7478;p73">
              <a:extLst>
                <a:ext uri="{FF2B5EF4-FFF2-40B4-BE49-F238E27FC236}">
                  <a16:creationId xmlns:a16="http://schemas.microsoft.com/office/drawing/2014/main" id="{3C117F8D-39BE-C6D2-65C6-B3D704034A04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7479;p73">
            <a:extLst>
              <a:ext uri="{FF2B5EF4-FFF2-40B4-BE49-F238E27FC236}">
                <a16:creationId xmlns:a16="http://schemas.microsoft.com/office/drawing/2014/main" id="{A70D61E7-75C7-6682-8EED-46CDAA78C31E}"/>
              </a:ext>
            </a:extLst>
          </p:cNvPr>
          <p:cNvGrpSpPr/>
          <p:nvPr/>
        </p:nvGrpSpPr>
        <p:grpSpPr>
          <a:xfrm>
            <a:off x="3358607" y="3807628"/>
            <a:ext cx="339253" cy="339253"/>
            <a:chOff x="2085525" y="4992125"/>
            <a:chExt cx="481825" cy="481825"/>
          </a:xfrm>
        </p:grpSpPr>
        <p:sp>
          <p:nvSpPr>
            <p:cNvPr id="10" name="Google Shape;7480;p73">
              <a:extLst>
                <a:ext uri="{FF2B5EF4-FFF2-40B4-BE49-F238E27FC236}">
                  <a16:creationId xmlns:a16="http://schemas.microsoft.com/office/drawing/2014/main" id="{AD559C7B-526D-1641-25AC-C427C26445F2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7481;p73">
              <a:extLst>
                <a:ext uri="{FF2B5EF4-FFF2-40B4-BE49-F238E27FC236}">
                  <a16:creationId xmlns:a16="http://schemas.microsoft.com/office/drawing/2014/main" id="{2F187024-7019-1071-25A7-FB6E3FB21263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416;p35">
            <a:extLst>
              <a:ext uri="{FF2B5EF4-FFF2-40B4-BE49-F238E27FC236}">
                <a16:creationId xmlns:a16="http://schemas.microsoft.com/office/drawing/2014/main" id="{9217CC25-FF2A-C6D1-44B5-12E74DE06352}"/>
              </a:ext>
            </a:extLst>
          </p:cNvPr>
          <p:cNvSpPr txBox="1">
            <a:spLocks/>
          </p:cNvSpPr>
          <p:nvPr/>
        </p:nvSpPr>
        <p:spPr>
          <a:xfrm>
            <a:off x="2529384" y="3379587"/>
            <a:ext cx="1309968" cy="44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-US" sz="1800" dirty="0">
                <a:solidFill>
                  <a:srgbClr val="0070C0"/>
                </a:solidFill>
              </a:rPr>
              <a:t>Yes </a:t>
            </a:r>
            <a:r>
              <a:rPr lang="en-US" sz="1800" dirty="0">
                <a:solidFill>
                  <a:schemeClr val="tx1"/>
                </a:solidFill>
              </a:rPr>
              <a:t>or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9;p35">
            <a:extLst>
              <a:ext uri="{FF2B5EF4-FFF2-40B4-BE49-F238E27FC236}">
                <a16:creationId xmlns:a16="http://schemas.microsoft.com/office/drawing/2014/main" id="{97E97FC1-CFB8-C4A6-CFA8-47D96D641C6A}"/>
              </a:ext>
            </a:extLst>
          </p:cNvPr>
          <p:cNvSpPr txBox="1">
            <a:spLocks/>
          </p:cNvSpPr>
          <p:nvPr/>
        </p:nvSpPr>
        <p:spPr>
          <a:xfrm>
            <a:off x="1643478" y="417213"/>
            <a:ext cx="6843903" cy="8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  <a:defRPr sz="5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algn="l"/>
            <a:r>
              <a:rPr lang="en-SG" sz="2800" dirty="0"/>
              <a:t>ACT and SAT average participation from 2017 to 2019</a:t>
            </a:r>
          </a:p>
        </p:txBody>
      </p:sp>
      <p:grpSp>
        <p:nvGrpSpPr>
          <p:cNvPr id="3" name="Google Shape;417;p35">
            <a:extLst>
              <a:ext uri="{FF2B5EF4-FFF2-40B4-BE49-F238E27FC236}">
                <a16:creationId xmlns:a16="http://schemas.microsoft.com/office/drawing/2014/main" id="{87088E5B-750C-D233-E0F6-FBE50CEC1E47}"/>
              </a:ext>
            </a:extLst>
          </p:cNvPr>
          <p:cNvGrpSpPr/>
          <p:nvPr/>
        </p:nvGrpSpPr>
        <p:grpSpPr>
          <a:xfrm rot="5400000">
            <a:off x="1912649" y="-44695"/>
            <a:ext cx="159839" cy="416195"/>
            <a:chOff x="8206020" y="3811824"/>
            <a:chExt cx="115282" cy="300415"/>
          </a:xfrm>
        </p:grpSpPr>
        <p:sp>
          <p:nvSpPr>
            <p:cNvPr id="4" name="Google Shape;418;p35">
              <a:extLst>
                <a:ext uri="{FF2B5EF4-FFF2-40B4-BE49-F238E27FC236}">
                  <a16:creationId xmlns:a16="http://schemas.microsoft.com/office/drawing/2014/main" id="{64780F7B-0F79-5C4A-7580-E254B930C343}"/>
                </a:ext>
              </a:extLst>
            </p:cNvPr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9;p35">
              <a:extLst>
                <a:ext uri="{FF2B5EF4-FFF2-40B4-BE49-F238E27FC236}">
                  <a16:creationId xmlns:a16="http://schemas.microsoft.com/office/drawing/2014/main" id="{DC606A69-0552-AA64-9387-7067CD1DA01E}"/>
                </a:ext>
              </a:extLst>
            </p:cNvPr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EE91D16-FA00-895E-2DED-B86E372E6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4" y="1141083"/>
            <a:ext cx="7513971" cy="3193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C4E9D-2AB6-25D4-EEDD-9C79C5E0090D}"/>
              </a:ext>
            </a:extLst>
          </p:cNvPr>
          <p:cNvSpPr txBox="1"/>
          <p:nvPr/>
        </p:nvSpPr>
        <p:spPr>
          <a:xfrm>
            <a:off x="1185618" y="4460962"/>
            <a:ext cx="304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Declining average ACT participation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CBA59-9839-ABF7-D42F-747E60038645}"/>
              </a:ext>
            </a:extLst>
          </p:cNvPr>
          <p:cNvSpPr txBox="1"/>
          <p:nvPr/>
        </p:nvSpPr>
        <p:spPr>
          <a:xfrm>
            <a:off x="4912965" y="4249233"/>
            <a:ext cx="3045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Though increase in the average SAT participation over the years, the percentage is still less than 50%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7B974DF-7713-0C0E-571E-59F771A27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545" y="1961224"/>
            <a:ext cx="3392700" cy="1092900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571DA-2FF2-B953-AC84-0E2C9CABF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69" y="953059"/>
            <a:ext cx="3071126" cy="3109229"/>
          </a:xfrm>
          <a:prstGeom prst="rect">
            <a:avLst/>
          </a:prstGeom>
        </p:spPr>
      </p:pic>
      <p:sp>
        <p:nvSpPr>
          <p:cNvPr id="10" name="Google Shape;249;p35">
            <a:extLst>
              <a:ext uri="{FF2B5EF4-FFF2-40B4-BE49-F238E27FC236}">
                <a16:creationId xmlns:a16="http://schemas.microsoft.com/office/drawing/2014/main" id="{DBB54E77-20DA-37E2-3CA0-A4096AEE3563}"/>
              </a:ext>
            </a:extLst>
          </p:cNvPr>
          <p:cNvSpPr txBox="1">
            <a:spLocks/>
          </p:cNvSpPr>
          <p:nvPr/>
        </p:nvSpPr>
        <p:spPr>
          <a:xfrm>
            <a:off x="224292" y="262118"/>
            <a:ext cx="9252922" cy="60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  <a:defRPr sz="5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algn="l"/>
            <a:r>
              <a:rPr lang="en-SG" sz="2800" dirty="0"/>
              <a:t>States’ participation in ACT and SAT for 2019</a:t>
            </a:r>
          </a:p>
        </p:txBody>
      </p:sp>
      <p:grpSp>
        <p:nvGrpSpPr>
          <p:cNvPr id="11" name="Google Shape;417;p35">
            <a:extLst>
              <a:ext uri="{FF2B5EF4-FFF2-40B4-BE49-F238E27FC236}">
                <a16:creationId xmlns:a16="http://schemas.microsoft.com/office/drawing/2014/main" id="{B27E75A8-AAC3-395E-5094-F36065362B3B}"/>
              </a:ext>
            </a:extLst>
          </p:cNvPr>
          <p:cNvGrpSpPr/>
          <p:nvPr/>
        </p:nvGrpSpPr>
        <p:grpSpPr>
          <a:xfrm rot="5400000">
            <a:off x="462467" y="-25899"/>
            <a:ext cx="159839" cy="416195"/>
            <a:chOff x="8206020" y="3811824"/>
            <a:chExt cx="115282" cy="300415"/>
          </a:xfrm>
        </p:grpSpPr>
        <p:sp>
          <p:nvSpPr>
            <p:cNvPr id="12" name="Google Shape;418;p35">
              <a:extLst>
                <a:ext uri="{FF2B5EF4-FFF2-40B4-BE49-F238E27FC236}">
                  <a16:creationId xmlns:a16="http://schemas.microsoft.com/office/drawing/2014/main" id="{8035B04F-BF0F-3DBD-3645-A89B734DD760}"/>
                </a:ext>
              </a:extLst>
            </p:cNvPr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;p35">
              <a:extLst>
                <a:ext uri="{FF2B5EF4-FFF2-40B4-BE49-F238E27FC236}">
                  <a16:creationId xmlns:a16="http://schemas.microsoft.com/office/drawing/2014/main" id="{48E99B4C-1E5C-74DF-7989-9A135840B443}"/>
                </a:ext>
              </a:extLst>
            </p:cNvPr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D73CDA-CA0D-CA33-82E4-415EB35D8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77" y="991162"/>
            <a:ext cx="3124471" cy="30482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FC39228-66FB-25BC-8EB4-AEA310EF9D7B}"/>
              </a:ext>
            </a:extLst>
          </p:cNvPr>
          <p:cNvSpPr/>
          <p:nvPr/>
        </p:nvSpPr>
        <p:spPr>
          <a:xfrm>
            <a:off x="1757883" y="2121704"/>
            <a:ext cx="850425" cy="15040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3A5ADA-7D45-C6A2-DA50-11FD081D9FE3}"/>
              </a:ext>
            </a:extLst>
          </p:cNvPr>
          <p:cNvSpPr/>
          <p:nvPr/>
        </p:nvSpPr>
        <p:spPr>
          <a:xfrm>
            <a:off x="3534523" y="1630018"/>
            <a:ext cx="850425" cy="1677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751A1C-4B4A-7606-AF82-0DB54EC604B1}"/>
              </a:ext>
            </a:extLst>
          </p:cNvPr>
          <p:cNvSpPr/>
          <p:nvPr/>
        </p:nvSpPr>
        <p:spPr>
          <a:xfrm>
            <a:off x="5216209" y="1732887"/>
            <a:ext cx="850425" cy="1677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6DE060-F688-4DB7-05C8-B1BF8634126A}"/>
              </a:ext>
            </a:extLst>
          </p:cNvPr>
          <p:cNvSpPr/>
          <p:nvPr/>
        </p:nvSpPr>
        <p:spPr>
          <a:xfrm>
            <a:off x="6680455" y="2104506"/>
            <a:ext cx="1302653" cy="1417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3713A-C438-3401-2FCE-4A77718FEA91}"/>
              </a:ext>
            </a:extLst>
          </p:cNvPr>
          <p:cNvSpPr txBox="1"/>
          <p:nvPr/>
        </p:nvSpPr>
        <p:spPr>
          <a:xfrm>
            <a:off x="2910176" y="4296034"/>
            <a:ext cx="415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About half of the number of states have very low percentage in ACT/SAT.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21E89B5-605E-8815-71F7-CE621E83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3" y="901829"/>
            <a:ext cx="3139712" cy="2979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9214D1-9662-2E2A-F3C5-4F9F1B000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484" y="882777"/>
            <a:ext cx="3254022" cy="301778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CE3178-986F-0B6D-7599-24BE507C3C09}"/>
              </a:ext>
            </a:extLst>
          </p:cNvPr>
          <p:cNvSpPr/>
          <p:nvPr/>
        </p:nvSpPr>
        <p:spPr>
          <a:xfrm>
            <a:off x="4990823" y="856792"/>
            <a:ext cx="292894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Google Shape;249;p35">
            <a:extLst>
              <a:ext uri="{FF2B5EF4-FFF2-40B4-BE49-F238E27FC236}">
                <a16:creationId xmlns:a16="http://schemas.microsoft.com/office/drawing/2014/main" id="{5170DF77-B57E-4DE9-1125-FBCFD5C606B3}"/>
              </a:ext>
            </a:extLst>
          </p:cNvPr>
          <p:cNvSpPr txBox="1">
            <a:spLocks/>
          </p:cNvSpPr>
          <p:nvPr/>
        </p:nvSpPr>
        <p:spPr>
          <a:xfrm>
            <a:off x="1485804" y="254369"/>
            <a:ext cx="6843903" cy="60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  <a:defRPr sz="5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algn="l"/>
            <a:r>
              <a:rPr lang="en-SG" sz="2800" dirty="0"/>
              <a:t>Comparing participation and scores</a:t>
            </a:r>
          </a:p>
        </p:txBody>
      </p:sp>
      <p:grpSp>
        <p:nvGrpSpPr>
          <p:cNvPr id="3" name="Google Shape;417;p35">
            <a:extLst>
              <a:ext uri="{FF2B5EF4-FFF2-40B4-BE49-F238E27FC236}">
                <a16:creationId xmlns:a16="http://schemas.microsoft.com/office/drawing/2014/main" id="{43583064-C115-398A-3CE6-A8A11AAEE991}"/>
              </a:ext>
            </a:extLst>
          </p:cNvPr>
          <p:cNvGrpSpPr/>
          <p:nvPr/>
        </p:nvGrpSpPr>
        <p:grpSpPr>
          <a:xfrm rot="5400000">
            <a:off x="1723979" y="-33648"/>
            <a:ext cx="159839" cy="416195"/>
            <a:chOff x="8206020" y="3811824"/>
            <a:chExt cx="115282" cy="300415"/>
          </a:xfrm>
        </p:grpSpPr>
        <p:sp>
          <p:nvSpPr>
            <p:cNvPr id="4" name="Google Shape;418;p35">
              <a:extLst>
                <a:ext uri="{FF2B5EF4-FFF2-40B4-BE49-F238E27FC236}">
                  <a16:creationId xmlns:a16="http://schemas.microsoft.com/office/drawing/2014/main" id="{7CEAFD65-F3D9-6259-939A-1372EB622C27}"/>
                </a:ext>
              </a:extLst>
            </p:cNvPr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9;p35">
              <a:extLst>
                <a:ext uri="{FF2B5EF4-FFF2-40B4-BE49-F238E27FC236}">
                  <a16:creationId xmlns:a16="http://schemas.microsoft.com/office/drawing/2014/main" id="{2E75CF98-D33E-12FA-7A29-2E38EBBBA753}"/>
                </a:ext>
              </a:extLst>
            </p:cNvPr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751;p67">
            <a:extLst>
              <a:ext uri="{FF2B5EF4-FFF2-40B4-BE49-F238E27FC236}">
                <a16:creationId xmlns:a16="http://schemas.microsoft.com/office/drawing/2014/main" id="{824CC635-35B0-2B9C-65FE-43191929EDD4}"/>
              </a:ext>
            </a:extLst>
          </p:cNvPr>
          <p:cNvSpPr/>
          <p:nvPr/>
        </p:nvSpPr>
        <p:spPr>
          <a:xfrm rot="16200000">
            <a:off x="196801" y="4164404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51;p67">
            <a:extLst>
              <a:ext uri="{FF2B5EF4-FFF2-40B4-BE49-F238E27FC236}">
                <a16:creationId xmlns:a16="http://schemas.microsoft.com/office/drawing/2014/main" id="{693A73C3-3418-911A-CEBC-612D4DB32BF4}"/>
              </a:ext>
            </a:extLst>
          </p:cNvPr>
          <p:cNvSpPr/>
          <p:nvPr/>
        </p:nvSpPr>
        <p:spPr>
          <a:xfrm rot="5400000">
            <a:off x="192476" y="3947595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0494E-1D8A-D40E-8A48-8C6C142936D1}"/>
              </a:ext>
            </a:extLst>
          </p:cNvPr>
          <p:cNvSpPr txBox="1"/>
          <p:nvPr/>
        </p:nvSpPr>
        <p:spPr>
          <a:xfrm>
            <a:off x="308743" y="3881507"/>
            <a:ext cx="302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lower the participation,</a:t>
            </a:r>
          </a:p>
          <a:p>
            <a:r>
              <a:rPr lang="en-SG" dirty="0"/>
              <a:t>the higher the average test score</a:t>
            </a:r>
          </a:p>
        </p:txBody>
      </p:sp>
      <p:sp>
        <p:nvSpPr>
          <p:cNvPr id="10" name="Google Shape;2751;p67">
            <a:extLst>
              <a:ext uri="{FF2B5EF4-FFF2-40B4-BE49-F238E27FC236}">
                <a16:creationId xmlns:a16="http://schemas.microsoft.com/office/drawing/2014/main" id="{7F6BDBF0-9F7F-3177-BAA2-48D022DF4D5C}"/>
              </a:ext>
            </a:extLst>
          </p:cNvPr>
          <p:cNvSpPr/>
          <p:nvPr/>
        </p:nvSpPr>
        <p:spPr>
          <a:xfrm rot="16200000">
            <a:off x="4989766" y="4161202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51;p67">
            <a:extLst>
              <a:ext uri="{FF2B5EF4-FFF2-40B4-BE49-F238E27FC236}">
                <a16:creationId xmlns:a16="http://schemas.microsoft.com/office/drawing/2014/main" id="{9158FEA2-1327-A6E1-30F3-BAA433E603DA}"/>
              </a:ext>
            </a:extLst>
          </p:cNvPr>
          <p:cNvSpPr/>
          <p:nvPr/>
        </p:nvSpPr>
        <p:spPr>
          <a:xfrm rot="5400000">
            <a:off x="4985441" y="3944393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60696-2740-FF76-7CF8-9F2C295A82D2}"/>
              </a:ext>
            </a:extLst>
          </p:cNvPr>
          <p:cNvSpPr txBox="1"/>
          <p:nvPr/>
        </p:nvSpPr>
        <p:spPr>
          <a:xfrm>
            <a:off x="5101708" y="3878305"/>
            <a:ext cx="302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lower the participation,</a:t>
            </a:r>
          </a:p>
          <a:p>
            <a:r>
              <a:rPr lang="en-SG" dirty="0"/>
              <a:t>the higher the average test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1F80D-A962-F69F-F766-A2176F130E55}"/>
              </a:ext>
            </a:extLst>
          </p:cNvPr>
          <p:cNvSpPr txBox="1"/>
          <p:nvPr/>
        </p:nvSpPr>
        <p:spPr>
          <a:xfrm>
            <a:off x="202576" y="4401525"/>
            <a:ext cx="374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For 2019, comparing the respective ACT and SAT scores of Delaware, Michigan and Rhode Island with the help from the SAT-ACT conversion table. It is found that the trend is true.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D51533-9D5A-12D6-C743-FD7C3E234DA2}"/>
              </a:ext>
            </a:extLst>
          </p:cNvPr>
          <p:cNvSpPr/>
          <p:nvPr/>
        </p:nvSpPr>
        <p:spPr>
          <a:xfrm>
            <a:off x="1225145" y="1343771"/>
            <a:ext cx="850425" cy="7871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A73D3E-A861-AC2C-200F-A72D1B7E0CAB}"/>
              </a:ext>
            </a:extLst>
          </p:cNvPr>
          <p:cNvSpPr txBox="1"/>
          <p:nvPr/>
        </p:nvSpPr>
        <p:spPr>
          <a:xfrm>
            <a:off x="4839749" y="4344789"/>
            <a:ext cx="3745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For 2019, comparing the respective ACT and SAT scores of Kentucky, Nebraska and Wisconsin with the help from the SAT-ACT conversion table. It is found that the trend is true.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89B3F9-253A-660F-6897-ED6BFEA7A6A6}"/>
              </a:ext>
            </a:extLst>
          </p:cNvPr>
          <p:cNvSpPr/>
          <p:nvPr/>
        </p:nvSpPr>
        <p:spPr>
          <a:xfrm>
            <a:off x="5283717" y="1152859"/>
            <a:ext cx="850425" cy="7871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9;p35">
            <a:extLst>
              <a:ext uri="{FF2B5EF4-FFF2-40B4-BE49-F238E27FC236}">
                <a16:creationId xmlns:a16="http://schemas.microsoft.com/office/drawing/2014/main" id="{2203FDAC-265F-D90F-4EE7-1F06CB0542A1}"/>
              </a:ext>
            </a:extLst>
          </p:cNvPr>
          <p:cNvSpPr txBox="1">
            <a:spLocks/>
          </p:cNvSpPr>
          <p:nvPr/>
        </p:nvSpPr>
        <p:spPr>
          <a:xfrm>
            <a:off x="214121" y="102279"/>
            <a:ext cx="6843903" cy="87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  <a:defRPr sz="5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algn="l"/>
            <a:r>
              <a:rPr lang="en-SG" sz="2800" dirty="0"/>
              <a:t>Summary and recommendation</a:t>
            </a:r>
          </a:p>
        </p:txBody>
      </p:sp>
      <p:grpSp>
        <p:nvGrpSpPr>
          <p:cNvPr id="5" name="Google Shape;417;p35">
            <a:extLst>
              <a:ext uri="{FF2B5EF4-FFF2-40B4-BE49-F238E27FC236}">
                <a16:creationId xmlns:a16="http://schemas.microsoft.com/office/drawing/2014/main" id="{2F7F59F5-5A69-1473-5BC7-7E7989BD9A8A}"/>
              </a:ext>
            </a:extLst>
          </p:cNvPr>
          <p:cNvGrpSpPr/>
          <p:nvPr/>
        </p:nvGrpSpPr>
        <p:grpSpPr>
          <a:xfrm rot="5400000">
            <a:off x="462467" y="-25899"/>
            <a:ext cx="159839" cy="416195"/>
            <a:chOff x="8206020" y="3811824"/>
            <a:chExt cx="115282" cy="300415"/>
          </a:xfrm>
        </p:grpSpPr>
        <p:sp>
          <p:nvSpPr>
            <p:cNvPr id="6" name="Google Shape;418;p35">
              <a:extLst>
                <a:ext uri="{FF2B5EF4-FFF2-40B4-BE49-F238E27FC236}">
                  <a16:creationId xmlns:a16="http://schemas.microsoft.com/office/drawing/2014/main" id="{0514BBB6-099C-550C-F017-EDD9E96E8F02}"/>
                </a:ext>
              </a:extLst>
            </p:cNvPr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9;p35">
              <a:extLst>
                <a:ext uri="{FF2B5EF4-FFF2-40B4-BE49-F238E27FC236}">
                  <a16:creationId xmlns:a16="http://schemas.microsoft.com/office/drawing/2014/main" id="{56799A85-BBCF-78FA-0E13-349422D349B1}"/>
                </a:ext>
              </a:extLst>
            </p:cNvPr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49;p35">
            <a:extLst>
              <a:ext uri="{FF2B5EF4-FFF2-40B4-BE49-F238E27FC236}">
                <a16:creationId xmlns:a16="http://schemas.microsoft.com/office/drawing/2014/main" id="{C262CCFC-F034-29BC-DDC9-DD02B9DBA818}"/>
              </a:ext>
            </a:extLst>
          </p:cNvPr>
          <p:cNvSpPr txBox="1">
            <a:spLocks/>
          </p:cNvSpPr>
          <p:nvPr/>
        </p:nvSpPr>
        <p:spPr>
          <a:xfrm>
            <a:off x="214121" y="973383"/>
            <a:ext cx="6843903" cy="25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  <a:defRPr sz="5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algn="l"/>
            <a:r>
              <a:rPr lang="en-SG" sz="1600" dirty="0"/>
              <a:t>Key 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1600" dirty="0">
                <a:latin typeface="+mn-lt"/>
              </a:rPr>
              <a:t>Around 50% of states with low participation percentage for ACT and SAT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1600" dirty="0">
                <a:latin typeface="+mn-lt"/>
              </a:rPr>
              <a:t>Test results skewed towards higher score for lower participation</a:t>
            </a:r>
          </a:p>
          <a:p>
            <a:pPr algn="l"/>
            <a:r>
              <a:rPr lang="en-SG" sz="1600" dirty="0">
                <a:latin typeface="+mn-lt"/>
              </a:rPr>
              <a:t>Results are not representative of the state’s performance</a:t>
            </a:r>
          </a:p>
          <a:p>
            <a:pPr algn="l"/>
            <a:endParaRPr lang="en-SG" sz="2000" dirty="0"/>
          </a:p>
          <a:p>
            <a:pPr algn="l"/>
            <a:endParaRPr lang="en-SG" sz="2000" dirty="0"/>
          </a:p>
        </p:txBody>
      </p:sp>
      <p:sp>
        <p:nvSpPr>
          <p:cNvPr id="9" name="Google Shape;249;p35">
            <a:extLst>
              <a:ext uri="{FF2B5EF4-FFF2-40B4-BE49-F238E27FC236}">
                <a16:creationId xmlns:a16="http://schemas.microsoft.com/office/drawing/2014/main" id="{1D6BE2C4-A362-BF5E-9687-11125C213A0A}"/>
              </a:ext>
            </a:extLst>
          </p:cNvPr>
          <p:cNvSpPr txBox="1">
            <a:spLocks/>
          </p:cNvSpPr>
          <p:nvPr/>
        </p:nvSpPr>
        <p:spPr>
          <a:xfrm>
            <a:off x="2315595" y="2614266"/>
            <a:ext cx="6843903" cy="252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  <a:defRPr sz="5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algn="l"/>
            <a:r>
              <a:rPr lang="en-US" sz="1600" dirty="0"/>
              <a:t>Recommendation:</a:t>
            </a:r>
          </a:p>
          <a:p>
            <a:pPr algn="l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Standardised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test results (ACT &amp; SAT) should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 included as the measures for the ranking of the best States for education</a:t>
            </a:r>
            <a:r>
              <a:rPr lang="en-US" sz="1600" dirty="0"/>
              <a:t>.</a:t>
            </a:r>
            <a:endParaRPr lang="en-SG" sz="1600" dirty="0"/>
          </a:p>
          <a:p>
            <a:pPr algn="l"/>
            <a:endParaRPr lang="en-SG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oogle Shape;1409;p42"/>
          <p:cNvGrpSpPr/>
          <p:nvPr/>
        </p:nvGrpSpPr>
        <p:grpSpPr>
          <a:xfrm>
            <a:off x="2665509" y="1356663"/>
            <a:ext cx="418851" cy="159594"/>
            <a:chOff x="6422237" y="4335013"/>
            <a:chExt cx="671559" cy="255924"/>
          </a:xfrm>
        </p:grpSpPr>
        <p:sp>
          <p:nvSpPr>
            <p:cNvPr id="1410" name="Google Shape;1410;p42"/>
            <p:cNvSpPr/>
            <p:nvPr/>
          </p:nvSpPr>
          <p:spPr>
            <a:xfrm rot="5400000">
              <a:off x="6835568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924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924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49;p35">
            <a:extLst>
              <a:ext uri="{FF2B5EF4-FFF2-40B4-BE49-F238E27FC236}">
                <a16:creationId xmlns:a16="http://schemas.microsoft.com/office/drawing/2014/main" id="{D0452F53-33C9-EFF1-84C8-99DECA4E4D9B}"/>
              </a:ext>
            </a:extLst>
          </p:cNvPr>
          <p:cNvSpPr txBox="1">
            <a:spLocks/>
          </p:cNvSpPr>
          <p:nvPr/>
        </p:nvSpPr>
        <p:spPr>
          <a:xfrm>
            <a:off x="2531940" y="1436460"/>
            <a:ext cx="3846051" cy="196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oppins"/>
              <a:buNone/>
              <a:defRPr sz="5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algn="l"/>
            <a:r>
              <a:rPr lang="en-SG" sz="2800" dirty="0"/>
              <a:t>Thank you!</a:t>
            </a:r>
          </a:p>
          <a:p>
            <a:pPr algn="l"/>
            <a:endParaRPr lang="en-SG" sz="2800" dirty="0"/>
          </a:p>
          <a:p>
            <a:pPr algn="l"/>
            <a:r>
              <a:rPr lang="en-SG" sz="2800" dirty="0"/>
              <a:t>Have a great day ahead :)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ntal health cen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56FDE"/>
      </a:accent1>
      <a:accent2>
        <a:srgbClr val="FFAC1A"/>
      </a:accent2>
      <a:accent3>
        <a:srgbClr val="FF5A3A"/>
      </a:accent3>
      <a:accent4>
        <a:srgbClr val="000000"/>
      </a:accent4>
      <a:accent5>
        <a:srgbClr val="556FDE"/>
      </a:accent5>
      <a:accent6>
        <a:srgbClr val="FFAC1A"/>
      </a:accent6>
      <a:hlink>
        <a:srgbClr val="FF5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395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 Neue</vt:lpstr>
      <vt:lpstr>inter var</vt:lpstr>
      <vt:lpstr>Poppins</vt:lpstr>
      <vt:lpstr>Proxima Nova Extrabold</vt:lpstr>
      <vt:lpstr>Mental health center by Slidesgo</vt:lpstr>
      <vt:lpstr>Review of the methodology on the education ranking for the best States</vt:lpstr>
      <vt:lpstr>Content  1. Recap on the methodology used 2. Problem Statement 3. Analysis on ACT and SAT trends 4. Summary and recommendation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Center</dc:title>
  <dc:creator>Daniel Seto</dc:creator>
  <cp:lastModifiedBy>Daniel Seto</cp:lastModifiedBy>
  <cp:revision>1</cp:revision>
  <dcterms:modified xsi:type="dcterms:W3CDTF">2022-11-04T01:14:34Z</dcterms:modified>
</cp:coreProperties>
</file>