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f86266d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f86266d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f97d40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f97d40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1f97d40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1f97d40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1f97d40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1f97d40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1f97d40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1f97d40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61650"/>
            <a:ext cx="8123100" cy="24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de Resultados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Prova Paulista - 2ºbim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Jaboticabal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5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e Inovação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6º anos - 26%</a:t>
            </a:r>
            <a:endParaRPr sz="282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140588"/>
            <a:ext cx="7200900" cy="144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7</a:t>
            </a:r>
            <a:r>
              <a:rPr lang="pt-BR" sz="2820"/>
              <a:t>º anos - 35%</a:t>
            </a:r>
            <a:endParaRPr sz="282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68" y="1824900"/>
            <a:ext cx="7205675" cy="149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8</a:t>
            </a:r>
            <a:r>
              <a:rPr lang="pt-BR" sz="2820"/>
              <a:t>º anos - 29%</a:t>
            </a:r>
            <a:endParaRPr sz="282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43" y="2096918"/>
            <a:ext cx="7224724" cy="152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2</a:t>
            </a:r>
            <a:r>
              <a:rPr lang="pt-BR" sz="2820"/>
              <a:t>º anos - 36%</a:t>
            </a:r>
            <a:endParaRPr sz="282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30" y="1837580"/>
            <a:ext cx="7072325" cy="14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5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3</a:t>
            </a:r>
            <a:r>
              <a:rPr lang="pt-BR" sz="2820"/>
              <a:t>º anos - 30%</a:t>
            </a:r>
            <a:endParaRPr sz="282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05" y="1842513"/>
            <a:ext cx="7062800" cy="1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