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5292C79-A25F-F046-BF88-D5C4477EA55D}" type="datetimeFigureOut">
              <a:rPr lang="en-US" smtClean="0"/>
              <a:t>8/8/14 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F7542B-F2BD-AA49-AB28-C0D31F0A95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C79-A25F-F046-BF88-D5C4477EA55D}" type="datetimeFigureOut">
              <a:rPr lang="en-US" smtClean="0"/>
              <a:t>8/8/14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542B-F2BD-AA49-AB28-C0D31F0A95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5292C79-A25F-F046-BF88-D5C4477EA55D}" type="datetimeFigureOut">
              <a:rPr lang="en-US" smtClean="0"/>
              <a:t>8/8/14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FF7542B-F2BD-AA49-AB28-C0D31F0A95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C79-A25F-F046-BF88-D5C4477EA55D}" type="datetimeFigureOut">
              <a:rPr lang="en-US" smtClean="0"/>
              <a:t>8/8/14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F7542B-F2BD-AA49-AB28-C0D31F0A95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C79-A25F-F046-BF88-D5C4477EA55D}" type="datetimeFigureOut">
              <a:rPr lang="en-US" smtClean="0"/>
              <a:t>8/8/14 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FF7542B-F2BD-AA49-AB28-C0D31F0A95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5292C79-A25F-F046-BF88-D5C4477EA55D}" type="datetimeFigureOut">
              <a:rPr lang="en-US" smtClean="0"/>
              <a:t>8/8/14 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FF7542B-F2BD-AA49-AB28-C0D31F0A95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5292C79-A25F-F046-BF88-D5C4477EA55D}" type="datetimeFigureOut">
              <a:rPr lang="en-US" smtClean="0"/>
              <a:t>8/8/14 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FF7542B-F2BD-AA49-AB28-C0D31F0A95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C79-A25F-F046-BF88-D5C4477EA55D}" type="datetimeFigureOut">
              <a:rPr lang="en-US" smtClean="0"/>
              <a:t>8/8/14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F7542B-F2BD-AA49-AB28-C0D31F0A95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C79-A25F-F046-BF88-D5C4477EA55D}" type="datetimeFigureOut">
              <a:rPr lang="en-US" smtClean="0"/>
              <a:t>8/8/14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F7542B-F2BD-AA49-AB28-C0D31F0A95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C79-A25F-F046-BF88-D5C4477EA55D}" type="datetimeFigureOut">
              <a:rPr lang="en-US" smtClean="0"/>
              <a:t>8/8/14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F7542B-F2BD-AA49-AB28-C0D31F0A957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5292C79-A25F-F046-BF88-D5C4477EA55D}" type="datetimeFigureOut">
              <a:rPr lang="en-US" smtClean="0"/>
              <a:t>8/8/14 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FF7542B-F2BD-AA49-AB28-C0D31F0A95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292C79-A25F-F046-BF88-D5C4477EA55D}" type="datetimeFigureOut">
              <a:rPr lang="en-US" smtClean="0"/>
              <a:t>8/8/14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FF7542B-F2BD-AA49-AB28-C0D31F0A95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usegalaxy.org/u/aun1/p/galaxy10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romosome.med.harvard.edu:808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Galaxy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Web-based bioinformatics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2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Galaxy?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Web based bioinformatics framework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Tutorials and documentation readily available at </a:t>
            </a:r>
            <a:r>
              <a:rPr lang="en-US" dirty="0" err="1" smtClean="0"/>
              <a:t>usegalaxy.org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 </a:t>
            </a:r>
            <a:r>
              <a:rPr lang="en-US" strike="sngStrike" dirty="0" smtClean="0"/>
              <a:t>good</a:t>
            </a:r>
            <a:r>
              <a:rPr lang="en-US" dirty="0" smtClean="0"/>
              <a:t> great place to get started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://usegalaxy.org/u/aun1/p/</a:t>
            </a:r>
            <a:r>
              <a:rPr lang="en-US" dirty="0" smtClean="0">
                <a:hlinkClick r:id="rId2"/>
              </a:rPr>
              <a:t>galaxy101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575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galaxy?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Science should be:</a:t>
            </a:r>
          </a:p>
          <a:p>
            <a:pPr lvl="1"/>
            <a:r>
              <a:rPr lang="en-US" dirty="0" smtClean="0"/>
              <a:t>Repeatable</a:t>
            </a:r>
          </a:p>
          <a:p>
            <a:pPr lvl="2"/>
            <a:r>
              <a:rPr lang="en-US" dirty="0" smtClean="0"/>
              <a:t>“Can I do that again?”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Reproducible</a:t>
            </a:r>
          </a:p>
          <a:p>
            <a:pPr lvl="2"/>
            <a:r>
              <a:rPr lang="en-US" dirty="0" smtClean="0"/>
              <a:t>“Can I achieve similar results?”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Reliable</a:t>
            </a:r>
          </a:p>
          <a:p>
            <a:pPr lvl="2"/>
            <a:r>
              <a:rPr lang="en-US" dirty="0" smtClean="0"/>
              <a:t>“Will it work next week?”</a:t>
            </a:r>
          </a:p>
        </p:txBody>
      </p:sp>
    </p:spTree>
    <p:extLst>
      <p:ext uri="{BB962C8B-B14F-4D97-AF65-F5344CB8AC3E}">
        <p14:creationId xmlns:p14="http://schemas.microsoft.com/office/powerpoint/2010/main" val="69085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handles these requirements nicely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Repeatable</a:t>
            </a:r>
          </a:p>
          <a:p>
            <a:pPr lvl="1"/>
            <a:r>
              <a:rPr lang="en-US" dirty="0" smtClean="0"/>
              <a:t>Galaxy </a:t>
            </a:r>
            <a:r>
              <a:rPr lang="en-US" dirty="0"/>
              <a:t>allows us to re-run data analyses as many times as we would </a:t>
            </a:r>
            <a:r>
              <a:rPr lang="en-US" dirty="0" smtClean="0"/>
              <a:t>like.</a:t>
            </a:r>
          </a:p>
          <a:p>
            <a:pPr lvl="1"/>
            <a:r>
              <a:rPr lang="en-US" dirty="0" smtClean="0"/>
              <a:t>We may also share our data and workflows with other users who can repeat our analyses.</a:t>
            </a:r>
            <a:endParaRPr lang="en-US" dirty="0"/>
          </a:p>
          <a:p>
            <a:r>
              <a:rPr lang="en-US" dirty="0" smtClean="0"/>
              <a:t>Reproducible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/>
              <a:t>the process from the input, so you can re-use your working analytical workflow on new data </a:t>
            </a:r>
            <a:r>
              <a:rPr lang="en-US" dirty="0" smtClean="0"/>
              <a:t>sets.</a:t>
            </a:r>
          </a:p>
          <a:p>
            <a:pPr lvl="2"/>
            <a:r>
              <a:rPr lang="en-US" dirty="0" smtClean="0"/>
              <a:t>This is a common computational model used in computer science and mathematics, and a powerful tool for us biologists as well!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8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Behold the power of a fully operational, Turing complete, Von Neumann machine!</a:t>
            </a:r>
          </a:p>
          <a:p>
            <a:pPr lvl="1"/>
            <a:r>
              <a:rPr lang="en-US" dirty="0" smtClean="0"/>
              <a:t>Chromosome is backed up, and runs in a data center</a:t>
            </a:r>
          </a:p>
          <a:p>
            <a:pPr lvl="2"/>
            <a:r>
              <a:rPr lang="en-US" dirty="0" smtClean="0"/>
              <a:t>Future plans include database exports for increased data protection</a:t>
            </a:r>
          </a:p>
          <a:p>
            <a:pPr marL="365760" lvl="1" indent="0">
              <a:buNone/>
            </a:pPr>
            <a:endParaRPr lang="en-US" dirty="0" smtClean="0"/>
          </a:p>
        </p:txBody>
      </p:sp>
      <p:pic>
        <p:nvPicPr>
          <p:cNvPr id="6" name="Picture 5" descr="rx228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71" y="4477033"/>
            <a:ext cx="3374055" cy="213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9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is the chromosome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Sort of…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Data sets uploaded to Galaxy get stored in a database on chromosome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Bioinformatics software called by Galaxy is installed locally on chromosome</a:t>
            </a:r>
          </a:p>
        </p:txBody>
      </p:sp>
    </p:spTree>
    <p:extLst>
      <p:ext uri="{BB962C8B-B14F-4D97-AF65-F5344CB8AC3E}">
        <p14:creationId xmlns:p14="http://schemas.microsoft.com/office/powerpoint/2010/main" val="177001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showing me slides!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 show me Galaxy in action already!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Let’s walkthrough the functionality and examine some sample analyses.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>
                <a:hlinkClick r:id="rId2"/>
              </a:rPr>
              <a:t>http://chromosome.med.harvard.edu:8080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3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My two associates here will be happy to answer any questions. (As long as you email before nap time!)</a:t>
            </a:r>
          </a:p>
          <a:p>
            <a:endParaRPr lang="en-US" dirty="0"/>
          </a:p>
        </p:txBody>
      </p:sp>
      <p:pic>
        <p:nvPicPr>
          <p:cNvPr id="4" name="Picture 3" descr="140714_2101~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65" y="3174623"/>
            <a:ext cx="2070282" cy="3683376"/>
          </a:xfrm>
          <a:prstGeom prst="rect">
            <a:avLst/>
          </a:prstGeom>
        </p:spPr>
      </p:pic>
      <p:pic>
        <p:nvPicPr>
          <p:cNvPr id="5" name="Picture 4" descr="140405_2107~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12" y="3174622"/>
            <a:ext cx="2070282" cy="36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5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1933" y="1659000"/>
            <a:ext cx="2277978" cy="1828800"/>
          </a:xfrm>
        </p:spPr>
        <p:txBody>
          <a:bodyPr/>
          <a:lstStyle/>
          <a:p>
            <a:r>
              <a:rPr lang="en-US" sz="9600" b="1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完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aniel.john.shea@gmail.com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9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176</TotalTime>
  <Words>210</Words>
  <Application>Microsoft Macintosh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Galaxy Project</vt:lpstr>
      <vt:lpstr>What is Galaxy?</vt:lpstr>
      <vt:lpstr>Why use galaxy?</vt:lpstr>
      <vt:lpstr>It handles these requirements nicely</vt:lpstr>
      <vt:lpstr>(continued)</vt:lpstr>
      <vt:lpstr>Galaxy is the chromosome server</vt:lpstr>
      <vt:lpstr>Stop showing me slides!</vt:lpstr>
      <vt:lpstr>Questions? Comments?</vt:lpstr>
      <vt:lpstr>完</vt:lpstr>
    </vt:vector>
  </TitlesOfParts>
  <Company>Harvard Medical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 Project</dc:title>
  <dc:creator>Dan Shea</dc:creator>
  <cp:lastModifiedBy>Dan Shea</cp:lastModifiedBy>
  <cp:revision>10</cp:revision>
  <dcterms:created xsi:type="dcterms:W3CDTF">2014-08-08T15:33:11Z</dcterms:created>
  <dcterms:modified xsi:type="dcterms:W3CDTF">2014-08-08T18:29:59Z</dcterms:modified>
</cp:coreProperties>
</file>