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60" r:id="rId3"/>
    <p:sldId id="266" r:id="rId4"/>
    <p:sldId id="267" r:id="rId5"/>
    <p:sldId id="258" r:id="rId6"/>
    <p:sldId id="269" r:id="rId7"/>
    <p:sldId id="263" r:id="rId8"/>
    <p:sldId id="262" r:id="rId9"/>
    <p:sldId id="259" r:id="rId10"/>
    <p:sldId id="27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995B20ED-0223-4865-826F-2D741CAC504D}" type="datetimeFigureOut">
              <a:rPr lang="pt-BR" smtClean="0"/>
              <a:t>09/03/2014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D38501A-5305-4D99-9D97-09C83EBE4EF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Imagem 1" descr="Descrição: C:\Users\CRIS E MICHEL\Downloads\images-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200"/>
            <a:ext cx="684076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72910" y="3546128"/>
            <a:ext cx="73981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pt-B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 DARLING" pitchFamily="2" charset="0"/>
                <a:ea typeface="Calibri" pitchFamily="34" charset="0"/>
                <a:cs typeface="Aharoni" pitchFamily="2" charset="-79"/>
              </a:rPr>
              <a:t>  </a:t>
            </a:r>
            <a:endParaRPr kumimoji="0" 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pt-BR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 DARLING" pitchFamily="2" charset="0"/>
                <a:ea typeface="Calibri" pitchFamily="34" charset="0"/>
                <a:cs typeface="Aharoni" pitchFamily="2" charset="-79"/>
              </a:rPr>
              <a:t>         </a:t>
            </a:r>
            <a:r>
              <a:rPr kumimoji="0" lang="pt-BR" sz="4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 DARLING" pitchFamily="2" charset="0"/>
                <a:ea typeface="Calibri" pitchFamily="34" charset="0"/>
                <a:cs typeface="Aharoni" pitchFamily="2" charset="-79"/>
              </a:rPr>
              <a:t>EQUIPROJETO </a:t>
            </a:r>
            <a:r>
              <a:rPr kumimoji="0" lang="pt-BR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 DARLING" pitchFamily="2" charset="0"/>
                <a:ea typeface="Calibri" pitchFamily="34" charset="0"/>
                <a:cs typeface="Aharoni" pitchFamily="2" charset="-79"/>
              </a:rPr>
              <a:t>      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1340767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C000"/>
                </a:solidFill>
                <a:latin typeface="Arial Black" pitchFamily="34" charset="0"/>
              </a:rPr>
              <a:t>TODOS OS ESFORÇOS EMPREGADOS NESTE PROJETO VISAM UM PRODUTO VIAVELMENTE UTILISAVEL POR QUAISQUER PESSOAS, EMPRESA OU COMUNIDADE</a:t>
            </a:r>
            <a:r>
              <a:rPr lang="pt-BR" sz="2400" dirty="0" smtClean="0">
                <a:solidFill>
                  <a:srgbClr val="FFC000"/>
                </a:solidFill>
                <a:latin typeface="Arial Black" pitchFamily="34" charset="0"/>
              </a:rPr>
              <a:t>.</a:t>
            </a:r>
          </a:p>
          <a:p>
            <a:endParaRPr lang="pt-BR" sz="2400" dirty="0">
              <a:solidFill>
                <a:srgbClr val="FFC000"/>
              </a:solidFill>
              <a:latin typeface="Arial Black" pitchFamily="34" charset="0"/>
            </a:endParaRPr>
          </a:p>
          <a:p>
            <a:r>
              <a:rPr lang="pt-BR" sz="2400" dirty="0">
                <a:solidFill>
                  <a:srgbClr val="FFC000"/>
                </a:solidFill>
                <a:latin typeface="Arial Black" pitchFamily="34" charset="0"/>
              </a:rPr>
              <a:t>ESPERAMOS TER CHEGADO O MAIS PRÓXIMO DO POSSÍVEL DO QUE NOS FOI DESIGNADO, QUE AS EXPECTATIVAS QUANTO Á ESTRUTURA, ELABORAÇÃO, CONSTRUÇÃO E CONCLUSÃO DP PROJETO NO MINIMO DENTRO DO ESPERADO.</a:t>
            </a:r>
          </a:p>
        </p:txBody>
      </p:sp>
    </p:spTree>
    <p:extLst>
      <p:ext uri="{BB962C8B-B14F-4D97-AF65-F5344CB8AC3E}">
        <p14:creationId xmlns:p14="http://schemas.microsoft.com/office/powerpoint/2010/main" val="2474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5736" y="1052736"/>
            <a:ext cx="4114800" cy="701040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rgbClr val="FF0000"/>
                </a:solidFill>
                <a:latin typeface="Arial Black" pitchFamily="34" charset="0"/>
              </a:rPr>
              <a:t>INTEGRANTES DO GRUPO</a:t>
            </a:r>
            <a:endParaRPr lang="pt-BR" sz="20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8" b="4648"/>
          <a:stretch>
            <a:fillRect/>
          </a:stretch>
        </p:blipFill>
        <p:spPr>
          <a:xfrm>
            <a:off x="1852209" y="2026918"/>
            <a:ext cx="5439582" cy="2986258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737360" y="5373216"/>
            <a:ext cx="5669280" cy="108012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Arial Black" pitchFamily="34" charset="0"/>
              </a:rPr>
              <a:t>DANIEL SALVIANO DA SILVA</a:t>
            </a:r>
          </a:p>
          <a:p>
            <a:r>
              <a:rPr lang="pt-BR" dirty="0" smtClean="0">
                <a:solidFill>
                  <a:srgbClr val="FFC000"/>
                </a:solidFill>
                <a:latin typeface="Arial Black" pitchFamily="34" charset="0"/>
              </a:rPr>
              <a:t>DANILO ARAUJO</a:t>
            </a:r>
          </a:p>
          <a:p>
            <a:r>
              <a:rPr lang="pt-BR" dirty="0" smtClean="0">
                <a:solidFill>
                  <a:srgbClr val="FFC000"/>
                </a:solidFill>
                <a:latin typeface="Arial Black" pitchFamily="34" charset="0"/>
              </a:rPr>
              <a:t>LOURIVAL ALMEIDA DA SILVA</a:t>
            </a:r>
          </a:p>
          <a:p>
            <a:r>
              <a:rPr lang="pt-BR" dirty="0" smtClean="0">
                <a:solidFill>
                  <a:srgbClr val="FFC000"/>
                </a:solidFill>
                <a:latin typeface="Arial Black" pitchFamily="34" charset="0"/>
              </a:rPr>
              <a:t>MICHEL BEZERRA COSTA NASCIMENTO</a:t>
            </a:r>
          </a:p>
          <a:p>
            <a:r>
              <a:rPr lang="pt-BR" dirty="0" smtClean="0">
                <a:solidFill>
                  <a:srgbClr val="FFC000"/>
                </a:solidFill>
                <a:latin typeface="Arial Black" pitchFamily="34" charset="0"/>
              </a:rPr>
              <a:t>RITIELLE PIRES</a:t>
            </a:r>
            <a:endParaRPr lang="pt-BR" dirty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3528" y="627225"/>
            <a:ext cx="84830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  <a:latin typeface="Arial Black" pitchFamily="34" charset="0"/>
              </a:rPr>
              <a:t>PROJETO A SER DESENVOLVIDO</a:t>
            </a:r>
            <a:endParaRPr lang="pt-BR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" t="-1" b="31258"/>
          <a:stretch/>
        </p:blipFill>
        <p:spPr bwMode="auto">
          <a:xfrm>
            <a:off x="1475656" y="1526505"/>
            <a:ext cx="5976664" cy="27732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943708" y="4995014"/>
            <a:ext cx="50405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FFC000"/>
                </a:solidFill>
                <a:latin typeface="Arial Black" pitchFamily="34" charset="0"/>
              </a:rPr>
              <a:t>S.E.I</a:t>
            </a:r>
          </a:p>
          <a:p>
            <a:pPr algn="ctr"/>
            <a:r>
              <a:rPr lang="pt-BR" sz="2000" b="1" dirty="0" smtClean="0">
                <a:solidFill>
                  <a:srgbClr val="FFC000"/>
                </a:solidFill>
                <a:latin typeface="Arial Black" pitchFamily="34" charset="0"/>
              </a:rPr>
              <a:t>SISTEMA DE ESCOLA INTEGRADA</a:t>
            </a:r>
            <a:endParaRPr lang="pt-BR" sz="2000" b="1" dirty="0">
              <a:solidFill>
                <a:srgbClr val="FFC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7398" y="548680"/>
            <a:ext cx="73448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  <a:latin typeface="Arial Black" pitchFamily="34" charset="0"/>
              </a:rPr>
              <a:t>OBJTIVO:</a:t>
            </a:r>
          </a:p>
          <a:p>
            <a:r>
              <a:rPr lang="pt-BR" dirty="0">
                <a:solidFill>
                  <a:srgbClr val="FFC000"/>
                </a:solidFill>
                <a:latin typeface="Arial Black" pitchFamily="34" charset="0"/>
              </a:rPr>
              <a:t>O S.E.I É UM SISTEMA PARA INTERNET QUE TEM A FUNÇÃO DE CADASTRAR PAIS E ALUNOS, ESCOLA E FORNECEDORES.</a:t>
            </a:r>
          </a:p>
          <a:p>
            <a:r>
              <a:rPr lang="pt-BR" sz="2400" dirty="0">
                <a:solidFill>
                  <a:srgbClr val="FFC000"/>
                </a:solidFill>
                <a:latin typeface="Arial Black" pitchFamily="34" charset="0"/>
              </a:rPr>
              <a:t> </a:t>
            </a:r>
          </a:p>
          <a:p>
            <a:r>
              <a:rPr lang="pt-BR" sz="2400" dirty="0">
                <a:solidFill>
                  <a:srgbClr val="FF0000"/>
                </a:solidFill>
                <a:latin typeface="Arial Black" pitchFamily="34" charset="0"/>
              </a:rPr>
              <a:t>OBJETIVO ESPECIFICO:</a:t>
            </a:r>
          </a:p>
          <a:p>
            <a:r>
              <a:rPr lang="pt-BR" dirty="0">
                <a:solidFill>
                  <a:srgbClr val="FFC000"/>
                </a:solidFill>
                <a:latin typeface="Arial Black" pitchFamily="34" charset="0"/>
              </a:rPr>
              <a:t>COM O INTUITO DE REDUZIR OS CONSTANTES  ATRASOS NA ENTREGA DOS UNIFORMES, COM UM DIFERÊNCIAL, O BANCO DE TROCAS QUE AGILISA SE NESCESSÁRIO A TROCA DE ALGUM ITEM OU O KIT INTEIRO. </a:t>
            </a:r>
          </a:p>
          <a:p>
            <a:r>
              <a:rPr lang="pt-BR" dirty="0">
                <a:latin typeface="Arial Black" pitchFamily="34" charset="0"/>
              </a:rPr>
              <a:t> </a:t>
            </a:r>
            <a:endParaRPr lang="pt-BR" sz="2400" dirty="0">
              <a:latin typeface="Arial Black" pitchFamily="34" charset="0"/>
            </a:endParaRPr>
          </a:p>
          <a:p>
            <a:r>
              <a:rPr lang="pt-BR" sz="2400" dirty="0">
                <a:solidFill>
                  <a:srgbClr val="FF0000"/>
                </a:solidFill>
                <a:latin typeface="Arial Black" pitchFamily="34" charset="0"/>
              </a:rPr>
              <a:t>JUSTIFICATIVA:</a:t>
            </a:r>
          </a:p>
          <a:p>
            <a:r>
              <a:rPr lang="pt-BR" dirty="0">
                <a:solidFill>
                  <a:srgbClr val="FFC000"/>
                </a:solidFill>
                <a:latin typeface="Arial Black" pitchFamily="34" charset="0"/>
              </a:rPr>
              <a:t>APÓS UMA PESQUISA EM CAMPO NA E.M.E.I GRACILIANO RAMOS LOCALIZADO EM SÃO MIGUEL PAULISTA ZONA LESTE DE SÃO PAULO.</a:t>
            </a:r>
          </a:p>
          <a:p>
            <a:r>
              <a:rPr lang="pt-BR" dirty="0">
                <a:solidFill>
                  <a:srgbClr val="FFC000"/>
                </a:solidFill>
                <a:latin typeface="Arial Black" pitchFamily="34" charset="0"/>
              </a:rPr>
              <a:t> FOI ENTREVISTADA TANIA HELENA RUIZ OLIVEIRA, DIRETORA DO E.M.E.I , PARA ENTENDERMOS O FUNCIONAMENTO DO SISTEMA ATUAL </a:t>
            </a:r>
            <a:r>
              <a:rPr lang="pt-BR" dirty="0"/>
              <a:t>.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938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112568" cy="35918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Arial Black" pitchFamily="34" charset="0"/>
              </a:rPr>
              <a:t>COMO SURGIU A IDÉIA ? </a:t>
            </a:r>
            <a:endParaRPr lang="pt-BR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 E MICHEL\Downloads\SPTV-sptv.globo_.com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90465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CRIS E MICHEL\Downloads\trall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22" y="2266636"/>
            <a:ext cx="37667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67544" y="5301208"/>
            <a:ext cx="8280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FFC000"/>
                </a:solidFill>
                <a:latin typeface="Arial Black" pitchFamily="34" charset="0"/>
              </a:rPr>
              <a:t>25/06/2013 12h41 - Atualizado em 25/06/2013 14h28</a:t>
            </a:r>
          </a:p>
          <a:p>
            <a:r>
              <a:rPr lang="pt-BR" sz="1600" b="1" dirty="0">
                <a:solidFill>
                  <a:srgbClr val="FFC000"/>
                </a:solidFill>
                <a:latin typeface="Arial Black" pitchFamily="34" charset="0"/>
              </a:rPr>
              <a:t>Alunos de escola municipal de SP ainda não receberam uniformes</a:t>
            </a:r>
            <a:endParaRPr lang="pt-BR" sz="1600" dirty="0">
              <a:solidFill>
                <a:srgbClr val="FFC000"/>
              </a:solidFill>
              <a:latin typeface="Arial Black" pitchFamily="34" charset="0"/>
            </a:endParaRPr>
          </a:p>
          <a:p>
            <a:r>
              <a:rPr lang="pt-BR" sz="1600" dirty="0">
                <a:solidFill>
                  <a:srgbClr val="FFC000"/>
                </a:solidFill>
                <a:latin typeface="Arial Black" pitchFamily="34" charset="0"/>
              </a:rPr>
              <a:t>Secretaria da Educação diz que entrega será feita até o fim do mês.</a:t>
            </a:r>
            <a:br>
              <a:rPr lang="pt-BR" sz="1600" dirty="0">
                <a:solidFill>
                  <a:srgbClr val="FFC000"/>
                </a:solidFill>
                <a:latin typeface="Arial Black" pitchFamily="34" charset="0"/>
              </a:rPr>
            </a:br>
            <a:r>
              <a:rPr lang="pt-BR" sz="1600" dirty="0">
                <a:solidFill>
                  <a:srgbClr val="FFC000"/>
                </a:solidFill>
                <a:latin typeface="Arial Black" pitchFamily="34" charset="0"/>
              </a:rPr>
              <a:t>Pais dos alunos contam que o atraso na entrega é recorrente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14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2" descr="Descrição: Fernando Haddad_Valter Campanato_ABr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46" y="2708920"/>
            <a:ext cx="30003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1" descr="Descrição: C:\Users\CRIS E MICHEL\Downloads\estadao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97" y="228600"/>
            <a:ext cx="540067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286000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ctr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rgbClr val="FFC000"/>
                </a:solidFill>
                <a:latin typeface="Arial Black" pitchFamily="34" charset="0"/>
                <a:ea typeface="Times New Roman" pitchFamily="18" charset="0"/>
                <a:cs typeface="Arial" pitchFamily="34" charset="0"/>
              </a:rPr>
              <a:t>Haddad informou que as aulas em 2014 devem começar antes da entrega dos uniformes</a:t>
            </a:r>
            <a:endParaRPr lang="pt-BR" dirty="0">
              <a:solidFill>
                <a:srgbClr val="FFC00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59" y="2020888"/>
            <a:ext cx="5433482" cy="407511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123728" y="980728"/>
            <a:ext cx="4937720" cy="701040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  <a:latin typeface="Arial Black" pitchFamily="34" charset="0"/>
              </a:rPr>
              <a:t>ESCOLA ONDE SERA IMPLANTADO O S.E.I</a:t>
            </a:r>
            <a:endParaRPr lang="pt-BR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7056784" cy="3456384"/>
          </a:xfrm>
        </p:spPr>
      </p:pic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FF0000"/>
                </a:solidFill>
                <a:latin typeface="Arial Black" pitchFamily="34" charset="0"/>
              </a:rPr>
              <a:t>CONCLUSÃO</a:t>
            </a:r>
            <a:endParaRPr lang="pt-BR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8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364</TotalTime>
  <Words>135</Words>
  <Application>Microsoft Office PowerPoint</Application>
  <PresentationFormat>Apresentação na tela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BlackTie</vt:lpstr>
      <vt:lpstr>Apresentação do PowerPoint</vt:lpstr>
      <vt:lpstr>INTEGRANTES DO GRUPO</vt:lpstr>
      <vt:lpstr>Apresentação do PowerPoint</vt:lpstr>
      <vt:lpstr>Apresentação do PowerPoint</vt:lpstr>
      <vt:lpstr>COMO SURGIU A IDÉIA ? </vt:lpstr>
      <vt:lpstr>Apresentação do PowerPoint</vt:lpstr>
      <vt:lpstr>Apresentação do PowerPoint</vt:lpstr>
      <vt:lpstr>ESCOLA ONDE SERA IMPLANTADO O S.E.I</vt:lpstr>
      <vt:lpstr>CONCLUSÃO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 E MICHEL</dc:creator>
  <cp:lastModifiedBy>CRIS E MICHEL</cp:lastModifiedBy>
  <cp:revision>18</cp:revision>
  <dcterms:created xsi:type="dcterms:W3CDTF">2014-02-22T13:29:40Z</dcterms:created>
  <dcterms:modified xsi:type="dcterms:W3CDTF">2014-03-09T19:36:22Z</dcterms:modified>
</cp:coreProperties>
</file>