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DEC35-83BC-4FF5-B277-8FE3E2438449}" type="datetimeFigureOut">
              <a:rPr lang="es-CO" smtClean="0"/>
              <a:t>09/11/2014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20FF1-2E4F-4313-A31A-8251213833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988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20FF1-2E4F-4313-A31A-82512138334A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80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6CE6-5220-4EDE-B3CA-C5F78888100A}" type="datetime1">
              <a:rPr lang="es-CO" smtClean="0"/>
              <a:t>09/11/2014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B7F-B50E-4425-BC78-D201861C5B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887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5EA3-079B-409A-9DCD-969BC4356662}" type="datetime1">
              <a:rPr lang="es-CO" smtClean="0"/>
              <a:t>09/11/2014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B7F-B50E-4425-BC78-D201861C5B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168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D632-2AD0-421D-95C1-28692CD7815B}" type="datetime1">
              <a:rPr lang="es-CO" smtClean="0"/>
              <a:t>09/11/2014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B7F-B50E-4425-BC78-D201861C5B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708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4451-EE9F-4F3F-B41D-C3067F262180}" type="datetime1">
              <a:rPr lang="es-CO" smtClean="0"/>
              <a:t>09/11/2014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B7F-B50E-4425-BC78-D201861C5B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531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DB0F2-460C-47CF-B29B-B378C277C090}" type="datetime1">
              <a:rPr lang="es-CO" smtClean="0"/>
              <a:t>09/11/2014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B7F-B50E-4425-BC78-D201861C5B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999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3015-9463-4A6F-8139-B973AB6A4D08}" type="datetime1">
              <a:rPr lang="es-CO" smtClean="0"/>
              <a:t>09/11/2014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B7F-B50E-4425-BC78-D201861C5B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832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FE36-49AE-4D0E-BB55-BD34F38459A4}" type="datetime1">
              <a:rPr lang="es-CO" smtClean="0"/>
              <a:t>09/11/2014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B7F-B50E-4425-BC78-D201861C5B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041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3798-7AEE-4CE8-AD48-8C3B0E191967}" type="datetime1">
              <a:rPr lang="es-CO" smtClean="0"/>
              <a:t>09/11/2014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B7F-B50E-4425-BC78-D201861C5B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164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68BD-6D5E-4236-9E35-19D4E0C2057B}" type="datetime1">
              <a:rPr lang="es-CO" smtClean="0"/>
              <a:t>09/11/2014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B7F-B50E-4425-BC78-D201861C5B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284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3D42-18A0-4E33-99A3-24D48D2AF1E0}" type="datetime1">
              <a:rPr lang="es-CO" smtClean="0"/>
              <a:t>09/11/2014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B7F-B50E-4425-BC78-D201861C5B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833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231E-25E1-402F-87C8-DA6914AB9BF4}" type="datetime1">
              <a:rPr lang="es-CO" smtClean="0"/>
              <a:t>09/11/2014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B7F-B50E-4425-BC78-D201861C5B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377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C30BD-7417-4AEC-B6CF-17624378A6B7}" type="datetime1">
              <a:rPr lang="es-CO" smtClean="0"/>
              <a:t>09/11/2014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AAB7F-B50E-4425-BC78-D201861C5B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523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60073"/>
            <a:ext cx="12192000" cy="2463113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anchor="ctr"/>
          <a:lstStyle/>
          <a:p>
            <a:r>
              <a:rPr lang="es-CO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Algoritmo para la resolución de una heurística Simple</a:t>
            </a:r>
            <a:endParaRPr lang="es-CO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35047"/>
            <a:ext cx="9144000" cy="891746"/>
          </a:xfrm>
        </p:spPr>
        <p:txBody>
          <a:bodyPr/>
          <a:lstStyle/>
          <a:p>
            <a:r>
              <a:rPr lang="es-CO" dirty="0" smtClean="0"/>
              <a:t>Daniela Simancas Mateus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B7F-B50E-4425-BC78-D201861C5BA7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642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95784"/>
            <a:ext cx="4135395" cy="994119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/>
          <a:lstStyle/>
          <a:p>
            <a:r>
              <a:rPr lang="es-CO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Datos de entrada</a:t>
            </a:r>
            <a:endParaRPr lang="es-CO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42983"/>
            <a:ext cx="10515600" cy="4133979"/>
          </a:xfrm>
        </p:spPr>
        <p:txBody>
          <a:bodyPr>
            <a:normAutofit fontScale="92500" lnSpcReduction="20000"/>
          </a:bodyPr>
          <a:lstStyle/>
          <a:p>
            <a:r>
              <a:rPr lang="es-CO" dirty="0" smtClean="0"/>
              <a:t>Matrices: </a:t>
            </a:r>
            <a:r>
              <a:rPr lang="es-CO" dirty="0" err="1" smtClean="0"/>
              <a:t>Nik</a:t>
            </a:r>
            <a:r>
              <a:rPr lang="es-CO" dirty="0" smtClean="0"/>
              <a:t>, </a:t>
            </a:r>
            <a:r>
              <a:rPr lang="es-CO" dirty="0" err="1" smtClean="0"/>
              <a:t>Mik</a:t>
            </a:r>
            <a:endParaRPr lang="es-CO" dirty="0" smtClean="0"/>
          </a:p>
          <a:p>
            <a:r>
              <a:rPr lang="es-CO" dirty="0" smtClean="0"/>
              <a:t>Demanda o requerimientos proyectados</a:t>
            </a:r>
          </a:p>
          <a:p>
            <a:r>
              <a:rPr lang="es-CO" dirty="0" smtClean="0"/>
              <a:t>Tamaño fijo de lote</a:t>
            </a:r>
          </a:p>
          <a:p>
            <a:r>
              <a:rPr lang="es-CO" dirty="0" smtClean="0"/>
              <a:t> Inventario inicial</a:t>
            </a:r>
          </a:p>
          <a:p>
            <a:r>
              <a:rPr lang="es-CO" dirty="0" smtClean="0"/>
              <a:t>Costos de almacenamiento</a:t>
            </a:r>
          </a:p>
          <a:p>
            <a:r>
              <a:rPr lang="es-CO" dirty="0" smtClean="0"/>
              <a:t>Costos de preparación</a:t>
            </a:r>
          </a:p>
          <a:p>
            <a:r>
              <a:rPr lang="es-CO" dirty="0" smtClean="0"/>
              <a:t>Costos de operación</a:t>
            </a:r>
          </a:p>
          <a:p>
            <a:r>
              <a:rPr lang="es-CO" dirty="0" smtClean="0"/>
              <a:t>Costos por falta de inventario</a:t>
            </a:r>
          </a:p>
          <a:p>
            <a:r>
              <a:rPr lang="es-CO" dirty="0" smtClean="0"/>
              <a:t>Lead times</a:t>
            </a:r>
          </a:p>
          <a:p>
            <a:r>
              <a:rPr lang="es-CO" dirty="0" smtClean="0"/>
              <a:t>Horizonte de planeación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B7F-B50E-4425-BC78-D201861C5BA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37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95784"/>
            <a:ext cx="4135395" cy="994119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/>
          <a:lstStyle/>
          <a:p>
            <a:r>
              <a:rPr lang="es-CO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Clases</a:t>
            </a:r>
            <a:endParaRPr lang="es-CO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42983"/>
            <a:ext cx="10515600" cy="4133979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s-CO" b="1" dirty="0" smtClean="0"/>
              <a:t>Principales:</a:t>
            </a:r>
          </a:p>
          <a:p>
            <a:r>
              <a:rPr lang="es-CO" dirty="0" smtClean="0"/>
              <a:t>Datos</a:t>
            </a:r>
          </a:p>
          <a:p>
            <a:r>
              <a:rPr lang="es-CO" dirty="0" err="1" smtClean="0"/>
              <a:t>FreshStart</a:t>
            </a:r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b="1" dirty="0" smtClean="0"/>
              <a:t>Complementarias:</a:t>
            </a:r>
          </a:p>
          <a:p>
            <a:r>
              <a:rPr lang="es-CO" dirty="0" err="1" smtClean="0"/>
              <a:t>MatrixHandling</a:t>
            </a:r>
            <a:endParaRPr lang="es-CO" dirty="0" smtClean="0"/>
          </a:p>
          <a:p>
            <a:r>
              <a:rPr lang="es-CO" dirty="0" err="1" smtClean="0"/>
              <a:t>LotSizingRule</a:t>
            </a:r>
            <a:endParaRPr lang="es-CO" dirty="0" smtClean="0"/>
          </a:p>
          <a:p>
            <a:r>
              <a:rPr lang="es-CO" dirty="0" err="1" smtClean="0"/>
              <a:t>NodeDoulbe</a:t>
            </a:r>
            <a:endParaRPr lang="es-CO" dirty="0" smtClean="0"/>
          </a:p>
          <a:p>
            <a:r>
              <a:rPr lang="es-CO" dirty="0" err="1" smtClean="0"/>
              <a:t>TreeDouble</a:t>
            </a:r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pPr marL="0" indent="0">
              <a:buNone/>
            </a:pPr>
            <a:r>
              <a:rPr lang="es-CO" b="1" dirty="0" smtClean="0"/>
              <a:t>De tipo:</a:t>
            </a:r>
          </a:p>
          <a:p>
            <a:r>
              <a:rPr lang="es-CO" dirty="0" err="1" smtClean="0"/>
              <a:t>ChildComponents</a:t>
            </a:r>
            <a:endParaRPr lang="es-CO" dirty="0" smtClean="0"/>
          </a:p>
          <a:p>
            <a:r>
              <a:rPr lang="es-CO" dirty="0" err="1" smtClean="0"/>
              <a:t>DoubleInt</a:t>
            </a:r>
            <a:endParaRPr lang="es-CO" dirty="0" smtClean="0"/>
          </a:p>
          <a:p>
            <a:r>
              <a:rPr lang="es-CO" dirty="0" err="1" smtClean="0"/>
              <a:t>ProductTable</a:t>
            </a:r>
            <a:endParaRPr lang="es-CO" dirty="0" smtClean="0"/>
          </a:p>
          <a:p>
            <a:r>
              <a:rPr lang="es-CO" dirty="0" err="1" smtClean="0"/>
              <a:t>Struct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B7F-B50E-4425-BC78-D201861C5BA7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518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95784"/>
            <a:ext cx="5173362" cy="994119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Heurística en </a:t>
            </a:r>
            <a:r>
              <a:rPr lang="es-CO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FreshStart</a:t>
            </a:r>
            <a:endParaRPr lang="es-CO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76"/>
          <a:stretch/>
        </p:blipFill>
        <p:spPr>
          <a:xfrm>
            <a:off x="1059749" y="1754661"/>
            <a:ext cx="9051010" cy="4349578"/>
          </a:xfrm>
          <a:prstGeom prst="rect">
            <a:avLst/>
          </a:prstGeom>
        </p:spPr>
      </p:pic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B7F-B50E-4425-BC78-D201861C5BA7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36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95784"/>
            <a:ext cx="5173362" cy="994119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Heurística en </a:t>
            </a:r>
            <a:r>
              <a:rPr lang="es-CO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FreshStart</a:t>
            </a:r>
            <a:endParaRPr lang="es-CO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43" y="1789535"/>
            <a:ext cx="10027221" cy="3780755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B7F-B50E-4425-BC78-D201861C5BA7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48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95784"/>
            <a:ext cx="7339915" cy="994119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Algoritmo en formato generalizado</a:t>
            </a:r>
            <a:endParaRPr lang="es-CO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44" y="1754658"/>
            <a:ext cx="5331676" cy="4945737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B7F-B50E-4425-BC78-D201861C5BA7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961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95784"/>
            <a:ext cx="4135395" cy="994119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/>
          <a:lstStyle/>
          <a:p>
            <a:r>
              <a:rPr lang="es-CO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Datos de salida</a:t>
            </a:r>
            <a:endParaRPr lang="es-CO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42983"/>
            <a:ext cx="10515600" cy="4133979"/>
          </a:xfrm>
        </p:spPr>
        <p:txBody>
          <a:bodyPr>
            <a:normAutofit/>
          </a:bodyPr>
          <a:lstStyle/>
          <a:p>
            <a:r>
              <a:rPr lang="es-CO" dirty="0" smtClean="0"/>
              <a:t>Producción final de strokes</a:t>
            </a:r>
          </a:p>
          <a:p>
            <a:pPr lvl="1"/>
            <a:r>
              <a:rPr lang="es-CO" dirty="0" smtClean="0"/>
              <a:t>Costos de producción</a:t>
            </a:r>
          </a:p>
          <a:p>
            <a:r>
              <a:rPr lang="es-CO" dirty="0" smtClean="0"/>
              <a:t>Recepciones planeadas</a:t>
            </a:r>
          </a:p>
          <a:p>
            <a:r>
              <a:rPr lang="es-CO" dirty="0" smtClean="0"/>
              <a:t>Inventario</a:t>
            </a:r>
          </a:p>
          <a:p>
            <a:pPr lvl="1"/>
            <a:r>
              <a:rPr lang="es-CO" dirty="0" smtClean="0"/>
              <a:t>Costos de inventario</a:t>
            </a:r>
          </a:p>
          <a:p>
            <a:r>
              <a:rPr lang="es-CO" dirty="0" smtClean="0"/>
              <a:t>Stock </a:t>
            </a:r>
            <a:r>
              <a:rPr lang="es-CO" dirty="0" err="1" smtClean="0"/>
              <a:t>outs</a:t>
            </a:r>
            <a:endParaRPr lang="es-CO" dirty="0" smtClean="0"/>
          </a:p>
          <a:p>
            <a:pPr lvl="1"/>
            <a:r>
              <a:rPr lang="es-CO" dirty="0" smtClean="0"/>
              <a:t>Costos por stock </a:t>
            </a:r>
            <a:r>
              <a:rPr lang="es-CO" dirty="0" err="1" smtClean="0"/>
              <a:t>out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AAB7F-B50E-4425-BC78-D201861C5BA7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3085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107</Words>
  <Application>Microsoft Office PowerPoint</Application>
  <PresentationFormat>Panorámica</PresentationFormat>
  <Paragraphs>54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Algoritmo para la resolución de una heurística Simple</vt:lpstr>
      <vt:lpstr>Datos de entrada</vt:lpstr>
      <vt:lpstr>Clases</vt:lpstr>
      <vt:lpstr>Heurística en FreshStart</vt:lpstr>
      <vt:lpstr>Heurística en FreshStart</vt:lpstr>
      <vt:lpstr>Algoritmo en formato generalizado</vt:lpstr>
      <vt:lpstr>Datos de salida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para la resolución de una heurística Simple</dc:title>
  <dc:creator>Daniela Simancas Mateus</dc:creator>
  <cp:lastModifiedBy>Daniela Simancas Mateus</cp:lastModifiedBy>
  <cp:revision>13</cp:revision>
  <dcterms:created xsi:type="dcterms:W3CDTF">2014-11-09T16:20:32Z</dcterms:created>
  <dcterms:modified xsi:type="dcterms:W3CDTF">2014-11-09T17:46:15Z</dcterms:modified>
</cp:coreProperties>
</file>