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10" r:id="rId7"/>
    <p:sldId id="312" r:id="rId8"/>
    <p:sldId id="309" r:id="rId9"/>
    <p:sldId id="311" r:id="rId10"/>
    <p:sldId id="313" r:id="rId11"/>
    <p:sldId id="31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5E626-CC18-4233-B716-964430BB89D1}" v="3" dt="2020-10-22T23:50:50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19" autoAdjust="0"/>
  </p:normalViewPr>
  <p:slideViewPr>
    <p:cSldViewPr snapToGrid="0">
      <p:cViewPr>
        <p:scale>
          <a:sx n="110" d="100"/>
          <a:sy n="110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Smetana" userId="b90aa14370574118" providerId="LiveId" clId="{2105E626-CC18-4233-B716-964430BB89D1}"/>
    <pc:docChg chg="modSld sldOrd">
      <pc:chgData name="Dan Smetana" userId="b90aa14370574118" providerId="LiveId" clId="{2105E626-CC18-4233-B716-964430BB89D1}" dt="2020-10-22T23:50:47.777" v="16" actId="27107"/>
      <pc:docMkLst>
        <pc:docMk/>
      </pc:docMkLst>
      <pc:sldChg chg="modSp mod">
        <pc:chgData name="Dan Smetana" userId="b90aa14370574118" providerId="LiveId" clId="{2105E626-CC18-4233-B716-964430BB89D1}" dt="2020-10-22T23:50:47.777" v="16" actId="27107"/>
        <pc:sldMkLst>
          <pc:docMk/>
          <pc:sldMk cId="265522590" sldId="308"/>
        </pc:sldMkLst>
        <pc:spChg chg="mod">
          <ac:chgData name="Dan Smetana" userId="b90aa14370574118" providerId="LiveId" clId="{2105E626-CC18-4233-B716-964430BB89D1}" dt="2020-10-22T23:50:47.777" v="16" actId="27107"/>
          <ac:spMkLst>
            <pc:docMk/>
            <pc:sldMk cId="265522590" sldId="308"/>
            <ac:spMk id="3" creationId="{EA5296FE-0FF4-468C-92F5-77AE906B40E1}"/>
          </ac:spMkLst>
        </pc:spChg>
      </pc:sldChg>
      <pc:sldChg chg="modSp mod ord">
        <pc:chgData name="Dan Smetana" userId="b90aa14370574118" providerId="LiveId" clId="{2105E626-CC18-4233-B716-964430BB89D1}" dt="2020-10-22T19:47:44.991" v="15"/>
        <pc:sldMkLst>
          <pc:docMk/>
          <pc:sldMk cId="3118847176" sldId="309"/>
        </pc:sldMkLst>
        <pc:spChg chg="mod">
          <ac:chgData name="Dan Smetana" userId="b90aa14370574118" providerId="LiveId" clId="{2105E626-CC18-4233-B716-964430BB89D1}" dt="2020-10-22T19:26:48.293" v="6" actId="1076"/>
          <ac:spMkLst>
            <pc:docMk/>
            <pc:sldMk cId="3118847176" sldId="309"/>
            <ac:spMk id="4" creationId="{27F65506-5B50-487D-94B2-633B31D9A315}"/>
          </ac:spMkLst>
        </pc:spChg>
      </pc:sldChg>
      <pc:sldChg chg="addSp modSp mod ord">
        <pc:chgData name="Dan Smetana" userId="b90aa14370574118" providerId="LiveId" clId="{2105E626-CC18-4233-B716-964430BB89D1}" dt="2020-10-22T19:47:35.273" v="11"/>
        <pc:sldMkLst>
          <pc:docMk/>
          <pc:sldMk cId="1244420527" sldId="310"/>
        </pc:sldMkLst>
        <pc:spChg chg="add mod">
          <ac:chgData name="Dan Smetana" userId="b90aa14370574118" providerId="LiveId" clId="{2105E626-CC18-4233-B716-964430BB89D1}" dt="2020-10-22T19:26:57.021" v="7" actId="1076"/>
          <ac:spMkLst>
            <pc:docMk/>
            <pc:sldMk cId="1244420527" sldId="310"/>
            <ac:spMk id="5" creationId="{F7CD06B4-3B80-4122-AF10-E75BE0E42D76}"/>
          </ac:spMkLst>
        </pc:spChg>
      </pc:sldChg>
      <pc:sldChg chg="ord">
        <pc:chgData name="Dan Smetana" userId="b90aa14370574118" providerId="LiveId" clId="{2105E626-CC18-4233-B716-964430BB89D1}" dt="2020-10-22T19:47:43.210" v="13"/>
        <pc:sldMkLst>
          <pc:docMk/>
          <pc:sldMk cId="3511128875" sldId="31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Python Data visualization library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Efficient resource for creating stunning graphics</a:t>
          </a:r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 custFlipVert="1" custFlipHor="0" custScaleX="4382" custScaleY="4382" custLinFactNeighborX="68157" custLinFactNeighborY="9922"/>
      <dgm:spPr>
        <a:blipFill>
          <a:blip xmlns:r="http://schemas.openxmlformats.org/officeDocument/2006/relationships" r:embed="rId3"/>
          <a:srcRect/>
          <a:stretch>
            <a:fillRect l="-13000" r="-13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students working in library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 custLinFactX="-92605" custLinFactNeighborX="-100000" custLinFactNeighborY="-461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 custLinFactX="-135684" custLinFactNeighborX="-200000" custLinFactNeighborY="-402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Python Data visualization library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 flipV="1">
          <a:off x="5717513" y="1330489"/>
          <a:ext cx="45723" cy="45723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13000" r="-13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Efficient resource for creating stunning graphics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4120245" y="332156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4507797" y="686156"/>
          <a:ext cx="1043437" cy="104343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700" kern="1200" dirty="0"/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b90aa14370574118/Desktop/MABA%20Program/Coursework/MABA6311%20Programming%20for%20B.A/trends_marketplace/gpd_per_capita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Users\dsmet\OneDrive\Desktop\MABA%20Program\Coursework\MABA6311%20Programming%20for%20B.A\trends_marketplace\nflweek_proj_v_actua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1490" y="4337761"/>
            <a:ext cx="5305022" cy="1238616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Trends Marketplace | Daniel Smetana | smeta018@umn.edu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4D24B0D-8A32-4A3E-8CA0-1131B9ECA54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13" y="2259151"/>
            <a:ext cx="4671599" cy="1576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11133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5296FE-0FF4-468C-92F5-77AE906B40E1}"/>
              </a:ext>
            </a:extLst>
          </p:cNvPr>
          <p:cNvSpPr txBox="1"/>
          <p:nvPr/>
        </p:nvSpPr>
        <p:spPr>
          <a:xfrm>
            <a:off x="7868873" y="2421894"/>
            <a:ext cx="3125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  <a:defRPr cap="all"/>
            </a:pPr>
            <a:r>
              <a:rPr lang="en-US" dirty="0"/>
              <a:t>Extremely customizable 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  <a:defRPr cap="all"/>
            </a:pPr>
            <a:r>
              <a:rPr lang="en-US" dirty="0"/>
              <a:t>Built-in functionality to work with pandas data 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  <a:defRPr cap="all"/>
            </a:pPr>
            <a:r>
              <a:rPr lang="en-US" dirty="0"/>
              <a:t>Tools to quickly add interactive components to graphics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  <a:defRPr cap="all"/>
            </a:pPr>
            <a:r>
              <a:rPr lang="en-US" dirty="0"/>
              <a:t>Javascript connectivity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  <a:defRPr cap="all"/>
            </a:pPr>
            <a:r>
              <a:rPr lang="en-US" dirty="0"/>
              <a:t>Html output 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  <a:defRPr cap="all"/>
            </a:pPr>
            <a:r>
              <a:rPr lang="en-US" dirty="0"/>
              <a:t>Easily embedded into web pages and apps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  <a:defRPr cap="all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5392C-FCD3-4001-A52F-FAD1A1F0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GDP Per Capita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8DA5F9-920D-41F7-BA48-1D6E8F7395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835" y="661480"/>
            <a:ext cx="7934822" cy="552470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D06B4-3B80-4122-AF10-E75BE0E42D76}"/>
              </a:ext>
            </a:extLst>
          </p:cNvPr>
          <p:cNvSpPr txBox="1"/>
          <p:nvPr/>
        </p:nvSpPr>
        <p:spPr>
          <a:xfrm>
            <a:off x="8209305" y="4348506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2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3A057-D766-4476-8BFA-19C432AC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139" y="1321673"/>
            <a:ext cx="5511281" cy="3944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642559-91B2-41DB-9C26-3D55A838A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6" y="727789"/>
            <a:ext cx="6222404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2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D028D-3782-4B4D-A3B0-21FC09CBF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Fantasy Football Projections Example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7F65506-5B50-487D-94B2-633B31D9A315}"/>
              </a:ext>
            </a:extLst>
          </p:cNvPr>
          <p:cNvSpPr txBox="1"/>
          <p:nvPr/>
        </p:nvSpPr>
        <p:spPr>
          <a:xfrm>
            <a:off x="590927" y="2661197"/>
            <a:ext cx="3084844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 action="ppaction://hlinkfile"/>
              </a:rPr>
              <a:t>link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3E0404-86A9-40FA-8DB8-302414EE2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4B1F7C-604C-4C2B-B056-1C9588AC08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63078" y="1112571"/>
            <a:ext cx="8923139" cy="463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4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F1468D-3640-4190-AF63-A6754D58F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11" y="744904"/>
            <a:ext cx="6136173" cy="5368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CDCA06-9F69-4860-8CBD-ADC582BF5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13" y="1384050"/>
            <a:ext cx="5461076" cy="408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7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4B942A-8D4F-42A7-BDCA-7F41B38CC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49" y="345600"/>
            <a:ext cx="5681239" cy="3218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DB214F-D484-4FB0-ACDC-199286A9D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95" y="3564293"/>
            <a:ext cx="6355702" cy="2715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C509D8-A67C-45E3-9EC5-D1BD0C8AD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866" y="921979"/>
            <a:ext cx="5793167" cy="501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1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7C7D-D824-4A01-B68B-6CB3237B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1E97C-8A53-4937-9951-AA712B47F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Bokeh Documentation </a:t>
            </a:r>
            <a:r>
              <a:rPr lang="en-US" dirty="0"/>
              <a:t>– https://docs.bokeh.org/en/latest/docs/user_guide/quickstart.html</a:t>
            </a:r>
          </a:p>
          <a:p>
            <a:r>
              <a:rPr lang="en-US" b="1" dirty="0"/>
              <a:t>Bokeh Gallery of Visuals </a:t>
            </a:r>
            <a:r>
              <a:rPr lang="en-US" dirty="0"/>
              <a:t>– https://docs.bokeh.org/en/latest/docs/gallery.html#gallery</a:t>
            </a:r>
          </a:p>
          <a:p>
            <a:r>
              <a:rPr lang="en-US" b="1" dirty="0"/>
              <a:t>“Real Python”, Interactive Data Visualization in Python with Bokeh </a:t>
            </a:r>
            <a:r>
              <a:rPr lang="en-US" dirty="0"/>
              <a:t>– https://realpython.com/python-data-visualization-bokeh/</a:t>
            </a:r>
          </a:p>
          <a:p>
            <a:r>
              <a:rPr lang="en-US" b="1" dirty="0"/>
              <a:t>NFL Data </a:t>
            </a:r>
            <a:r>
              <a:rPr lang="en-US" dirty="0"/>
              <a:t>- https://www.fantasyfootballdatapros.com/csv_files</a:t>
            </a:r>
          </a:p>
          <a:p>
            <a:r>
              <a:rPr lang="en-US" b="1" dirty="0"/>
              <a:t>GDP Data </a:t>
            </a:r>
            <a:r>
              <a:rPr lang="en-US" dirty="0"/>
              <a:t>- https://data.worldbank.org/indicator/NY.GDP.PCAP.CD</a:t>
            </a:r>
          </a:p>
        </p:txBody>
      </p:sp>
    </p:spTree>
    <p:extLst>
      <p:ext uri="{BB962C8B-B14F-4D97-AF65-F5344CB8AC3E}">
        <p14:creationId xmlns:p14="http://schemas.microsoft.com/office/powerpoint/2010/main" val="20191977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163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 Pro Cond Light</vt:lpstr>
      <vt:lpstr>Speak Pro</vt:lpstr>
      <vt:lpstr>RetrospectVTI</vt:lpstr>
      <vt:lpstr>PowerPoint Presentation</vt:lpstr>
      <vt:lpstr>Introduction</vt:lpstr>
      <vt:lpstr>GDP Per Capita Example</vt:lpstr>
      <vt:lpstr>PowerPoint Presentation</vt:lpstr>
      <vt:lpstr>Fantasy Football Projections Example</vt:lpstr>
      <vt:lpstr>PowerPoint Presentation</vt:lpstr>
      <vt:lpstr>PowerPoint Presentation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Smetana</dc:creator>
  <cp:lastModifiedBy>Dan Smetana</cp:lastModifiedBy>
  <cp:revision>4</cp:revision>
  <dcterms:created xsi:type="dcterms:W3CDTF">2020-10-22T18:53:45Z</dcterms:created>
  <dcterms:modified xsi:type="dcterms:W3CDTF">2020-10-22T23:51:16Z</dcterms:modified>
</cp:coreProperties>
</file>