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>
      <p:cViewPr varScale="1">
        <p:scale>
          <a:sx n="97" d="100"/>
          <a:sy n="97" d="100"/>
        </p:scale>
        <p:origin x="1704" y="2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34451</TotalTime>
  <Words>1082</Words>
  <Application>Microsoft Macintosh PowerPoint</Application>
  <PresentationFormat>Custom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Times New Roman</vt:lpstr>
      <vt:lpstr>Arial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 Kennefick</dc:creator>
  <cp:lastModifiedBy>Kevin Van Ransbeeck</cp:lastModifiedBy>
  <cp:revision>1</cp:revision>
  <cp:lastPrinted>1601-01-01T00:00:00Z</cp:lastPrinted>
  <dcterms:created xsi:type="dcterms:W3CDTF">2013-02-12T19:00:05Z</dcterms:created>
  <dcterms:modified xsi:type="dcterms:W3CDTF">2016-03-31T11:45:40Z</dcterms:modified>
</cp:coreProperties>
</file>