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49" autoAdjust="0"/>
  </p:normalViewPr>
  <p:slideViewPr>
    <p:cSldViewPr snapToGrid="0">
      <p:cViewPr varScale="1">
        <p:scale>
          <a:sx n="47" d="100"/>
          <a:sy n="47" d="100"/>
        </p:scale>
        <p:origin x="1080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785-CDD9-418D-BED8-3BD12276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B9FB9-26F1-48CC-B09A-A83A91F8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E56-9DC5-4E4A-B73F-7F05FB1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6AD-0490-48C2-804A-F56F144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4FE3-1060-42B9-9A0D-1B1FC3E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6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4E00-FA3E-4E6C-AB56-04E7115C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DA72-0639-4CBE-8DD0-C45C637A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7BA7-7401-4592-AC27-7C055C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ED5F-D96A-4F71-A642-09FAFE5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52A3-6C98-4AF4-B193-E1ACD5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65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D769-9494-4C60-98DB-F436D46E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1D73-54A0-4126-BB47-42521222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EFE6-A845-47BD-A185-E386CA5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35FA-733D-4EB4-A4A4-0BB572BD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BAA1-3AC2-4BDC-A85B-209030F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53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A8A8-462C-4D0A-B0BC-247F1991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608A-D23C-400D-8D5A-DC4E74A0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798A-53EE-44AA-B148-4A28DB5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45A6-F147-4C27-B6A7-B727D5A4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CEE0-B191-42DC-88FE-BB016DC1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02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384-7BF0-45AC-9AFE-B5EE7BAD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CA3E-E773-4957-82BD-C08236D2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644B-61A7-4F6B-88FC-A7236A3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0734-3003-4B5A-8DE6-01D3245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EC1-5AD2-4D3D-A1D8-62E701F8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5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61B-554F-4AD9-B83D-53CA0912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93F5-042D-46B2-B1E5-F0EE3E50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D2CA-DBFF-4BAF-9D58-21E3B408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884B-6578-4ACB-9531-B498A5E1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C89C-D30E-4B76-BC9C-460DC27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ABBA-0635-4838-AFAF-8794DBE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96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2DA5-D746-450C-9DD2-737B371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F2DF0-1BAD-4653-A80C-1ECC2743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752D-49EE-4AC0-8B88-7E3B919E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7CD0A-E145-4127-938F-8F622AAC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A90AC-E300-4E97-AA8B-D6E02FB8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D2DAD-742A-43D8-BCAD-F66EC9F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6993-C138-45DD-8546-4516E488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B618-5B7A-4E15-8C56-6DE5780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6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FA1-95BD-484C-BF63-412186F3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906C0-F389-43A3-9BB2-6C57FA6A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19AFA-78AB-45C4-B3A4-34350F64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7B938-6E62-469E-847B-703738A5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08FE-78D8-46E3-8647-3426D84A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C9EA1-1DB6-45CF-A60F-0D041D6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C32-0281-431D-819F-D57A788A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1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EE68-9776-42B8-B215-C0EA9576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FCD6-0D18-4E30-A074-4F585812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AAC3-19D9-4B3F-9FE3-56E3B758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3EFA-0EB5-4CC9-AF11-3E2A061E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522-066F-4CC8-988D-20B334A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AAD5-4565-4204-9624-7A728304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61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E79-33D2-43E9-8D37-2CF2A7BE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7E6B5-F06B-47C4-963F-3E4B3D68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1F30-A257-4EE7-B1D2-66D59587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85A5-CAB5-4D89-804B-A9E15E9F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6363-DA8B-4B7D-AA29-9A9C19A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BC58-A915-4758-ACCD-9F3E424F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3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198FB-4914-4F78-A4AA-5DB7FD40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C185-CC88-4365-A08E-4453FFA4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4C46-E2C4-4C60-A379-34C76F60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BCB3-725C-45BA-9CF7-2C94D16AAD7C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B399-B657-4119-8C43-1A877537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8CFF-71D0-4718-8256-2F4874CC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alloons Fly Sticker - Balloons Fly Sky Blue Stickers">
            <a:extLst>
              <a:ext uri="{FF2B5EF4-FFF2-40B4-BE49-F238E27FC236}">
                <a16:creationId xmlns:a16="http://schemas.microsoft.com/office/drawing/2014/main" id="{BDA6ACAF-3B30-4B39-8395-81A3179D12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98" y="525490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8FF7929-AC4A-45AF-8EA7-1D12606CF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2941"/>
          <a:stretch/>
        </p:blipFill>
        <p:spPr>
          <a:xfrm>
            <a:off x="-193965" y="3626872"/>
            <a:ext cx="3657601" cy="3145052"/>
          </a:xfrm>
          <a:prstGeom prst="rect">
            <a:avLst/>
          </a:prstGeom>
        </p:spPr>
      </p:pic>
      <p:pic>
        <p:nvPicPr>
          <p:cNvPr id="1026" name="Picture 2" descr="Balloons Fly Sticker - Balloons Fly Sky Blue Stickers">
            <a:extLst>
              <a:ext uri="{FF2B5EF4-FFF2-40B4-BE49-F238E27FC236}">
                <a16:creationId xmlns:a16="http://schemas.microsoft.com/office/drawing/2014/main" id="{421C8D8A-AE80-47FA-952C-D8669E801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831" y="930939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lloons Fly Sticker - Balloons Fly Sky Blue Stickers">
            <a:extLst>
              <a:ext uri="{FF2B5EF4-FFF2-40B4-BE49-F238E27FC236}">
                <a16:creationId xmlns:a16="http://schemas.microsoft.com/office/drawing/2014/main" id="{44D1A2CC-BEC8-4EB0-A305-4F4B2957E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95" y="749484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alloons Fly Sticker - Balloons Fly Sky Blue Stickers">
            <a:extLst>
              <a:ext uri="{FF2B5EF4-FFF2-40B4-BE49-F238E27FC236}">
                <a16:creationId xmlns:a16="http://schemas.microsoft.com/office/drawing/2014/main" id="{B1529C98-BAEE-4E77-930B-F3A6F87FCB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58" y="578056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alloons Fly Sticker - Balloons Fly Sky Blue Stickers">
            <a:extLst>
              <a:ext uri="{FF2B5EF4-FFF2-40B4-BE49-F238E27FC236}">
                <a16:creationId xmlns:a16="http://schemas.microsoft.com/office/drawing/2014/main" id="{F3A90704-BB6B-4484-B3E7-1E42F8353C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58" y="548006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alloons Fly Sticker - Balloons Fly Sky Blue Stickers">
            <a:extLst>
              <a:ext uri="{FF2B5EF4-FFF2-40B4-BE49-F238E27FC236}">
                <a16:creationId xmlns:a16="http://schemas.microsoft.com/office/drawing/2014/main" id="{4ED0F876-2355-48AA-80B4-377BCAED64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4" y="9687422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alloons Fly Sticker - Balloons Fly Sky Blue Stickers">
            <a:extLst>
              <a:ext uri="{FF2B5EF4-FFF2-40B4-BE49-F238E27FC236}">
                <a16:creationId xmlns:a16="http://schemas.microsoft.com/office/drawing/2014/main" id="{2F7A0A09-2D35-4C30-95E2-8377131B43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18" y="495967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lloons Fly Sticker - Balloons Fly Sky Blue Stickers">
            <a:extLst>
              <a:ext uri="{FF2B5EF4-FFF2-40B4-BE49-F238E27FC236}">
                <a16:creationId xmlns:a16="http://schemas.microsoft.com/office/drawing/2014/main" id="{5D11F96B-6422-48B3-BE7E-6F9D33071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20" y="810472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alloons Fly Sticker - Balloons Fly Sky Blue Stickers">
            <a:extLst>
              <a:ext uri="{FF2B5EF4-FFF2-40B4-BE49-F238E27FC236}">
                <a16:creationId xmlns:a16="http://schemas.microsoft.com/office/drawing/2014/main" id="{3278D828-8334-4069-BC67-0DCC5F43F4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6" y="716942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alloons Fly Sticker - Balloons Fly Sky Blue Stickers">
            <a:extLst>
              <a:ext uri="{FF2B5EF4-FFF2-40B4-BE49-F238E27FC236}">
                <a16:creationId xmlns:a16="http://schemas.microsoft.com/office/drawing/2014/main" id="{DFD05B3A-CC30-4CCB-A288-D30F73C64D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90" y="1054923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alloons Fly Sticker - Balloons Fly Sky Blue Stickers">
            <a:extLst>
              <a:ext uri="{FF2B5EF4-FFF2-40B4-BE49-F238E27FC236}">
                <a16:creationId xmlns:a16="http://schemas.microsoft.com/office/drawing/2014/main" id="{C3951BFD-A8EE-4193-9AE6-F6ED414C2D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923" y="1460372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alloons Fly Sticker - Balloons Fly Sky Blue Stickers">
            <a:extLst>
              <a:ext uri="{FF2B5EF4-FFF2-40B4-BE49-F238E27FC236}">
                <a16:creationId xmlns:a16="http://schemas.microsoft.com/office/drawing/2014/main" id="{A38182CF-7515-4390-A517-BEBD030175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87" y="1278917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alloons Fly Sticker - Balloons Fly Sky Blue Stickers">
            <a:extLst>
              <a:ext uri="{FF2B5EF4-FFF2-40B4-BE49-F238E27FC236}">
                <a16:creationId xmlns:a16="http://schemas.microsoft.com/office/drawing/2014/main" id="{E5CD831B-2554-4DD7-A480-ECC73DD8B2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50" y="1107489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alloons Fly Sticker - Balloons Fly Sky Blue Stickers">
            <a:extLst>
              <a:ext uri="{FF2B5EF4-FFF2-40B4-BE49-F238E27FC236}">
                <a16:creationId xmlns:a16="http://schemas.microsoft.com/office/drawing/2014/main" id="{B0EF9F24-B54A-4EC3-8B74-61CE73428F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166" y="10774392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alloons Fly Sticker - Balloons Fly Sky Blue Stickers">
            <a:extLst>
              <a:ext uri="{FF2B5EF4-FFF2-40B4-BE49-F238E27FC236}">
                <a16:creationId xmlns:a16="http://schemas.microsoft.com/office/drawing/2014/main" id="{C8E0EFE8-46E8-4D26-922F-F837D608FB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" y="1498175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alloons Fly Sticker - Balloons Fly Sky Blue Stickers">
            <a:extLst>
              <a:ext uri="{FF2B5EF4-FFF2-40B4-BE49-F238E27FC236}">
                <a16:creationId xmlns:a16="http://schemas.microsoft.com/office/drawing/2014/main" id="{2C087262-EF80-414B-85F6-8BEF3A5A33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12" y="1339905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alloons Fly Sticker - Balloons Fly Sky Blue Stickers">
            <a:extLst>
              <a:ext uri="{FF2B5EF4-FFF2-40B4-BE49-F238E27FC236}">
                <a16:creationId xmlns:a16="http://schemas.microsoft.com/office/drawing/2014/main" id="{910AA5BA-4661-455E-923E-E47C34DF7B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8" y="1246376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48195-48E5-4246-BCA3-80AEA2CABFC2}"/>
              </a:ext>
            </a:extLst>
          </p:cNvPr>
          <p:cNvSpPr txBox="1"/>
          <p:nvPr/>
        </p:nvSpPr>
        <p:spPr>
          <a:xfrm>
            <a:off x="2731362" y="1852830"/>
            <a:ext cx="6729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+mj-cs"/>
              </a:rPr>
              <a:t> בוקר טוב דן</a:t>
            </a:r>
            <a:endParaRPr lang="en-IL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778E-1ABA-4193-9F5F-C2AD7F9EED3C}"/>
              </a:ext>
            </a:extLst>
          </p:cNvPr>
          <p:cNvSpPr txBox="1"/>
          <p:nvPr/>
        </p:nvSpPr>
        <p:spPr>
          <a:xfrm>
            <a:off x="3370829" y="2459504"/>
            <a:ext cx="546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cs typeface="+mj-cs"/>
              </a:rPr>
              <a:t>בברכה,</a:t>
            </a:r>
          </a:p>
          <a:p>
            <a:pPr algn="ctr"/>
            <a:r>
              <a:rPr lang="he-IL" sz="4000" dirty="0">
                <a:cs typeface="+mj-cs"/>
              </a:rPr>
              <a:t>רן אשכנזי, אל"מ </a:t>
            </a:r>
          </a:p>
          <a:p>
            <a:pPr algn="ctr"/>
            <a:r>
              <a:rPr lang="he-IL" sz="4000" dirty="0">
                <a:cs typeface="+mj-cs"/>
              </a:rPr>
              <a:t>מח"ט        214</a:t>
            </a:r>
            <a:endParaRPr lang="en-IL" sz="4000" dirty="0"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BB29-B100-46C8-AF08-F76C318B65EE}"/>
              </a:ext>
            </a:extLst>
          </p:cNvPr>
          <p:cNvSpPr txBox="1"/>
          <p:nvPr/>
        </p:nvSpPr>
        <p:spPr>
          <a:xfrm>
            <a:off x="1832896" y="2456199"/>
            <a:ext cx="852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+mj-cs"/>
              </a:rPr>
              <a:t>בשמי ובשם מפקדי וחיילי חטיבת האש 214, ברצוני לאחל לך מזל טוב לרגל יום הולדתך ה23!</a:t>
            </a:r>
            <a:endParaRPr lang="en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25DF4-18B4-4368-833E-7724F33778DE}"/>
              </a:ext>
            </a:extLst>
          </p:cNvPr>
          <p:cNvSpPr txBox="1"/>
          <p:nvPr/>
        </p:nvSpPr>
        <p:spPr>
          <a:xfrm>
            <a:off x="3070858" y="3158521"/>
            <a:ext cx="638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+mj-cs"/>
              </a:rPr>
              <a:t>אושר, בריאות והצלחה בכל.</a:t>
            </a:r>
            <a:endParaRPr lang="en-IL" sz="4800" dirty="0">
              <a:cs typeface="+mj-cs"/>
            </a:endParaRPr>
          </a:p>
        </p:txBody>
      </p:sp>
      <p:pic>
        <p:nvPicPr>
          <p:cNvPr id="25" name="Picture 2" descr="Balloons Fly Sticker - Balloons Fly Sky Blue Stickers">
            <a:extLst>
              <a:ext uri="{FF2B5EF4-FFF2-40B4-BE49-F238E27FC236}">
                <a16:creationId xmlns:a16="http://schemas.microsoft.com/office/drawing/2014/main" id="{AC9F8E43-4CB8-4630-A7E5-12C402737F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99" y="1525248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lloons Fly Sticker - Balloons Fly Sky Blue Stickers">
            <a:extLst>
              <a:ext uri="{FF2B5EF4-FFF2-40B4-BE49-F238E27FC236}">
                <a16:creationId xmlns:a16="http://schemas.microsoft.com/office/drawing/2014/main" id="{B3CD8C9E-2202-45C6-98AB-5B55E5DA73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732" y="1930697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alloons Fly Sticker - Balloons Fly Sky Blue Stickers">
            <a:extLst>
              <a:ext uri="{FF2B5EF4-FFF2-40B4-BE49-F238E27FC236}">
                <a16:creationId xmlns:a16="http://schemas.microsoft.com/office/drawing/2014/main" id="{F59B5C7E-1640-42F4-B181-2027D7491D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96" y="1749243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Balloons Fly Sticker - Balloons Fly Sky Blue Stickers">
            <a:extLst>
              <a:ext uri="{FF2B5EF4-FFF2-40B4-BE49-F238E27FC236}">
                <a16:creationId xmlns:a16="http://schemas.microsoft.com/office/drawing/2014/main" id="{2E6CA52B-3AC7-459D-B015-A783572696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259" y="1577815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Balloons Fly Sticker - Balloons Fly Sky Blue Stickers">
            <a:extLst>
              <a:ext uri="{FF2B5EF4-FFF2-40B4-BE49-F238E27FC236}">
                <a16:creationId xmlns:a16="http://schemas.microsoft.com/office/drawing/2014/main" id="{6155EB1A-E2B3-4FC1-B7E7-C39E7580D6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547764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lloons Fly Sticker - Balloons Fly Sky Blue Stickers">
            <a:extLst>
              <a:ext uri="{FF2B5EF4-FFF2-40B4-BE49-F238E27FC236}">
                <a16:creationId xmlns:a16="http://schemas.microsoft.com/office/drawing/2014/main" id="{99DD1C59-56D4-45D0-9A11-ED079ECB1E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5" y="1968500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lloons Fly Sticker - Balloons Fly Sky Blue Stickers">
            <a:extLst>
              <a:ext uri="{FF2B5EF4-FFF2-40B4-BE49-F238E27FC236}">
                <a16:creationId xmlns:a16="http://schemas.microsoft.com/office/drawing/2014/main" id="{28D36CC1-1BF4-42C7-B978-F2114DB31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21" y="18102308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lloons Fly Sticker - Balloons Fly Sky Blue Stickers">
            <a:extLst>
              <a:ext uri="{FF2B5EF4-FFF2-40B4-BE49-F238E27FC236}">
                <a16:creationId xmlns:a16="http://schemas.microsoft.com/office/drawing/2014/main" id="{771D7198-F791-4551-818D-4EAE1BA575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87" y="1716701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0507 -2.23426 " pathEditMode="relative" rAng="0" ptsTypes="AA">
                                      <p:cBhvr>
                                        <p:cTn id="6" dur="1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1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1042 -2.82754 " pathEditMode="relative" rAng="0" ptsTypes="AA">
                                      <p:cBhvr>
                                        <p:cTn id="8" dur="7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4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2552 -2.59028 " pathEditMode="relative" rAng="0" ptsTypes="AA">
                                      <p:cBhvr>
                                        <p:cTn id="10" dur="1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-12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1459 -2.11829 " pathEditMode="relative" rAng="0" ptsTypes="AA">
                                      <p:cBhvr>
                                        <p:cTn id="12" dur="1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-10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2695 -2.11088 " pathEditMode="relative" rAng="0" ptsTypes="AA">
                                      <p:cBhvr>
                                        <p:cTn id="14" dur="13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105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276 -1.99167 " pathEditMode="relative" rAng="0" ptsTypes="AA">
                                      <p:cBhvr>
                                        <p:cTn id="16" dur="12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99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3919 -2.13657 " pathEditMode="relative" rAng="0" ptsTypes="AA">
                                      <p:cBhvr>
                                        <p:cTn id="18" dur="17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06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02435 -1.99121 " pathEditMode="relative" rAng="0" ptsTypes="AA">
                                      <p:cBhvr>
                                        <p:cTn id="20" dur="14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995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1133 -1.64792 " pathEditMode="relative" rAng="0" ptsTypes="AA">
                                      <p:cBhvr>
                                        <p:cTn id="22" dur="1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82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01432 -1.48218 " pathEditMode="relative" rAng="0" ptsTypes="AA">
                                      <p:cBhvr>
                                        <p:cTn id="24" dur="1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741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025 -3.32592 " pathEditMode="relative" rAng="0" ptsTypes="AA">
                                      <p:cBhvr>
                                        <p:cTn id="26" dur="1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66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2838 -2.93495 " pathEditMode="relative" rAng="0" ptsTypes="AA">
                                      <p:cBhvr>
                                        <p:cTn id="28" dur="16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467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17 -1.54676 " pathEditMode="relative" rAng="0" ptsTypes="AA">
                                      <p:cBhvr>
                                        <p:cTn id="30" dur="16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773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1745 -2.23704 " pathEditMode="relative" rAng="0" ptsTypes="AA">
                                      <p:cBhvr>
                                        <p:cTn id="32" dur="17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1185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5482 -2.84352 " pathEditMode="relative" rAng="0" ptsTypes="AA">
                                      <p:cBhvr>
                                        <p:cTn id="34" dur="1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421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477 -2.56366 " pathEditMode="relative" rAng="0" ptsTypes="AA">
                                      <p:cBhvr>
                                        <p:cTn id="36" dur="1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0039 -1.89329 " pathEditMode="relative" rAng="0" ptsTypes="AA">
                                      <p:cBhvr>
                                        <p:cTn id="38" dur="1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467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5716 -2.56389 " pathEditMode="relative" rAng="0" ptsTypes="AA">
                                      <p:cBhvr>
                                        <p:cTn id="40" dur="1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03919 -3.28356 " pathEditMode="relative" rAng="0" ptsTypes="AA">
                                      <p:cBhvr>
                                        <p:cTn id="42" dur="1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6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01823 -2.28333 " pathEditMode="relative" rAng="0" ptsTypes="AA">
                                      <p:cBhvr>
                                        <p:cTn id="44" dur="1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114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1641 -2.14028 " pathEditMode="relative" rAng="0" ptsTypes="AA">
                                      <p:cBhvr>
                                        <p:cTn id="46" dur="17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-10701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5469 -2.78611 " pathEditMode="relative" rAng="0" ptsTypes="AA">
                                      <p:cBhvr>
                                        <p:cTn id="48" dur="17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3930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5794 -2.96875 " pathEditMode="relative" rAng="0" ptsTypes="AA">
                                      <p:cBhvr>
                                        <p:cTn id="50" dur="17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-14844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7616 L -0.05078 -2.88148 " pathEditMode="relative" rAng="0" ptsTypes="AA">
                                      <p:cBhvr>
                                        <p:cTn id="52" dur="1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140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0392 -2.43912 " pathEditMode="relative" rAng="0" ptsTypes="AA">
                                      <p:cBhvr>
                                        <p:cTn id="54" dur="17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219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8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12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7" grpId="0"/>
      <p:bldP spid="7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</dc:creator>
  <cp:lastModifiedBy>Abu</cp:lastModifiedBy>
  <cp:revision>4</cp:revision>
  <dcterms:created xsi:type="dcterms:W3CDTF">2022-09-04T11:15:24Z</dcterms:created>
  <dcterms:modified xsi:type="dcterms:W3CDTF">2022-09-05T10:55:58Z</dcterms:modified>
</cp:coreProperties>
</file>