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17222-6220-472D-A403-C3B17C6AF20C}" v="5" dt="2020-09-06T18:59:0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omerville Roberts" userId="8880c276c599bcc1" providerId="LiveId" clId="{72817222-6220-472D-A403-C3B17C6AF20C}"/>
    <pc:docChg chg="undo custSel mod addSld delSld modSld">
      <pc:chgData name="Daniel Somerville Roberts" userId="8880c276c599bcc1" providerId="LiveId" clId="{72817222-6220-472D-A403-C3B17C6AF20C}" dt="2020-09-06T19:06:32.813" v="726" actId="12"/>
      <pc:docMkLst>
        <pc:docMk/>
      </pc:docMkLst>
      <pc:sldChg chg="modSp mod">
        <pc:chgData name="Daniel Somerville Roberts" userId="8880c276c599bcc1" providerId="LiveId" clId="{72817222-6220-472D-A403-C3B17C6AF20C}" dt="2020-09-06T18:32:38.104" v="4" actId="20577"/>
        <pc:sldMkLst>
          <pc:docMk/>
          <pc:sldMk cId="1386357188" sldId="257"/>
        </pc:sldMkLst>
        <pc:spChg chg="mod">
          <ac:chgData name="Daniel Somerville Roberts" userId="8880c276c599bcc1" providerId="LiveId" clId="{72817222-6220-472D-A403-C3B17C6AF20C}" dt="2020-09-06T18:32:38.104" v="4" actId="20577"/>
          <ac:spMkLst>
            <pc:docMk/>
            <pc:sldMk cId="1386357188" sldId="257"/>
            <ac:spMk id="11" creationId="{73823356-1256-4CE0-B1CC-488E8E0CC9FF}"/>
          </ac:spMkLst>
        </pc:spChg>
      </pc:sldChg>
      <pc:sldChg chg="modSp new mod">
        <pc:chgData name="Daniel Somerville Roberts" userId="8880c276c599bcc1" providerId="LiveId" clId="{72817222-6220-472D-A403-C3B17C6AF20C}" dt="2020-09-06T18:52:08.236" v="388" actId="20577"/>
        <pc:sldMkLst>
          <pc:docMk/>
          <pc:sldMk cId="177548927" sldId="258"/>
        </pc:sldMkLst>
        <pc:spChg chg="mod">
          <ac:chgData name="Daniel Somerville Roberts" userId="8880c276c599bcc1" providerId="LiveId" clId="{72817222-6220-472D-A403-C3B17C6AF20C}" dt="2020-09-06T18:52:08.236" v="388" actId="20577"/>
          <ac:spMkLst>
            <pc:docMk/>
            <pc:sldMk cId="177548927" sldId="258"/>
            <ac:spMk id="2" creationId="{33D7321F-B5AF-4719-B9A5-C52D33CC7F65}"/>
          </ac:spMkLst>
        </pc:spChg>
        <pc:spChg chg="mod">
          <ac:chgData name="Daniel Somerville Roberts" userId="8880c276c599bcc1" providerId="LiveId" clId="{72817222-6220-472D-A403-C3B17C6AF20C}" dt="2020-09-06T18:50:13.869" v="369" actId="20577"/>
          <ac:spMkLst>
            <pc:docMk/>
            <pc:sldMk cId="177548927" sldId="258"/>
            <ac:spMk id="3" creationId="{35BAFFB3-A767-4791-A332-0E9817479044}"/>
          </ac:spMkLst>
        </pc:spChg>
      </pc:sldChg>
      <pc:sldChg chg="addSp delSp modSp new mod">
        <pc:chgData name="Daniel Somerville Roberts" userId="8880c276c599bcc1" providerId="LiveId" clId="{72817222-6220-472D-A403-C3B17C6AF20C}" dt="2020-09-06T18:59:54.226" v="522" actId="1076"/>
        <pc:sldMkLst>
          <pc:docMk/>
          <pc:sldMk cId="1004217344" sldId="259"/>
        </pc:sldMkLst>
        <pc:spChg chg="add del mod">
          <ac:chgData name="Daniel Somerville Roberts" userId="8880c276c599bcc1" providerId="LiveId" clId="{72817222-6220-472D-A403-C3B17C6AF20C}" dt="2020-09-06T18:51:58.375" v="385" actId="20577"/>
          <ac:spMkLst>
            <pc:docMk/>
            <pc:sldMk cId="1004217344" sldId="259"/>
            <ac:spMk id="2" creationId="{311D5A75-3EA7-4B4B-A937-25B537D15B26}"/>
          </ac:spMkLst>
        </pc:spChg>
        <pc:spChg chg="del">
          <ac:chgData name="Daniel Somerville Roberts" userId="8880c276c599bcc1" providerId="LiveId" clId="{72817222-6220-472D-A403-C3B17C6AF20C}" dt="2020-09-06T18:51:06.424" v="371"/>
          <ac:spMkLst>
            <pc:docMk/>
            <pc:sldMk cId="1004217344" sldId="259"/>
            <ac:spMk id="3" creationId="{71F1D4F1-DE94-45D4-B5FC-C0A3CF16F96B}"/>
          </ac:spMkLst>
        </pc:spChg>
        <pc:spChg chg="add mod">
          <ac:chgData name="Daniel Somerville Roberts" userId="8880c276c599bcc1" providerId="LiveId" clId="{72817222-6220-472D-A403-C3B17C6AF20C}" dt="2020-09-06T18:59:41.337" v="514" actId="1076"/>
          <ac:spMkLst>
            <pc:docMk/>
            <pc:sldMk cId="1004217344" sldId="259"/>
            <ac:spMk id="6" creationId="{C80B95F2-9D27-4352-A9A5-096569D0597D}"/>
          </ac:spMkLst>
        </pc:spChg>
        <pc:spChg chg="add mod">
          <ac:chgData name="Daniel Somerville Roberts" userId="8880c276c599bcc1" providerId="LiveId" clId="{72817222-6220-472D-A403-C3B17C6AF20C}" dt="2020-09-06T18:59:47.540" v="518" actId="1076"/>
          <ac:spMkLst>
            <pc:docMk/>
            <pc:sldMk cId="1004217344" sldId="259"/>
            <ac:spMk id="10" creationId="{85BA01F2-FA54-433E-814E-CCFE4836F49D}"/>
          </ac:spMkLst>
        </pc:spChg>
        <pc:spChg chg="add mod">
          <ac:chgData name="Daniel Somerville Roberts" userId="8880c276c599bcc1" providerId="LiveId" clId="{72817222-6220-472D-A403-C3B17C6AF20C}" dt="2020-09-06T18:59:54.226" v="522" actId="1076"/>
          <ac:spMkLst>
            <pc:docMk/>
            <pc:sldMk cId="1004217344" sldId="259"/>
            <ac:spMk id="12" creationId="{D3C6C8D2-95DA-4390-8D4F-DB0959E26EF2}"/>
          </ac:spMkLst>
        </pc:spChg>
        <pc:picChg chg="add mod">
          <ac:chgData name="Daniel Somerville Roberts" userId="8880c276c599bcc1" providerId="LiveId" clId="{72817222-6220-472D-A403-C3B17C6AF20C}" dt="2020-09-06T18:57:21.323" v="494" actId="1076"/>
          <ac:picMkLst>
            <pc:docMk/>
            <pc:sldMk cId="1004217344" sldId="259"/>
            <ac:picMk id="4" creationId="{4F327743-6789-4D11-8DF0-98970DC907FF}"/>
          </ac:picMkLst>
        </pc:picChg>
        <pc:picChg chg="add mod">
          <ac:chgData name="Daniel Somerville Roberts" userId="8880c276c599bcc1" providerId="LiveId" clId="{72817222-6220-472D-A403-C3B17C6AF20C}" dt="2020-09-06T18:59:26.597" v="509" actId="1076"/>
          <ac:picMkLst>
            <pc:docMk/>
            <pc:sldMk cId="1004217344" sldId="259"/>
            <ac:picMk id="5" creationId="{C1C83A2A-AD9B-4A94-8085-3E809D42A9EB}"/>
          </ac:picMkLst>
        </pc:picChg>
        <pc:picChg chg="add mod">
          <ac:chgData name="Daniel Somerville Roberts" userId="8880c276c599bcc1" providerId="LiveId" clId="{72817222-6220-472D-A403-C3B17C6AF20C}" dt="2020-09-06T18:59:31.500" v="511" actId="1076"/>
          <ac:picMkLst>
            <pc:docMk/>
            <pc:sldMk cId="1004217344" sldId="259"/>
            <ac:picMk id="7" creationId="{FCE591D8-8762-4F52-A0E1-6C452D711D8B}"/>
          </ac:picMkLst>
        </pc:picChg>
        <pc:picChg chg="add mod">
          <ac:chgData name="Daniel Somerville Roberts" userId="8880c276c599bcc1" providerId="LiveId" clId="{72817222-6220-472D-A403-C3B17C6AF20C}" dt="2020-09-06T18:59:37.971" v="513" actId="1076"/>
          <ac:picMkLst>
            <pc:docMk/>
            <pc:sldMk cId="1004217344" sldId="259"/>
            <ac:picMk id="8" creationId="{D5918D10-9CEA-4650-99BD-76AAD19D9C36}"/>
          </ac:picMkLst>
        </pc:picChg>
      </pc:sldChg>
      <pc:sldChg chg="addSp modSp new mod setBg">
        <pc:chgData name="Daniel Somerville Roberts" userId="8880c276c599bcc1" providerId="LiveId" clId="{72817222-6220-472D-A403-C3B17C6AF20C}" dt="2020-09-06T18:56:54.272" v="488" actId="20577"/>
        <pc:sldMkLst>
          <pc:docMk/>
          <pc:sldMk cId="736179565" sldId="260"/>
        </pc:sldMkLst>
        <pc:spChg chg="mod">
          <ac:chgData name="Daniel Somerville Roberts" userId="8880c276c599bcc1" providerId="LiveId" clId="{72817222-6220-472D-A403-C3B17C6AF20C}" dt="2020-09-06T18:56:54.272" v="488" actId="20577"/>
          <ac:spMkLst>
            <pc:docMk/>
            <pc:sldMk cId="736179565" sldId="260"/>
            <ac:spMk id="2" creationId="{7644ADFA-9F2A-4E34-9364-D9C343C9B3A0}"/>
          </ac:spMkLst>
        </pc:spChg>
        <pc:spChg chg="mod">
          <ac:chgData name="Daniel Somerville Roberts" userId="8880c276c599bcc1" providerId="LiveId" clId="{72817222-6220-472D-A403-C3B17C6AF20C}" dt="2020-09-06T18:54:59.384" v="478" actId="20577"/>
          <ac:spMkLst>
            <pc:docMk/>
            <pc:sldMk cId="736179565" sldId="260"/>
            <ac:spMk id="3" creationId="{FDF5D662-A23E-4ECD-8215-6C1A1951DA5A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12" creationId="{A6EF5A53-0A64-4CA5-B9C7-1CB97CB5CF1C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14" creationId="{34ABFBEA-4EB0-4D02-A2C0-1733CD3D6F12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16" creationId="{19E083F6-57F4-487B-A766-EA0462B1EED8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18" creationId="{665A5CBD-5BDA-4345-915C-718F0E585911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20" creationId="{212743AE-D031-468D-9CF6-6C37D3E44874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22" creationId="{3DAB9C9F-3463-4A56-B1EA-1BD1AA292F64}"/>
          </ac:spMkLst>
        </pc:spChg>
        <pc:spChg chg="add">
          <ac:chgData name="Daniel Somerville Roberts" userId="8880c276c599bcc1" providerId="LiveId" clId="{72817222-6220-472D-A403-C3B17C6AF20C}" dt="2020-09-06T18:54:39.035" v="431" actId="26606"/>
          <ac:spMkLst>
            <pc:docMk/>
            <pc:sldMk cId="736179565" sldId="260"/>
            <ac:spMk id="24" creationId="{60AC72AB-AA3F-44E6-B4FF-5232499EE6C1}"/>
          </ac:spMkLst>
        </pc:spChg>
        <pc:picChg chg="add mod">
          <ac:chgData name="Daniel Somerville Roberts" userId="8880c276c599bcc1" providerId="LiveId" clId="{72817222-6220-472D-A403-C3B17C6AF20C}" dt="2020-09-06T18:54:39.035" v="431" actId="26606"/>
          <ac:picMkLst>
            <pc:docMk/>
            <pc:sldMk cId="736179565" sldId="260"/>
            <ac:picMk id="5" creationId="{ED9EA8C1-B8A6-4425-8D44-95C6917E35F2}"/>
          </ac:picMkLst>
        </pc:picChg>
        <pc:picChg chg="add mod">
          <ac:chgData name="Daniel Somerville Roberts" userId="8880c276c599bcc1" providerId="LiveId" clId="{72817222-6220-472D-A403-C3B17C6AF20C}" dt="2020-09-06T18:54:39.035" v="431" actId="26606"/>
          <ac:picMkLst>
            <pc:docMk/>
            <pc:sldMk cId="736179565" sldId="260"/>
            <ac:picMk id="7" creationId="{2ABB0DE0-3C97-4F06-8466-33257B9ECC9F}"/>
          </ac:picMkLst>
        </pc:picChg>
      </pc:sldChg>
      <pc:sldChg chg="modSp new del mod">
        <pc:chgData name="Daniel Somerville Roberts" userId="8880c276c599bcc1" providerId="LiveId" clId="{72817222-6220-472D-A403-C3B17C6AF20C}" dt="2020-09-06T18:56:51.746" v="486" actId="47"/>
        <pc:sldMkLst>
          <pc:docMk/>
          <pc:sldMk cId="1497330540" sldId="261"/>
        </pc:sldMkLst>
        <pc:spChg chg="mod">
          <ac:chgData name="Daniel Somerville Roberts" userId="8880c276c599bcc1" providerId="LiveId" clId="{72817222-6220-472D-A403-C3B17C6AF20C}" dt="2020-09-06T18:56:22.973" v="482" actId="20577"/>
          <ac:spMkLst>
            <pc:docMk/>
            <pc:sldMk cId="1497330540" sldId="261"/>
            <ac:spMk id="2" creationId="{1D2BE7D5-B9E3-4C52-B655-C462B2BFE370}"/>
          </ac:spMkLst>
        </pc:spChg>
      </pc:sldChg>
      <pc:sldChg chg="new">
        <pc:chgData name="Daniel Somerville Roberts" userId="8880c276c599bcc1" providerId="LiveId" clId="{72817222-6220-472D-A403-C3B17C6AF20C}" dt="2020-09-06T19:05:26.410" v="523" actId="680"/>
        <pc:sldMkLst>
          <pc:docMk/>
          <pc:sldMk cId="2942916951" sldId="261"/>
        </pc:sldMkLst>
      </pc:sldChg>
      <pc:sldChg chg="modSp new mod">
        <pc:chgData name="Daniel Somerville Roberts" userId="8880c276c599bcc1" providerId="LiveId" clId="{72817222-6220-472D-A403-C3B17C6AF20C}" dt="2020-09-06T19:06:32.813" v="726" actId="12"/>
        <pc:sldMkLst>
          <pc:docMk/>
          <pc:sldMk cId="118123299" sldId="262"/>
        </pc:sldMkLst>
        <pc:spChg chg="mod">
          <ac:chgData name="Daniel Somerville Roberts" userId="8880c276c599bcc1" providerId="LiveId" clId="{72817222-6220-472D-A403-C3B17C6AF20C}" dt="2020-09-06T19:06:09.199" v="658" actId="313"/>
          <ac:spMkLst>
            <pc:docMk/>
            <pc:sldMk cId="118123299" sldId="262"/>
            <ac:spMk id="2" creationId="{2354C3B4-241D-4056-8F01-328E39F37CEE}"/>
          </ac:spMkLst>
        </pc:spChg>
        <pc:spChg chg="mod">
          <ac:chgData name="Daniel Somerville Roberts" userId="8880c276c599bcc1" providerId="LiveId" clId="{72817222-6220-472D-A403-C3B17C6AF20C}" dt="2020-09-06T19:06:32.813" v="726" actId="12"/>
          <ac:spMkLst>
            <pc:docMk/>
            <pc:sldMk cId="118123299" sldId="262"/>
            <ac:spMk id="3" creationId="{1008D4BA-8E62-48BA-AD2F-56E657E7D4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4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6AC17-6E6D-48D1-BAD5-939DAE516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68BAB-8293-4341-811D-0AF7EEFDC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Explaining the World in x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A4656-76DC-4FF7-BB3F-33684FE2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 whistle-stop tour of everything.</a:t>
            </a:r>
          </a:p>
        </p:txBody>
      </p:sp>
    </p:spTree>
    <p:extLst>
      <p:ext uri="{BB962C8B-B14F-4D97-AF65-F5344CB8AC3E}">
        <p14:creationId xmlns:p14="http://schemas.microsoft.com/office/powerpoint/2010/main" val="415476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823356-1256-4CE0-B1CC-488E8E0C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25" y="649923"/>
            <a:ext cx="6115049" cy="52555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dirty="0"/>
              <a:t>“The first thing a student learns about magic is there are </a:t>
            </a:r>
            <a:r>
              <a:rPr lang="en-GB" b="1" dirty="0"/>
              <a:t>books about magic </a:t>
            </a:r>
            <a:r>
              <a:rPr lang="en-GB" dirty="0"/>
              <a:t>and </a:t>
            </a:r>
            <a:r>
              <a:rPr lang="en-GB" b="1" dirty="0"/>
              <a:t>books of magic</a:t>
            </a:r>
            <a:r>
              <a:rPr lang="en-GB" dirty="0"/>
              <a:t>. And the second thing he learns is that a perfectly respectable example of the former may be had for a two or three guineas at a good bookseller, and the value of the latter is above rubies.”</a:t>
            </a:r>
          </a:p>
          <a:p>
            <a:pPr marL="0" indent="0">
              <a:lnSpc>
                <a:spcPct val="115000"/>
              </a:lnSpc>
              <a:buNone/>
            </a:pPr>
            <a:endParaRPr lang="en-GB" dirty="0"/>
          </a:p>
          <a:p>
            <a:pPr marL="0" indent="0">
              <a:lnSpc>
                <a:spcPct val="115000"/>
              </a:lnSpc>
              <a:buNone/>
            </a:pPr>
            <a:r>
              <a:rPr lang="en-GB" dirty="0"/>
              <a:t>Susanna Clarke, Jonathan Strange and Mr Norrell</a:t>
            </a:r>
          </a:p>
        </p:txBody>
      </p:sp>
    </p:spTree>
    <p:extLst>
      <p:ext uri="{BB962C8B-B14F-4D97-AF65-F5344CB8AC3E}">
        <p14:creationId xmlns:p14="http://schemas.microsoft.com/office/powerpoint/2010/main" val="138635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321F-B5AF-4719-B9A5-C52D33C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Ballard Against Reductionism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FFB3-A767-4791-A332-0E981747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Global population -&gt; UK population -&gt; Newcastle population   -&gt; Humans -&gt; Organs -&gt; Tissues -&gt; Cells -&gt; Organelles -&gt; Molecules -&gt; Atoms -&gt; Sub-Atomic Particles (-&gt; Strings/loops)</a:t>
            </a:r>
          </a:p>
          <a:p>
            <a:endParaRPr lang="en-GB" dirty="0"/>
          </a:p>
          <a:p>
            <a:r>
              <a:rPr lang="en-GB" dirty="0"/>
              <a:t>Therefore we can explain entire world…</a:t>
            </a:r>
          </a:p>
        </p:txBody>
      </p:sp>
    </p:spTree>
    <p:extLst>
      <p:ext uri="{BB962C8B-B14F-4D97-AF65-F5344CB8AC3E}">
        <p14:creationId xmlns:p14="http://schemas.microsoft.com/office/powerpoint/2010/main" val="17754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5A75-3EA7-4B4B-A937-25B537D1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Ballard Against Reductionism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27743-6789-4D11-8DF0-98970DC90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2" y="4236720"/>
            <a:ext cx="3606079" cy="241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3A2A-AD9B-4A94-8085-3E809D42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01" y="1876301"/>
            <a:ext cx="4275230" cy="22765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0B95F2-9D27-4352-A9A5-096569D0597D}"/>
              </a:ext>
            </a:extLst>
          </p:cNvPr>
          <p:cNvSpPr/>
          <p:nvPr/>
        </p:nvSpPr>
        <p:spPr>
          <a:xfrm rot="19264100">
            <a:off x="2373683" y="3354126"/>
            <a:ext cx="92392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591D8-8762-4F52-A0E1-6C452D71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464" y="1918875"/>
            <a:ext cx="2850270" cy="2653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18D10-9CEA-4650-99BD-76AAD19D9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675" y="4572001"/>
            <a:ext cx="3905249" cy="219670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5BA01F2-FA54-433E-814E-CCFE4836F49D}"/>
              </a:ext>
            </a:extLst>
          </p:cNvPr>
          <p:cNvSpPr/>
          <p:nvPr/>
        </p:nvSpPr>
        <p:spPr>
          <a:xfrm rot="630384">
            <a:off x="7952297" y="2784188"/>
            <a:ext cx="92392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3C6C8D2-95DA-4390-8D4F-DB0959E26EF2}"/>
              </a:ext>
            </a:extLst>
          </p:cNvPr>
          <p:cNvSpPr/>
          <p:nvPr/>
        </p:nvSpPr>
        <p:spPr>
          <a:xfrm rot="8859345">
            <a:off x="9007641" y="4681577"/>
            <a:ext cx="92392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1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4ADFA-9F2A-4E34-9364-D9C343C9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Ballard Against Reductionism </a:t>
            </a:r>
            <a:r>
              <a:rPr lang="en-US" dirty="0"/>
              <a:t>3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D662-A23E-4ECD-8215-6C1A1951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Ignoring QM, we can therefore explain: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2743AE-D031-468D-9CF6-6C37D3E44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2783" y="738842"/>
            <a:ext cx="4429119" cy="2585790"/>
          </a:xfrm>
          <a:custGeom>
            <a:avLst/>
            <a:gdLst>
              <a:gd name="connsiteX0" fmla="*/ 2549556 w 4429119"/>
              <a:gd name="connsiteY0" fmla="*/ 905 h 2585790"/>
              <a:gd name="connsiteX1" fmla="*/ 4291657 w 4429119"/>
              <a:gd name="connsiteY1" fmla="*/ 962844 h 2585790"/>
              <a:gd name="connsiteX2" fmla="*/ 3722930 w 4429119"/>
              <a:gd name="connsiteY2" fmla="*/ 2343973 h 2585790"/>
              <a:gd name="connsiteX3" fmla="*/ 81848 w 4429119"/>
              <a:gd name="connsiteY3" fmla="*/ 1917009 h 2585790"/>
              <a:gd name="connsiteX4" fmla="*/ 436125 w 4429119"/>
              <a:gd name="connsiteY4" fmla="*/ 766809 h 2585790"/>
              <a:gd name="connsiteX5" fmla="*/ 2402404 w 4429119"/>
              <a:gd name="connsiteY5" fmla="*/ 12123 h 2585790"/>
              <a:gd name="connsiteX6" fmla="*/ 2549556 w 4429119"/>
              <a:gd name="connsiteY6" fmla="*/ 905 h 258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9119" h="2585790">
                <a:moveTo>
                  <a:pt x="2549556" y="905"/>
                </a:moveTo>
                <a:cubicBezTo>
                  <a:pt x="3284573" y="-22945"/>
                  <a:pt x="3999521" y="428062"/>
                  <a:pt x="4291657" y="962844"/>
                </a:cubicBezTo>
                <a:cubicBezTo>
                  <a:pt x="4558255" y="1452208"/>
                  <a:pt x="4471755" y="2011838"/>
                  <a:pt x="3722930" y="2343973"/>
                </a:cubicBezTo>
                <a:cubicBezTo>
                  <a:pt x="2860941" y="2726230"/>
                  <a:pt x="531510" y="2705102"/>
                  <a:pt x="81848" y="1917009"/>
                </a:cubicBezTo>
                <a:cubicBezTo>
                  <a:pt x="-122539" y="1557850"/>
                  <a:pt x="78294" y="1077816"/>
                  <a:pt x="436125" y="766809"/>
                </a:cubicBezTo>
                <a:cubicBezTo>
                  <a:pt x="937917" y="331491"/>
                  <a:pt x="1728210" y="94169"/>
                  <a:pt x="2402404" y="12123"/>
                </a:cubicBezTo>
                <a:cubicBezTo>
                  <a:pt x="2451464" y="6196"/>
                  <a:pt x="2500555" y="2495"/>
                  <a:pt x="2549556" y="9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AB9C9F-3463-4A56-B1EA-1BD1AA292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6513" y="602311"/>
            <a:ext cx="4429124" cy="2445690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Graphic 4" descr="Bank check">
            <a:extLst>
              <a:ext uri="{FF2B5EF4-FFF2-40B4-BE49-F238E27FC236}">
                <a16:creationId xmlns:a16="http://schemas.microsoft.com/office/drawing/2014/main" id="{ED9EA8C1-B8A6-4425-8D44-95C6917E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806001"/>
            <a:ext cx="2305050" cy="230505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AC72AB-AA3F-44E6-B4FF-5232499EE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966" y="3594711"/>
            <a:ext cx="3996753" cy="2511298"/>
          </a:xfrm>
          <a:custGeom>
            <a:avLst/>
            <a:gdLst>
              <a:gd name="connsiteX0" fmla="*/ 2401588 w 3996753"/>
              <a:gd name="connsiteY0" fmla="*/ 1629 h 2511298"/>
              <a:gd name="connsiteX1" fmla="*/ 3265529 w 3996753"/>
              <a:gd name="connsiteY1" fmla="*/ 147890 h 2511298"/>
              <a:gd name="connsiteX2" fmla="*/ 3857750 w 3996753"/>
              <a:gd name="connsiteY2" fmla="*/ 1240722 h 2511298"/>
              <a:gd name="connsiteX3" fmla="*/ 597498 w 3996753"/>
              <a:gd name="connsiteY3" fmla="*/ 2449656 h 2511298"/>
              <a:gd name="connsiteX4" fmla="*/ 8028 w 3996753"/>
              <a:gd name="connsiteY4" fmla="*/ 1587859 h 2511298"/>
              <a:gd name="connsiteX5" fmla="*/ 1019257 w 3996753"/>
              <a:gd name="connsiteY5" fmla="*/ 319702 h 2511298"/>
              <a:gd name="connsiteX6" fmla="*/ 2095788 w 3996753"/>
              <a:gd name="connsiteY6" fmla="*/ 6029 h 2511298"/>
              <a:gd name="connsiteX7" fmla="*/ 2401588 w 3996753"/>
              <a:gd name="connsiteY7" fmla="*/ 1629 h 25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6753" h="2511298">
                <a:moveTo>
                  <a:pt x="2401588" y="1629"/>
                </a:moveTo>
                <a:cubicBezTo>
                  <a:pt x="2707354" y="11085"/>
                  <a:pt x="3008599" y="61545"/>
                  <a:pt x="3265529" y="147890"/>
                </a:cubicBezTo>
                <a:cubicBezTo>
                  <a:pt x="3852793" y="345417"/>
                  <a:pt x="4208571" y="729954"/>
                  <a:pt x="3857750" y="1240722"/>
                </a:cubicBezTo>
                <a:cubicBezTo>
                  <a:pt x="3453587" y="1828629"/>
                  <a:pt x="1559794" y="2759779"/>
                  <a:pt x="597498" y="2449656"/>
                </a:cubicBezTo>
                <a:cubicBezTo>
                  <a:pt x="159246" y="2308233"/>
                  <a:pt x="-44212" y="1927202"/>
                  <a:pt x="8028" y="1587859"/>
                </a:cubicBezTo>
                <a:cubicBezTo>
                  <a:pt x="81163" y="1112541"/>
                  <a:pt x="538113" y="644242"/>
                  <a:pt x="1019257" y="319702"/>
                </a:cubicBezTo>
                <a:cubicBezTo>
                  <a:pt x="1299703" y="131136"/>
                  <a:pt x="1689976" y="30620"/>
                  <a:pt x="2095788" y="6029"/>
                </a:cubicBezTo>
                <a:cubicBezTo>
                  <a:pt x="2197241" y="-120"/>
                  <a:pt x="2299666" y="-1523"/>
                  <a:pt x="2401588" y="16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oud With Lightning And Rain">
            <a:extLst>
              <a:ext uri="{FF2B5EF4-FFF2-40B4-BE49-F238E27FC236}">
                <a16:creationId xmlns:a16="http://schemas.microsoft.com/office/drawing/2014/main" id="{2ABB0DE0-3C97-4F06-8466-33257B9E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3810001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360D-6A8B-446E-821F-9EE44715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DBC-7C24-4C93-933C-A634369B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C3B4-241D-4056-8F01-328E39F3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D4BA-8E62-48BA-AD2F-56E657E7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 so far, science has been too heavily dependant upon reductionism and this has lead to a ‘writers block’ of 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1812329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E42CD9"/>
      </a:accent1>
      <a:accent2>
        <a:srgbClr val="911AD2"/>
      </a:accent2>
      <a:accent3>
        <a:srgbClr val="5C34E5"/>
      </a:accent3>
      <a:accent4>
        <a:srgbClr val="2B4BD6"/>
      </a:accent4>
      <a:accent5>
        <a:srgbClr val="2C9BE4"/>
      </a:accent5>
      <a:accent6>
        <a:srgbClr val="16B5B2"/>
      </a:accent6>
      <a:hlink>
        <a:srgbClr val="3F77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Explaining the World in x Slides</vt:lpstr>
      <vt:lpstr>PowerPoint Presentation</vt:lpstr>
      <vt:lpstr>Ballard Against Reductionism 1</vt:lpstr>
      <vt:lpstr>Ballard Against Reductionism 2</vt:lpstr>
      <vt:lpstr>Ballard Against Reductionism 3</vt:lpstr>
      <vt:lpstr>PowerPoint Presentation</vt:lpstr>
      <vt:lpstr>Fundamental Thesis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the World in x Slides</dc:title>
  <dc:creator>Daniel Somerville Roberts</dc:creator>
  <cp:lastModifiedBy>Daniel Somerville Roberts</cp:lastModifiedBy>
  <cp:revision>1</cp:revision>
  <dcterms:created xsi:type="dcterms:W3CDTF">2020-09-06T18:54:38Z</dcterms:created>
  <dcterms:modified xsi:type="dcterms:W3CDTF">2020-09-06T19:06:50Z</dcterms:modified>
</cp:coreProperties>
</file>