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b754a519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b754a519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-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When unemployment rate is under 11%, weekly sales are between $10,000-20,000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-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There appears to be an increase in weekly sales when unemployment is between ~7-9%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-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When unemployment is at 14%, weekly sales increase to around average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-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graph gives a slight trend but it could be clearer 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-"/>
            </a:pPr>
            <a:r>
              <a:rPr lang="en" sz="1050">
                <a:solidFill>
                  <a:srgbClr val="D5D5D5"/>
                </a:solidFill>
                <a:highlight>
                  <a:srgbClr val="525252"/>
                </a:highlight>
                <a:latin typeface="Roboto"/>
                <a:ea typeface="Roboto"/>
                <a:cs typeface="Roboto"/>
                <a:sym typeface="Roboto"/>
              </a:rPr>
              <a:t>7.175463e-03 r^2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295b346a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295b346a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</a:t>
            </a:r>
            <a:r>
              <a:rPr lang="en"/>
              <a:t>graph</a:t>
            </a:r>
            <a:r>
              <a:rPr lang="en"/>
              <a:t> shows a clearer trend when looking at the adjusted weekly sales </a:t>
            </a:r>
            <a:r>
              <a:rPr lang="en"/>
              <a:t>showing</a:t>
            </a:r>
            <a:r>
              <a:rPr lang="en"/>
              <a:t> how far above or below average weekly sales at each unemployment rate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At the lowest unemployment rate sales are </a:t>
            </a:r>
            <a:r>
              <a:rPr lang="en"/>
              <a:t>about</a:t>
            </a:r>
            <a:r>
              <a:rPr lang="en"/>
              <a:t> 10,000 above average but dips significantly below average when increasing by 1%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Sales </a:t>
            </a:r>
            <a:r>
              <a:rPr lang="en"/>
              <a:t>increase</a:t>
            </a:r>
            <a:r>
              <a:rPr lang="en"/>
              <a:t> between 7-8% unemployment then </a:t>
            </a:r>
            <a:r>
              <a:rPr lang="en"/>
              <a:t>significantly</a:t>
            </a:r>
            <a:r>
              <a:rPr lang="en"/>
              <a:t> decrease to 10% unemployment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50">
                <a:solidFill>
                  <a:srgbClr val="D5D5D5"/>
                </a:solidFill>
                <a:highlight>
                  <a:srgbClr val="525252"/>
                </a:highlight>
                <a:latin typeface="Roboto"/>
                <a:ea typeface="Roboto"/>
                <a:cs typeface="Roboto"/>
                <a:sym typeface="Roboto"/>
              </a:rPr>
              <a:t>7.614562e-03 r^2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ad00db0a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ad00db0a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-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sales increase at 14% could be an outlier due to other confounding variables such as temperature and markdowns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-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If the temperature is uncomfortable, consumers may be less likely to go out and buy goods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-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If unemployment rate is very high, then stores may be more likely to increase markdowns in order to make their products more affordable so they will increase sales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-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0.000597 r^2 with outliers removed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ea69c3ec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ea69c3e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b754a519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b754a519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b754a519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b754a519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acc339d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acc339d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295b346a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295b346a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b754a51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b754a51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b754a519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b754a519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295b346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295b346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e18e719b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e18e719b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b754a519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b754a519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b754a519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fb754a51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295b346a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295b346a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ea69c3ec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ea69c3ec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ea69c3ec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ea69c3ec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ea69c3ec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ea69c3ec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ea69c3e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ea69c3e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e18e719b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e18e719b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ea69c3e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ea69c3e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e18e719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e18e719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b754a51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b754a5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ea69c3ec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ea69c3ec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b754a519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b754a519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b754a51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b754a51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Retail Sales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Andrew, Emerie, Samantha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6562700" y="410000"/>
            <a:ext cx="2581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vs. Weekly Sales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6562700" y="1810300"/>
            <a:ext cx="2581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Greatest weekly sales observed between 8-9%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General trend is not very clear 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1675"/>
            <a:ext cx="6257900" cy="4180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6348775" y="199800"/>
            <a:ext cx="2795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vs. Adjusted Weekly Sales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3125"/>
            <a:ext cx="6348775" cy="469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6470275" y="1751400"/>
            <a:ext cx="25521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variation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Majority of sales occur when unemployment is between 7% and 8%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5737900" y="378875"/>
            <a:ext cx="3465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would weekly sales appear to increase if </a:t>
            </a:r>
            <a:r>
              <a:rPr lang="en"/>
              <a:t>unemployment</a:t>
            </a:r>
            <a:r>
              <a:rPr lang="en"/>
              <a:t> is higher?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37"/>
            <a:ext cx="5624800" cy="416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/>
          <p:nvPr/>
        </p:nvSpPr>
        <p:spPr>
          <a:xfrm>
            <a:off x="4878100" y="1382825"/>
            <a:ext cx="859800" cy="10326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5797000" y="2571750"/>
            <a:ext cx="33471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Potentially due to inflation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However, in there is weak relationship between CPI and </a:t>
            </a:r>
            <a:r>
              <a:rPr lang="en"/>
              <a:t>unemployment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4085"/>
          <a:stretch/>
        </p:blipFill>
        <p:spPr>
          <a:xfrm>
            <a:off x="0" y="607612"/>
            <a:ext cx="6329300" cy="39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>
            <p:ph type="title"/>
          </p:nvPr>
        </p:nvSpPr>
        <p:spPr>
          <a:xfrm>
            <a:off x="6375750" y="471650"/>
            <a:ext cx="2402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Inflation and retail sales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6009900" y="1765400"/>
            <a:ext cx="31341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</a:t>
            </a:r>
            <a:r>
              <a:rPr lang="en"/>
              <a:t>eak relationship between CPI and unemployment (c</a:t>
            </a:r>
            <a:r>
              <a:rPr lang="en"/>
              <a:t>orrelation is 0.124352)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fuel prices have an effect on retail sales?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Fuel prices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6374150" y="844750"/>
            <a:ext cx="264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Mean Fuel Price: $3.41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Median Fuel Price: $3.51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Max Fuel Price: $4.47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Min Fuel Price: $2.47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Unique Fuel Prices: 1011</a:t>
            </a:r>
            <a:endParaRPr sz="1700"/>
          </a:p>
        </p:txBody>
      </p:sp>
      <p:pic>
        <p:nvPicPr>
          <p:cNvPr id="176" name="Google Shape;176;p27"/>
          <p:cNvPicPr preferRelativeResize="0"/>
          <p:nvPr/>
        </p:nvPicPr>
        <p:blipFill rotWithShape="1">
          <a:blip r:embed="rId3">
            <a:alphaModFix/>
          </a:blip>
          <a:srcRect b="0" l="0" r="0" t="4021"/>
          <a:stretch/>
        </p:blipFill>
        <p:spPr>
          <a:xfrm>
            <a:off x="0" y="1017800"/>
            <a:ext cx="6495450" cy="38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Fuel Prices vs Weekly Sales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6192100" y="1229875"/>
            <a:ext cx="264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Weekly sales are very similar based on fuel prices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consistent sales happen when the fuel price is below $3.2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0" r="0" t="4242"/>
          <a:stretch/>
        </p:blipFill>
        <p:spPr>
          <a:xfrm>
            <a:off x="0" y="1268375"/>
            <a:ext cx="6125650" cy="360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6875475" y="410000"/>
            <a:ext cx="1956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Fuel Price vs Adjusted Weekly Sale</a:t>
            </a:r>
            <a:endParaRPr sz="2600"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6960650" y="1932925"/>
            <a:ext cx="1956900" cy="23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Upward trend when fuel prices increase so do Adjusted Weekly Sales</a:t>
            </a:r>
            <a:endParaRPr sz="1700"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25"/>
            <a:ext cx="6823050" cy="44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combination of the above factors (holidays, fuel price and unemployment) lead to the best sales weeks? The worst?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Thinking About Correlation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Fuel prices and weekly sales had a slight correlation of </a:t>
            </a:r>
            <a:r>
              <a:rPr lang="en" sz="2000"/>
              <a:t>0.03 (not adjusted), 0.075(adjusted)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Unemployment and weekly sales had a slight correlation of </a:t>
            </a:r>
            <a:r>
              <a:rPr lang="en" sz="2000"/>
              <a:t>0.0007 (not adjusted), </a:t>
            </a:r>
            <a:r>
              <a:rPr lang="en" sz="2000"/>
              <a:t>0.0008 (adjusted), and 0.0006 (removed outliers)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IsHoliday boolean can’t generate a correlation, but the status doesn’t appear to have a major relationship with weekly sales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Independently, these variables don’t have significant effect on sales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*Company is unknown, but 45 stores are included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Store Features</a:t>
            </a:r>
            <a:r>
              <a:rPr lang="en" sz="2200"/>
              <a:t> 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Spans 2010-2013</a:t>
            </a:r>
            <a:endParaRPr sz="16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Store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Date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Fuel price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Unemployment rate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Combining variables with ANOVA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5528600" y="2326450"/>
            <a:ext cx="3303600" cy="22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 significant relationships between variables</a:t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50" y="1327925"/>
            <a:ext cx="47625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237825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Takeaways</a:t>
            </a:r>
            <a:endParaRPr/>
          </a:p>
        </p:txBody>
      </p:sp>
      <p:sp>
        <p:nvSpPr>
          <p:cNvPr id="214" name="Google Shape;214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above factors (Fuel Price, Holidays, Unemployments) didn’t have a strong effect on Weekly Sales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Missing information on what kind of stores, what is sold, etc, would help to gain better insight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7281700" y="1229875"/>
            <a:ext cx="1550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57175"/>
            <a:ext cx="7077075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78475" cy="47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7"/>
          <p:cNvPicPr preferRelativeResize="0"/>
          <p:nvPr/>
        </p:nvPicPr>
        <p:blipFill rotWithShape="1">
          <a:blip r:embed="rId3">
            <a:alphaModFix/>
          </a:blip>
          <a:srcRect b="0" l="0" r="0" t="4003"/>
          <a:stretch/>
        </p:blipFill>
        <p:spPr>
          <a:xfrm>
            <a:off x="803075" y="0"/>
            <a:ext cx="7400925" cy="482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06150"/>
            <a:ext cx="745807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7302301" cy="488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Data - Sales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017800"/>
            <a:ext cx="8520600" cy="3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</a:t>
            </a:r>
            <a:r>
              <a:rPr lang="en" sz="2100"/>
              <a:t>pans 2010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/>
              <a:t>Store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/>
              <a:t>Weekly sales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/>
              <a:t>Stores can lose money in a given week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/>
              <a:t>Date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/>
              <a:t>Somewhat random - Feb 4 and Feb 7 on different ‘weeks’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/>
              <a:t>IsHoliday (True/False)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/>
              <a:t>Also somewhat random, more detail later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Sales vs Average Sales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00" y="1017800"/>
            <a:ext cx="5592433" cy="37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Adjusted Weekly Sales vs Avg Sales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50" y="1266100"/>
            <a:ext cx="4772549" cy="31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671025" y="1587525"/>
            <a:ext cx="3288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Weekly sales - avg sales 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/>
              <a:t>= adjusted sales</a:t>
            </a:r>
            <a:endParaRPr b="1"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holidays have an effect on retail sales?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holidays are present?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Oct 9 - Columbus Day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Nov 26 - Thanksgiving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 2 - ???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 31 - New Year’s Eve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12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Dec 24, Christmas Eve, is not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Dec 2 is listed as holiday while Dec 3 isn’t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5085475" y="1229875"/>
            <a:ext cx="3746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Holidays had more outliers with big revenue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/>
              <a:t>Ignoring outliers, holidays and non-holidays had similar sales</a:t>
            </a:r>
            <a:endParaRPr sz="2000"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Holidays and Weekly Sales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4195" l="1945" r="2223" t="2772"/>
          <a:stretch/>
        </p:blipFill>
        <p:spPr>
          <a:xfrm>
            <a:off x="311700" y="1345225"/>
            <a:ext cx="4711374" cy="29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</a:t>
            </a:r>
            <a:r>
              <a:rPr lang="en"/>
              <a:t>unemployment</a:t>
            </a:r>
            <a:r>
              <a:rPr lang="en"/>
              <a:t> have an effect on retail sales?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