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lbert Sans Black"/>
      <p:bold r:id="rId38"/>
      <p:boldItalic r:id="rId39"/>
    </p:embeddedFont>
    <p:embeddedFont>
      <p:font typeface="Playfair Display"/>
      <p:regular r:id="rId40"/>
      <p:bold r:id="rId41"/>
      <p:italic r:id="rId42"/>
      <p:boldItalic r:id="rId43"/>
    </p:embeddedFont>
    <p:embeddedFont>
      <p:font typeface="Anaheim"/>
      <p:regular r:id="rId44"/>
    </p:embeddedFont>
    <p:embeddedFont>
      <p:font typeface="Bebas Neue"/>
      <p:regular r:id="rId45"/>
    </p:embeddedFont>
    <p:embeddedFont>
      <p:font typeface="Albert Sans"/>
      <p:regular r:id="rId46"/>
      <p:bold r:id="rId47"/>
      <p:italic r:id="rId48"/>
      <p:boldItalic r:id="rId49"/>
    </p:embeddedFont>
    <p:embeddedFont>
      <p:font typeface="PT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regular.fntdata"/><Relationship Id="rId42" Type="http://schemas.openxmlformats.org/officeDocument/2006/relationships/font" Target="fonts/PlayfairDisplay-italic.fntdata"/><Relationship Id="rId41" Type="http://schemas.openxmlformats.org/officeDocument/2006/relationships/font" Target="fonts/PlayfairDisplay-bold.fntdata"/><Relationship Id="rId44" Type="http://schemas.openxmlformats.org/officeDocument/2006/relationships/font" Target="fonts/Anaheim-regular.fntdata"/><Relationship Id="rId43" Type="http://schemas.openxmlformats.org/officeDocument/2006/relationships/font" Target="fonts/PlayfairDisplay-boldItalic.fntdata"/><Relationship Id="rId46" Type="http://schemas.openxmlformats.org/officeDocument/2006/relationships/font" Target="fonts/AlbertSans-regular.fntdata"/><Relationship Id="rId45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lbertSans-italic.fntdata"/><Relationship Id="rId47" Type="http://schemas.openxmlformats.org/officeDocument/2006/relationships/font" Target="fonts/AlbertSans-bold.fntdata"/><Relationship Id="rId49" Type="http://schemas.openxmlformats.org/officeDocument/2006/relationships/font" Target="fonts/Alber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AlbertSansBlack-boldItalic.fntdata"/><Relationship Id="rId38" Type="http://schemas.openxmlformats.org/officeDocument/2006/relationships/font" Target="fonts/AlbertSansBlack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-bold.fntdata"/><Relationship Id="rId50" Type="http://schemas.openxmlformats.org/officeDocument/2006/relationships/font" Target="fonts/PTSans-regular.fntdata"/><Relationship Id="rId53" Type="http://schemas.openxmlformats.org/officeDocument/2006/relationships/font" Target="fonts/PTSans-boldItalic.fntdata"/><Relationship Id="rId52" Type="http://schemas.openxmlformats.org/officeDocument/2006/relationships/font" Target="fonts/PT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1621ab187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1621ab187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1d6c9234d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1d6c9234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1d6c9234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1d6c9234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1d6c9234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1d6c9234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d6c9234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d6c9234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1d6c9234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1d6c9234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1d6c9234d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1d6c9234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2e7fe9d7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2e7fe9d7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2e8509bc9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2e8509bc9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2e8509bc9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2e8509bc9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1d7cfdd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1d7cfdd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1d7cfddb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1d7cfddb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1d7cfddb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1d7cfddb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3cdd6ea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3cdd6ea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213cd44a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213cd44a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3d0bf958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3d0bf958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3cdd6eaf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3cdd6eaf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3d0bf9586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3d0bf9586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3d0bf9586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3d0bf9586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3d0bf9586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3d0bf9586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2e1b915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2e1b915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3d0bf9586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3d0bf9586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3d0bf9586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3d0bf9586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2e8509bc9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2e8509bc9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2e8509bc9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2e8509bc9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3d0bf958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3d0bf95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3d0bf958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3d0bf958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2e8509bc9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2e8509bc9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1621ab187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1621ab187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1d6c9234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1d6c9234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977750" y="1631900"/>
            <a:ext cx="5188500" cy="183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6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77750" y="3558288"/>
            <a:ext cx="5188500" cy="3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513434" y="4652192"/>
            <a:ext cx="2117132" cy="719910"/>
            <a:chOff x="7264100" y="3501175"/>
            <a:chExt cx="882175" cy="299975"/>
          </a:xfrm>
        </p:grpSpPr>
        <p:sp>
          <p:nvSpPr>
            <p:cNvPr id="12" name="Google Shape;12;p2"/>
            <p:cNvSpPr/>
            <p:nvPr/>
          </p:nvSpPr>
          <p:spPr>
            <a:xfrm>
              <a:off x="7356175" y="3501175"/>
              <a:ext cx="696925" cy="211600"/>
            </a:xfrm>
            <a:custGeom>
              <a:rect b="b" l="l" r="r" t="t"/>
              <a:pathLst>
                <a:path extrusionOk="0" fill="none" h="8464" w="27877">
                  <a:moveTo>
                    <a:pt x="27877" y="4232"/>
                  </a:moveTo>
                  <a:cubicBezTo>
                    <a:pt x="27877" y="6566"/>
                    <a:pt x="21638" y="8463"/>
                    <a:pt x="13939" y="8463"/>
                  </a:cubicBezTo>
                  <a:cubicBezTo>
                    <a:pt x="6246" y="8463"/>
                    <a:pt x="0" y="6566"/>
                    <a:pt x="0" y="4232"/>
                  </a:cubicBezTo>
                  <a:cubicBezTo>
                    <a:pt x="0" y="1898"/>
                    <a:pt x="6246" y="1"/>
                    <a:pt x="13939" y="1"/>
                  </a:cubicBezTo>
                  <a:cubicBezTo>
                    <a:pt x="21638" y="1"/>
                    <a:pt x="27877" y="1898"/>
                    <a:pt x="27877" y="42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03375" y="3545825"/>
              <a:ext cx="402525" cy="122300"/>
            </a:xfrm>
            <a:custGeom>
              <a:rect b="b" l="l" r="r" t="t"/>
              <a:pathLst>
                <a:path extrusionOk="0" fill="none" h="4892" w="16101">
                  <a:moveTo>
                    <a:pt x="16101" y="2446"/>
                  </a:moveTo>
                  <a:cubicBezTo>
                    <a:pt x="16101" y="3795"/>
                    <a:pt x="12498" y="4891"/>
                    <a:pt x="8051" y="4891"/>
                  </a:cubicBezTo>
                  <a:cubicBezTo>
                    <a:pt x="3604" y="4891"/>
                    <a:pt x="1" y="3795"/>
                    <a:pt x="1" y="2446"/>
                  </a:cubicBezTo>
                  <a:cubicBezTo>
                    <a:pt x="1" y="1097"/>
                    <a:pt x="3604" y="1"/>
                    <a:pt x="8051" y="1"/>
                  </a:cubicBezTo>
                  <a:cubicBezTo>
                    <a:pt x="12498" y="1"/>
                    <a:pt x="16101" y="1097"/>
                    <a:pt x="16101" y="244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37950" y="3586625"/>
              <a:ext cx="133525" cy="40675"/>
            </a:xfrm>
            <a:custGeom>
              <a:rect b="b" l="l" r="r" t="t"/>
              <a:pathLst>
                <a:path extrusionOk="0" fill="none" h="1627" w="5341">
                  <a:moveTo>
                    <a:pt x="5341" y="814"/>
                  </a:moveTo>
                  <a:cubicBezTo>
                    <a:pt x="5341" y="1264"/>
                    <a:pt x="4146" y="1627"/>
                    <a:pt x="2668" y="1627"/>
                  </a:cubicBezTo>
                  <a:cubicBezTo>
                    <a:pt x="1196" y="1627"/>
                    <a:pt x="1" y="1264"/>
                    <a:pt x="1" y="814"/>
                  </a:cubicBezTo>
                  <a:cubicBezTo>
                    <a:pt x="1" y="364"/>
                    <a:pt x="1196" y="1"/>
                    <a:pt x="2668" y="1"/>
                  </a:cubicBezTo>
                  <a:cubicBezTo>
                    <a:pt x="4146" y="1"/>
                    <a:pt x="5341" y="364"/>
                    <a:pt x="5341" y="81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38550" y="3602025"/>
              <a:ext cx="53000" cy="49150"/>
            </a:xfrm>
            <a:custGeom>
              <a:rect b="b" l="l" r="r" t="t"/>
              <a:pathLst>
                <a:path extrusionOk="0" fill="none" h="1966" w="2120">
                  <a:moveTo>
                    <a:pt x="136" y="1"/>
                  </a:moveTo>
                  <a:cubicBezTo>
                    <a:pt x="1" y="506"/>
                    <a:pt x="284" y="1042"/>
                    <a:pt x="697" y="1362"/>
                  </a:cubicBezTo>
                  <a:cubicBezTo>
                    <a:pt x="1103" y="1682"/>
                    <a:pt x="1620" y="1830"/>
                    <a:pt x="2119" y="1966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96475" y="3608800"/>
              <a:ext cx="59925" cy="44225"/>
            </a:xfrm>
            <a:custGeom>
              <a:rect b="b" l="l" r="r" t="t"/>
              <a:pathLst>
                <a:path extrusionOk="0" fill="none" h="1769" w="2397">
                  <a:moveTo>
                    <a:pt x="2397" y="1"/>
                  </a:moveTo>
                  <a:cubicBezTo>
                    <a:pt x="2003" y="968"/>
                    <a:pt x="1042" y="1676"/>
                    <a:pt x="1" y="1769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60850" y="3507175"/>
              <a:ext cx="54375" cy="25750"/>
            </a:xfrm>
            <a:custGeom>
              <a:rect b="b" l="l" r="r" t="t"/>
              <a:pathLst>
                <a:path extrusionOk="0" fill="none" h="1030" w="2175">
                  <a:moveTo>
                    <a:pt x="1" y="1"/>
                  </a:moveTo>
                  <a:lnTo>
                    <a:pt x="2175" y="102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21375" y="3651625"/>
              <a:ext cx="498450" cy="112125"/>
            </a:xfrm>
            <a:custGeom>
              <a:rect b="b" l="l" r="r" t="t"/>
              <a:pathLst>
                <a:path extrusionOk="0" fill="none" h="4485" w="19938">
                  <a:moveTo>
                    <a:pt x="0" y="0"/>
                  </a:moveTo>
                  <a:cubicBezTo>
                    <a:pt x="2698" y="2193"/>
                    <a:pt x="6092" y="3406"/>
                    <a:pt x="9529" y="3948"/>
                  </a:cubicBezTo>
                  <a:cubicBezTo>
                    <a:pt x="12959" y="4484"/>
                    <a:pt x="16464" y="4392"/>
                    <a:pt x="19938" y="4195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98325" y="3675625"/>
              <a:ext cx="183875" cy="64100"/>
            </a:xfrm>
            <a:custGeom>
              <a:rect b="b" l="l" r="r" t="t"/>
              <a:pathLst>
                <a:path extrusionOk="0" fill="none" h="2564" w="7355">
                  <a:moveTo>
                    <a:pt x="1" y="2563"/>
                  </a:moveTo>
                  <a:cubicBezTo>
                    <a:pt x="2594" y="2224"/>
                    <a:pt x="5113" y="1344"/>
                    <a:pt x="7355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06825" y="3581400"/>
              <a:ext cx="8650" cy="43450"/>
            </a:xfrm>
            <a:custGeom>
              <a:rect b="b" l="l" r="r" t="t"/>
              <a:pathLst>
                <a:path extrusionOk="0" fill="none" h="1738" w="346">
                  <a:moveTo>
                    <a:pt x="222" y="1"/>
                  </a:moveTo>
                  <a:cubicBezTo>
                    <a:pt x="345" y="586"/>
                    <a:pt x="265" y="1208"/>
                    <a:pt x="0" y="173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03975" y="3551525"/>
              <a:ext cx="35275" cy="55625"/>
            </a:xfrm>
            <a:custGeom>
              <a:rect b="b" l="l" r="r" t="t"/>
              <a:pathLst>
                <a:path extrusionOk="0" fill="none" h="2225" w="1411">
                  <a:moveTo>
                    <a:pt x="173" y="2224"/>
                  </a:moveTo>
                  <a:cubicBezTo>
                    <a:pt x="0" y="1775"/>
                    <a:pt x="37" y="1245"/>
                    <a:pt x="271" y="826"/>
                  </a:cubicBezTo>
                  <a:cubicBezTo>
                    <a:pt x="505" y="401"/>
                    <a:pt x="937" y="93"/>
                    <a:pt x="1411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64100" y="3600650"/>
              <a:ext cx="22200" cy="41600"/>
            </a:xfrm>
            <a:custGeom>
              <a:rect b="b" l="l" r="r" t="t"/>
              <a:pathLst>
                <a:path extrusionOk="0" fill="none" h="1664" w="888">
                  <a:moveTo>
                    <a:pt x="197" y="0"/>
                  </a:moveTo>
                  <a:cubicBezTo>
                    <a:pt x="0" y="623"/>
                    <a:pt x="308" y="1362"/>
                    <a:pt x="887" y="166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96825" y="3643775"/>
              <a:ext cx="49450" cy="45125"/>
            </a:xfrm>
            <a:custGeom>
              <a:rect b="b" l="l" r="r" t="t"/>
              <a:pathLst>
                <a:path extrusionOk="0" fill="none" h="1805" w="1978">
                  <a:moveTo>
                    <a:pt x="0" y="1805"/>
                  </a:moveTo>
                  <a:cubicBezTo>
                    <a:pt x="832" y="1441"/>
                    <a:pt x="1540" y="795"/>
                    <a:pt x="1977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95625" y="3771725"/>
              <a:ext cx="147225" cy="29425"/>
            </a:xfrm>
            <a:custGeom>
              <a:rect b="b" l="l" r="r" t="t"/>
              <a:pathLst>
                <a:path extrusionOk="0" fill="none" h="1177" w="5889">
                  <a:moveTo>
                    <a:pt x="1" y="1171"/>
                  </a:moveTo>
                  <a:cubicBezTo>
                    <a:pt x="2015" y="1177"/>
                    <a:pt x="4029" y="776"/>
                    <a:pt x="5889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53400" y="3764025"/>
              <a:ext cx="157075" cy="33600"/>
            </a:xfrm>
            <a:custGeom>
              <a:rect b="b" l="l" r="r" t="t"/>
              <a:pathLst>
                <a:path extrusionOk="0" fill="none" h="1344" w="6283">
                  <a:moveTo>
                    <a:pt x="0" y="0"/>
                  </a:moveTo>
                  <a:cubicBezTo>
                    <a:pt x="2002" y="795"/>
                    <a:pt x="4133" y="1251"/>
                    <a:pt x="6283" y="134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050518" y="-195375"/>
            <a:ext cx="2156065" cy="1469731"/>
            <a:chOff x="3493968" y="193425"/>
            <a:chExt cx="2156065" cy="1469731"/>
          </a:xfrm>
        </p:grpSpPr>
        <p:sp>
          <p:nvSpPr>
            <p:cNvPr id="27" name="Google Shape;27;p2"/>
            <p:cNvSpPr/>
            <p:nvPr/>
          </p:nvSpPr>
          <p:spPr>
            <a:xfrm>
              <a:off x="4285857" y="762376"/>
              <a:ext cx="530130" cy="900780"/>
            </a:xfrm>
            <a:custGeom>
              <a:rect b="b" l="l" r="r" t="t"/>
              <a:pathLst>
                <a:path extrusionOk="0" h="8008" w="4713">
                  <a:moveTo>
                    <a:pt x="1146" y="0"/>
                  </a:moveTo>
                  <a:lnTo>
                    <a:pt x="0" y="4145"/>
                  </a:lnTo>
                  <a:lnTo>
                    <a:pt x="1768" y="4250"/>
                  </a:lnTo>
                  <a:lnTo>
                    <a:pt x="462" y="8007"/>
                  </a:lnTo>
                  <a:lnTo>
                    <a:pt x="4712" y="2950"/>
                  </a:lnTo>
                  <a:lnTo>
                    <a:pt x="2550" y="2827"/>
                  </a:lnTo>
                  <a:lnTo>
                    <a:pt x="3597" y="14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3968" y="193425"/>
              <a:ext cx="2156065" cy="780983"/>
            </a:xfrm>
            <a:custGeom>
              <a:rect b="b" l="l" r="r" t="t"/>
              <a:pathLst>
                <a:path extrusionOk="0" h="6943" w="19168">
                  <a:moveTo>
                    <a:pt x="8640" y="0"/>
                  </a:moveTo>
                  <a:cubicBezTo>
                    <a:pt x="8614" y="0"/>
                    <a:pt x="8588" y="1"/>
                    <a:pt x="8562" y="1"/>
                  </a:cubicBezTo>
                  <a:cubicBezTo>
                    <a:pt x="7047" y="38"/>
                    <a:pt x="5624" y="1159"/>
                    <a:pt x="5230" y="2619"/>
                  </a:cubicBezTo>
                  <a:cubicBezTo>
                    <a:pt x="4895" y="2484"/>
                    <a:pt x="4527" y="2423"/>
                    <a:pt x="4148" y="2423"/>
                  </a:cubicBezTo>
                  <a:cubicBezTo>
                    <a:pt x="3193" y="2423"/>
                    <a:pt x="2174" y="2811"/>
                    <a:pt x="1473" y="3389"/>
                  </a:cubicBezTo>
                  <a:cubicBezTo>
                    <a:pt x="487" y="4196"/>
                    <a:pt x="0" y="5557"/>
                    <a:pt x="235" y="6801"/>
                  </a:cubicBezTo>
                  <a:lnTo>
                    <a:pt x="18755" y="6943"/>
                  </a:lnTo>
                  <a:cubicBezTo>
                    <a:pt x="19168" y="5883"/>
                    <a:pt x="18632" y="4670"/>
                    <a:pt x="17844" y="3851"/>
                  </a:cubicBezTo>
                  <a:cubicBezTo>
                    <a:pt x="16800" y="2768"/>
                    <a:pt x="15275" y="2167"/>
                    <a:pt x="13763" y="2167"/>
                  </a:cubicBezTo>
                  <a:cubicBezTo>
                    <a:pt x="13169" y="2167"/>
                    <a:pt x="12577" y="2260"/>
                    <a:pt x="12017" y="2453"/>
                  </a:cubicBezTo>
                  <a:cubicBezTo>
                    <a:pt x="11557" y="1036"/>
                    <a:pt x="10127" y="0"/>
                    <a:pt x="8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79226" y="510072"/>
              <a:ext cx="569499" cy="275926"/>
            </a:xfrm>
            <a:custGeom>
              <a:rect b="b" l="l" r="r" t="t"/>
              <a:pathLst>
                <a:path extrusionOk="0" fill="none" h="2453" w="5063">
                  <a:moveTo>
                    <a:pt x="0" y="2452"/>
                  </a:moveTo>
                  <a:cubicBezTo>
                    <a:pt x="394" y="1670"/>
                    <a:pt x="1441" y="1288"/>
                    <a:pt x="2248" y="1633"/>
                  </a:cubicBezTo>
                  <a:cubicBezTo>
                    <a:pt x="2162" y="1030"/>
                    <a:pt x="2692" y="481"/>
                    <a:pt x="3252" y="241"/>
                  </a:cubicBezTo>
                  <a:cubicBezTo>
                    <a:pt x="3819" y="1"/>
                    <a:pt x="4447" y="19"/>
                    <a:pt x="5063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13070" y="602985"/>
              <a:ext cx="432383" cy="277163"/>
            </a:xfrm>
            <a:custGeom>
              <a:rect b="b" l="l" r="r" t="t"/>
              <a:pathLst>
                <a:path extrusionOk="0" fill="none" h="2464" w="3844">
                  <a:moveTo>
                    <a:pt x="1" y="265"/>
                  </a:moveTo>
                  <a:cubicBezTo>
                    <a:pt x="444" y="0"/>
                    <a:pt x="1035" y="13"/>
                    <a:pt x="1466" y="296"/>
                  </a:cubicBezTo>
                  <a:cubicBezTo>
                    <a:pt x="1891" y="579"/>
                    <a:pt x="2144" y="1115"/>
                    <a:pt x="2076" y="1626"/>
                  </a:cubicBezTo>
                  <a:cubicBezTo>
                    <a:pt x="2372" y="1417"/>
                    <a:pt x="2902" y="1460"/>
                    <a:pt x="3234" y="1614"/>
                  </a:cubicBezTo>
                  <a:cubicBezTo>
                    <a:pt x="3567" y="1768"/>
                    <a:pt x="3801" y="2101"/>
                    <a:pt x="3844" y="246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hasCustomPrompt="1" type="title"/>
          </p:nvPr>
        </p:nvSpPr>
        <p:spPr>
          <a:xfrm>
            <a:off x="2235100" y="1698525"/>
            <a:ext cx="4673700" cy="1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4" name="Google Shape;224;p11"/>
          <p:cNvSpPr txBox="1"/>
          <p:nvPr>
            <p:ph idx="1" type="subTitle"/>
          </p:nvPr>
        </p:nvSpPr>
        <p:spPr>
          <a:xfrm>
            <a:off x="2235100" y="2824853"/>
            <a:ext cx="4673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5" name="Google Shape;225;p11"/>
          <p:cNvGrpSpPr/>
          <p:nvPr/>
        </p:nvGrpSpPr>
        <p:grpSpPr>
          <a:xfrm flipH="1">
            <a:off x="-477539" y="-211028"/>
            <a:ext cx="2565175" cy="965336"/>
            <a:chOff x="-569351" y="193435"/>
            <a:chExt cx="2565175" cy="965336"/>
          </a:xfrm>
        </p:grpSpPr>
        <p:sp>
          <p:nvSpPr>
            <p:cNvPr id="226" name="Google Shape;226;p11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1"/>
          <p:cNvGrpSpPr/>
          <p:nvPr/>
        </p:nvGrpSpPr>
        <p:grpSpPr>
          <a:xfrm flipH="1">
            <a:off x="6987943" y="0"/>
            <a:ext cx="2156065" cy="1469731"/>
            <a:chOff x="3493968" y="193425"/>
            <a:chExt cx="2156065" cy="1469731"/>
          </a:xfrm>
        </p:grpSpPr>
        <p:sp>
          <p:nvSpPr>
            <p:cNvPr id="230" name="Google Shape;230;p11"/>
            <p:cNvSpPr/>
            <p:nvPr/>
          </p:nvSpPr>
          <p:spPr>
            <a:xfrm>
              <a:off x="4285857" y="762376"/>
              <a:ext cx="530130" cy="900780"/>
            </a:xfrm>
            <a:custGeom>
              <a:rect b="b" l="l" r="r" t="t"/>
              <a:pathLst>
                <a:path extrusionOk="0" h="8008" w="4713">
                  <a:moveTo>
                    <a:pt x="1146" y="0"/>
                  </a:moveTo>
                  <a:lnTo>
                    <a:pt x="0" y="4145"/>
                  </a:lnTo>
                  <a:lnTo>
                    <a:pt x="1768" y="4250"/>
                  </a:lnTo>
                  <a:lnTo>
                    <a:pt x="462" y="8007"/>
                  </a:lnTo>
                  <a:lnTo>
                    <a:pt x="4712" y="2950"/>
                  </a:lnTo>
                  <a:lnTo>
                    <a:pt x="2550" y="2827"/>
                  </a:lnTo>
                  <a:lnTo>
                    <a:pt x="3597" y="14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3493968" y="193425"/>
              <a:ext cx="2156065" cy="780983"/>
            </a:xfrm>
            <a:custGeom>
              <a:rect b="b" l="l" r="r" t="t"/>
              <a:pathLst>
                <a:path extrusionOk="0" h="6943" w="19168">
                  <a:moveTo>
                    <a:pt x="8640" y="0"/>
                  </a:moveTo>
                  <a:cubicBezTo>
                    <a:pt x="8614" y="0"/>
                    <a:pt x="8588" y="1"/>
                    <a:pt x="8562" y="1"/>
                  </a:cubicBezTo>
                  <a:cubicBezTo>
                    <a:pt x="7047" y="38"/>
                    <a:pt x="5624" y="1159"/>
                    <a:pt x="5230" y="2619"/>
                  </a:cubicBezTo>
                  <a:cubicBezTo>
                    <a:pt x="4895" y="2484"/>
                    <a:pt x="4527" y="2423"/>
                    <a:pt x="4148" y="2423"/>
                  </a:cubicBezTo>
                  <a:cubicBezTo>
                    <a:pt x="3193" y="2423"/>
                    <a:pt x="2174" y="2811"/>
                    <a:pt x="1473" y="3389"/>
                  </a:cubicBezTo>
                  <a:cubicBezTo>
                    <a:pt x="487" y="4196"/>
                    <a:pt x="0" y="5557"/>
                    <a:pt x="235" y="6801"/>
                  </a:cubicBezTo>
                  <a:lnTo>
                    <a:pt x="18755" y="6943"/>
                  </a:lnTo>
                  <a:cubicBezTo>
                    <a:pt x="19168" y="5883"/>
                    <a:pt x="18632" y="4670"/>
                    <a:pt x="17844" y="3851"/>
                  </a:cubicBezTo>
                  <a:cubicBezTo>
                    <a:pt x="16800" y="2768"/>
                    <a:pt x="15275" y="2167"/>
                    <a:pt x="13763" y="2167"/>
                  </a:cubicBezTo>
                  <a:cubicBezTo>
                    <a:pt x="13169" y="2167"/>
                    <a:pt x="12577" y="2260"/>
                    <a:pt x="12017" y="2453"/>
                  </a:cubicBezTo>
                  <a:cubicBezTo>
                    <a:pt x="11557" y="1036"/>
                    <a:pt x="10127" y="0"/>
                    <a:pt x="8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879226" y="510072"/>
              <a:ext cx="569499" cy="275926"/>
            </a:xfrm>
            <a:custGeom>
              <a:rect b="b" l="l" r="r" t="t"/>
              <a:pathLst>
                <a:path extrusionOk="0" fill="none" h="2453" w="5063">
                  <a:moveTo>
                    <a:pt x="0" y="2452"/>
                  </a:moveTo>
                  <a:cubicBezTo>
                    <a:pt x="394" y="1670"/>
                    <a:pt x="1441" y="1288"/>
                    <a:pt x="2248" y="1633"/>
                  </a:cubicBezTo>
                  <a:cubicBezTo>
                    <a:pt x="2162" y="1030"/>
                    <a:pt x="2692" y="481"/>
                    <a:pt x="3252" y="241"/>
                  </a:cubicBezTo>
                  <a:cubicBezTo>
                    <a:pt x="3819" y="1"/>
                    <a:pt x="4447" y="19"/>
                    <a:pt x="5063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4813070" y="602985"/>
              <a:ext cx="432383" cy="277163"/>
            </a:xfrm>
            <a:custGeom>
              <a:rect b="b" l="l" r="r" t="t"/>
              <a:pathLst>
                <a:path extrusionOk="0" fill="none" h="2464" w="3844">
                  <a:moveTo>
                    <a:pt x="1" y="265"/>
                  </a:moveTo>
                  <a:cubicBezTo>
                    <a:pt x="444" y="0"/>
                    <a:pt x="1035" y="13"/>
                    <a:pt x="1466" y="296"/>
                  </a:cubicBezTo>
                  <a:cubicBezTo>
                    <a:pt x="1891" y="579"/>
                    <a:pt x="2144" y="1115"/>
                    <a:pt x="2076" y="1626"/>
                  </a:cubicBezTo>
                  <a:cubicBezTo>
                    <a:pt x="2372" y="1417"/>
                    <a:pt x="2902" y="1460"/>
                    <a:pt x="3234" y="1614"/>
                  </a:cubicBezTo>
                  <a:cubicBezTo>
                    <a:pt x="3567" y="1768"/>
                    <a:pt x="3801" y="2101"/>
                    <a:pt x="3844" y="246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/>
          <p:nvPr/>
        </p:nvSpPr>
        <p:spPr>
          <a:xfrm>
            <a:off x="232242" y="44970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4445323" y="1579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1" type="subTitle"/>
          </p:nvPr>
        </p:nvSpPr>
        <p:spPr>
          <a:xfrm>
            <a:off x="713963" y="2279738"/>
            <a:ext cx="3468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2" type="subTitle"/>
          </p:nvPr>
        </p:nvSpPr>
        <p:spPr>
          <a:xfrm>
            <a:off x="4954188" y="2279738"/>
            <a:ext cx="346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3" type="subTitle"/>
          </p:nvPr>
        </p:nvSpPr>
        <p:spPr>
          <a:xfrm>
            <a:off x="713213" y="3890600"/>
            <a:ext cx="346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idx="4" type="subTitle"/>
          </p:nvPr>
        </p:nvSpPr>
        <p:spPr>
          <a:xfrm>
            <a:off x="4954188" y="3890600"/>
            <a:ext cx="346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2080763" y="1350206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6" type="title"/>
          </p:nvPr>
        </p:nvSpPr>
        <p:spPr>
          <a:xfrm>
            <a:off x="2080763" y="2965137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7" type="title"/>
          </p:nvPr>
        </p:nvSpPr>
        <p:spPr>
          <a:xfrm>
            <a:off x="6321738" y="1350206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8" type="title"/>
          </p:nvPr>
        </p:nvSpPr>
        <p:spPr>
          <a:xfrm>
            <a:off x="6321738" y="2965137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9" type="subTitle"/>
          </p:nvPr>
        </p:nvSpPr>
        <p:spPr>
          <a:xfrm>
            <a:off x="713225" y="1919700"/>
            <a:ext cx="3469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13" type="subTitle"/>
          </p:nvPr>
        </p:nvSpPr>
        <p:spPr>
          <a:xfrm>
            <a:off x="4954200" y="1919700"/>
            <a:ext cx="3469800" cy="52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4" type="subTitle"/>
          </p:nvPr>
        </p:nvSpPr>
        <p:spPr>
          <a:xfrm>
            <a:off x="713225" y="3526473"/>
            <a:ext cx="3469800" cy="52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15" type="subTitle"/>
          </p:nvPr>
        </p:nvSpPr>
        <p:spPr>
          <a:xfrm>
            <a:off x="4954200" y="3526473"/>
            <a:ext cx="3469800" cy="52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51" name="Google Shape;251;p13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252" name="Google Shape;252;p1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3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266" name="Google Shape;266;p13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3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269" name="Google Shape;269;p13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272" name="Google Shape;272;p1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4"/>
          <p:cNvGrpSpPr/>
          <p:nvPr/>
        </p:nvGrpSpPr>
        <p:grpSpPr>
          <a:xfrm>
            <a:off x="-615962" y="27163"/>
            <a:ext cx="1216634" cy="1872063"/>
            <a:chOff x="408288" y="759626"/>
            <a:chExt cx="1216634" cy="1872063"/>
          </a:xfrm>
        </p:grpSpPr>
        <p:sp>
          <p:nvSpPr>
            <p:cNvPr id="287" name="Google Shape;287;p1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1" name="Google Shape;301;p14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302" name="Google Shape;302;p14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4"/>
          <p:cNvGrpSpPr/>
          <p:nvPr/>
        </p:nvGrpSpPr>
        <p:grpSpPr>
          <a:xfrm flipH="1">
            <a:off x="8145533" y="305751"/>
            <a:ext cx="1216634" cy="1872063"/>
            <a:chOff x="408288" y="759626"/>
            <a:chExt cx="1216634" cy="1872063"/>
          </a:xfrm>
        </p:grpSpPr>
        <p:sp>
          <p:nvSpPr>
            <p:cNvPr id="305" name="Google Shape;305;p1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4"/>
          <p:cNvGrpSpPr/>
          <p:nvPr/>
        </p:nvGrpSpPr>
        <p:grpSpPr>
          <a:xfrm>
            <a:off x="-868500" y="-518195"/>
            <a:ext cx="1946834" cy="1126141"/>
            <a:chOff x="-868500" y="-162945"/>
            <a:chExt cx="1946834" cy="1126141"/>
          </a:xfrm>
        </p:grpSpPr>
        <p:sp>
          <p:nvSpPr>
            <p:cNvPr id="319" name="Google Shape;319;p14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4"/>
          <p:cNvSpPr/>
          <p:nvPr/>
        </p:nvSpPr>
        <p:spPr>
          <a:xfrm>
            <a:off x="8591192" y="4603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1449942" y="163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type="title"/>
          </p:nvPr>
        </p:nvSpPr>
        <p:spPr>
          <a:xfrm>
            <a:off x="2352600" y="2190700"/>
            <a:ext cx="44388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5" name="Google Shape;325;p15"/>
          <p:cNvSpPr txBox="1"/>
          <p:nvPr>
            <p:ph hasCustomPrompt="1" idx="2" type="title"/>
          </p:nvPr>
        </p:nvSpPr>
        <p:spPr>
          <a:xfrm>
            <a:off x="3761250" y="889031"/>
            <a:ext cx="1621500" cy="10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2352600" y="3677275"/>
            <a:ext cx="4438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7" name="Google Shape;327;p15"/>
          <p:cNvGrpSpPr/>
          <p:nvPr/>
        </p:nvGrpSpPr>
        <p:grpSpPr>
          <a:xfrm>
            <a:off x="-131049" y="539501"/>
            <a:ext cx="1216634" cy="1872063"/>
            <a:chOff x="408288" y="759626"/>
            <a:chExt cx="1216634" cy="1872063"/>
          </a:xfrm>
        </p:grpSpPr>
        <p:sp>
          <p:nvSpPr>
            <p:cNvPr id="328" name="Google Shape;328;p1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>
            <a:off x="-368462" y="-81083"/>
            <a:ext cx="1946834" cy="1126141"/>
            <a:chOff x="-868500" y="-162945"/>
            <a:chExt cx="1946834" cy="1126141"/>
          </a:xfrm>
        </p:grpSpPr>
        <p:sp>
          <p:nvSpPr>
            <p:cNvPr id="342" name="Google Shape;342;p15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5"/>
          <p:cNvSpPr/>
          <p:nvPr/>
        </p:nvSpPr>
        <p:spPr>
          <a:xfrm>
            <a:off x="8279417" y="25697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1991492" y="4123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2352600" y="1047700"/>
            <a:ext cx="44388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16"/>
          <p:cNvSpPr txBox="1"/>
          <p:nvPr>
            <p:ph hasCustomPrompt="1" idx="2" type="title"/>
          </p:nvPr>
        </p:nvSpPr>
        <p:spPr>
          <a:xfrm>
            <a:off x="3761250" y="3105225"/>
            <a:ext cx="1621500" cy="106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16"/>
          <p:cNvSpPr txBox="1"/>
          <p:nvPr>
            <p:ph idx="1" type="subTitle"/>
          </p:nvPr>
        </p:nvSpPr>
        <p:spPr>
          <a:xfrm>
            <a:off x="2352600" y="2534275"/>
            <a:ext cx="4438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0" name="Google Shape;350;p16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351" name="Google Shape;351;p1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6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365" name="Google Shape;365;p16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16"/>
          <p:cNvSpPr/>
          <p:nvPr/>
        </p:nvSpPr>
        <p:spPr>
          <a:xfrm>
            <a:off x="6538042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"/>
          <p:cNvSpPr/>
          <p:nvPr/>
        </p:nvSpPr>
        <p:spPr>
          <a:xfrm>
            <a:off x="1990517" y="4123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/>
          <p:nvPr>
            <p:ph type="title"/>
          </p:nvPr>
        </p:nvSpPr>
        <p:spPr>
          <a:xfrm>
            <a:off x="1374300" y="3547725"/>
            <a:ext cx="6395400" cy="53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21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2" name="Google Shape;372;p17"/>
          <p:cNvSpPr txBox="1"/>
          <p:nvPr>
            <p:ph idx="1" type="subTitle"/>
          </p:nvPr>
        </p:nvSpPr>
        <p:spPr>
          <a:xfrm>
            <a:off x="1374300" y="1063875"/>
            <a:ext cx="6395400" cy="237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73" name="Google Shape;373;p17"/>
          <p:cNvGrpSpPr/>
          <p:nvPr/>
        </p:nvGrpSpPr>
        <p:grpSpPr>
          <a:xfrm>
            <a:off x="157658" y="283176"/>
            <a:ext cx="1216634" cy="1872063"/>
            <a:chOff x="408288" y="759626"/>
            <a:chExt cx="1216634" cy="1872063"/>
          </a:xfrm>
        </p:grpSpPr>
        <p:sp>
          <p:nvSpPr>
            <p:cNvPr id="374" name="Google Shape;374;p1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7"/>
          <p:cNvGrpSpPr/>
          <p:nvPr/>
        </p:nvGrpSpPr>
        <p:grpSpPr>
          <a:xfrm>
            <a:off x="-154251" y="-429140"/>
            <a:ext cx="2565175" cy="965336"/>
            <a:chOff x="-569351" y="193435"/>
            <a:chExt cx="2565175" cy="965336"/>
          </a:xfrm>
        </p:grpSpPr>
        <p:sp>
          <p:nvSpPr>
            <p:cNvPr id="388" name="Google Shape;388;p17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7"/>
          <p:cNvSpPr/>
          <p:nvPr/>
        </p:nvSpPr>
        <p:spPr>
          <a:xfrm>
            <a:off x="4046692" y="4715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8721092" y="141568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/>
          <p:nvPr>
            <p:ph type="title"/>
          </p:nvPr>
        </p:nvSpPr>
        <p:spPr>
          <a:xfrm>
            <a:off x="713225" y="1216050"/>
            <a:ext cx="4395000" cy="19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18"/>
          <p:cNvSpPr txBox="1"/>
          <p:nvPr>
            <p:ph idx="1" type="subTitle"/>
          </p:nvPr>
        </p:nvSpPr>
        <p:spPr>
          <a:xfrm>
            <a:off x="713225" y="3134400"/>
            <a:ext cx="42414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8"/>
          <p:cNvSpPr/>
          <p:nvPr>
            <p:ph idx="2" type="pic"/>
          </p:nvPr>
        </p:nvSpPr>
        <p:spPr>
          <a:xfrm>
            <a:off x="5585725" y="0"/>
            <a:ext cx="4843200" cy="5448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97" name="Google Shape;397;p18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398" name="Google Shape;398;p18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401" name="Google Shape;401;p1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>
            <p:ph type="title"/>
          </p:nvPr>
        </p:nvSpPr>
        <p:spPr>
          <a:xfrm>
            <a:off x="929325" y="1352650"/>
            <a:ext cx="29679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19"/>
          <p:cNvSpPr txBox="1"/>
          <p:nvPr>
            <p:ph idx="1" type="subTitle"/>
          </p:nvPr>
        </p:nvSpPr>
        <p:spPr>
          <a:xfrm>
            <a:off x="929325" y="2410175"/>
            <a:ext cx="29679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7" name="Google Shape;417;p19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418" name="Google Shape;418;p19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9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432" name="Google Shape;432;p19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435" name="Google Shape;435;p19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449" name="Google Shape;449;p19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459873" y="44229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5516236" y="702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"/>
          <p:cNvSpPr txBox="1"/>
          <p:nvPr>
            <p:ph type="title"/>
          </p:nvPr>
        </p:nvSpPr>
        <p:spPr>
          <a:xfrm>
            <a:off x="4951628" y="1341902"/>
            <a:ext cx="2512500" cy="11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0"/>
          <p:cNvSpPr txBox="1"/>
          <p:nvPr>
            <p:ph idx="1" type="subTitle"/>
          </p:nvPr>
        </p:nvSpPr>
        <p:spPr>
          <a:xfrm>
            <a:off x="4951747" y="2411846"/>
            <a:ext cx="2512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7" name="Google Shape;457;p20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458" name="Google Shape;458;p2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472" name="Google Shape;472;p20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0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476" name="Google Shape;476;p20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479" name="Google Shape;479;p2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2352600" y="2190700"/>
            <a:ext cx="44388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3761250" y="889031"/>
            <a:ext cx="1621500" cy="10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352600" y="3677275"/>
            <a:ext cx="4438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 flipH="1">
            <a:off x="7457363" y="-221958"/>
            <a:ext cx="1946834" cy="1126141"/>
            <a:chOff x="-868500" y="-162945"/>
            <a:chExt cx="1946834" cy="1126141"/>
          </a:xfrm>
        </p:grpSpPr>
        <p:sp>
          <p:nvSpPr>
            <p:cNvPr id="36" name="Google Shape;36;p3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8049949" y="731226"/>
            <a:ext cx="1216634" cy="1872063"/>
            <a:chOff x="408288" y="759626"/>
            <a:chExt cx="1216634" cy="1872063"/>
          </a:xfrm>
        </p:grpSpPr>
        <p:sp>
          <p:nvSpPr>
            <p:cNvPr id="39" name="Google Shape;39;p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3"/>
          <p:cNvSpPr/>
          <p:nvPr/>
        </p:nvSpPr>
        <p:spPr>
          <a:xfrm>
            <a:off x="7271292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4" name="Google Shape;494;p21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95" name="Google Shape;495;p21"/>
          <p:cNvGrpSpPr/>
          <p:nvPr/>
        </p:nvGrpSpPr>
        <p:grpSpPr>
          <a:xfrm flipH="1">
            <a:off x="8094458" y="331301"/>
            <a:ext cx="1216634" cy="1872063"/>
            <a:chOff x="408288" y="759626"/>
            <a:chExt cx="1216634" cy="1872063"/>
          </a:xfrm>
        </p:grpSpPr>
        <p:sp>
          <p:nvSpPr>
            <p:cNvPr id="496" name="Google Shape;496;p2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510" name="Google Shape;510;p2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21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524" name="Google Shape;524;p21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1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528" name="Google Shape;528;p21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1"/>
          <p:cNvSpPr/>
          <p:nvPr/>
        </p:nvSpPr>
        <p:spPr>
          <a:xfrm>
            <a:off x="8304092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3" name="Google Shape;533;p22"/>
          <p:cNvSpPr txBox="1"/>
          <p:nvPr>
            <p:ph idx="1" type="subTitle"/>
          </p:nvPr>
        </p:nvSpPr>
        <p:spPr>
          <a:xfrm>
            <a:off x="5034151" y="2899673"/>
            <a:ext cx="2817000" cy="10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2"/>
          <p:cNvSpPr txBox="1"/>
          <p:nvPr>
            <p:ph idx="2" type="subTitle"/>
          </p:nvPr>
        </p:nvSpPr>
        <p:spPr>
          <a:xfrm>
            <a:off x="1292849" y="2899673"/>
            <a:ext cx="2817000" cy="10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22"/>
          <p:cNvSpPr txBox="1"/>
          <p:nvPr>
            <p:ph idx="3" type="subTitle"/>
          </p:nvPr>
        </p:nvSpPr>
        <p:spPr>
          <a:xfrm>
            <a:off x="1292849" y="2500046"/>
            <a:ext cx="28170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22"/>
          <p:cNvSpPr txBox="1"/>
          <p:nvPr>
            <p:ph idx="4" type="subTitle"/>
          </p:nvPr>
        </p:nvSpPr>
        <p:spPr>
          <a:xfrm>
            <a:off x="5034151" y="2500046"/>
            <a:ext cx="28170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37" name="Google Shape;537;p22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538" name="Google Shape;538;p2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2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552" name="Google Shape;552;p22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2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556" name="Google Shape;556;p2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570" name="Google Shape;570;p22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2"/>
          <p:cNvSpPr/>
          <p:nvPr/>
        </p:nvSpPr>
        <p:spPr>
          <a:xfrm>
            <a:off x="237598" y="4203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5" name="Google Shape;575;p23"/>
          <p:cNvSpPr txBox="1"/>
          <p:nvPr>
            <p:ph idx="1" type="subTitle"/>
          </p:nvPr>
        </p:nvSpPr>
        <p:spPr>
          <a:xfrm>
            <a:off x="4919400" y="1692175"/>
            <a:ext cx="3504600" cy="250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3"/>
          <p:cNvSpPr txBox="1"/>
          <p:nvPr>
            <p:ph idx="2" type="subTitle"/>
          </p:nvPr>
        </p:nvSpPr>
        <p:spPr>
          <a:xfrm>
            <a:off x="719975" y="1692175"/>
            <a:ext cx="3504600" cy="250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7" name="Google Shape;577;p23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578" name="Google Shape;578;p2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3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592" name="Google Shape;592;p23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3"/>
          <p:cNvGrpSpPr/>
          <p:nvPr/>
        </p:nvGrpSpPr>
        <p:grpSpPr>
          <a:xfrm flipH="1">
            <a:off x="8565942" y="445026"/>
            <a:ext cx="1216634" cy="1872063"/>
            <a:chOff x="408288" y="759626"/>
            <a:chExt cx="1216634" cy="1872063"/>
          </a:xfrm>
        </p:grpSpPr>
        <p:sp>
          <p:nvSpPr>
            <p:cNvPr id="596" name="Google Shape;596;p2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3"/>
          <p:cNvGrpSpPr/>
          <p:nvPr/>
        </p:nvGrpSpPr>
        <p:grpSpPr>
          <a:xfrm flipH="1">
            <a:off x="5930875" y="-461459"/>
            <a:ext cx="3984409" cy="862223"/>
            <a:chOff x="-733000" y="-461459"/>
            <a:chExt cx="3984409" cy="862223"/>
          </a:xfrm>
        </p:grpSpPr>
        <p:sp>
          <p:nvSpPr>
            <p:cNvPr id="610" name="Google Shape;610;p23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3"/>
          <p:cNvSpPr/>
          <p:nvPr/>
        </p:nvSpPr>
        <p:spPr>
          <a:xfrm>
            <a:off x="276467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6" name="Google Shape;616;p24"/>
          <p:cNvSpPr txBox="1"/>
          <p:nvPr>
            <p:ph idx="1" type="subTitle"/>
          </p:nvPr>
        </p:nvSpPr>
        <p:spPr>
          <a:xfrm>
            <a:off x="713225" y="2915842"/>
            <a:ext cx="2305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4"/>
          <p:cNvSpPr txBox="1"/>
          <p:nvPr>
            <p:ph idx="2" type="subTitle"/>
          </p:nvPr>
        </p:nvSpPr>
        <p:spPr>
          <a:xfrm>
            <a:off x="3412429" y="2915842"/>
            <a:ext cx="2305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4"/>
          <p:cNvSpPr txBox="1"/>
          <p:nvPr>
            <p:ph idx="3" type="subTitle"/>
          </p:nvPr>
        </p:nvSpPr>
        <p:spPr>
          <a:xfrm>
            <a:off x="6111637" y="2915842"/>
            <a:ext cx="2305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4"/>
          <p:cNvSpPr txBox="1"/>
          <p:nvPr>
            <p:ph idx="4" type="subTitle"/>
          </p:nvPr>
        </p:nvSpPr>
        <p:spPr>
          <a:xfrm>
            <a:off x="713225" y="25261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24"/>
          <p:cNvSpPr txBox="1"/>
          <p:nvPr>
            <p:ph idx="5" type="subTitle"/>
          </p:nvPr>
        </p:nvSpPr>
        <p:spPr>
          <a:xfrm>
            <a:off x="3412429" y="25261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24"/>
          <p:cNvSpPr txBox="1"/>
          <p:nvPr>
            <p:ph idx="6" type="subTitle"/>
          </p:nvPr>
        </p:nvSpPr>
        <p:spPr>
          <a:xfrm>
            <a:off x="6111637" y="25261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22" name="Google Shape;622;p24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623" name="Google Shape;623;p24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626" name="Google Shape;626;p2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640" name="Google Shape;640;p2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24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654" name="Google Shape;654;p24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8" name="Google Shape;658;p25"/>
          <p:cNvSpPr txBox="1"/>
          <p:nvPr>
            <p:ph idx="1" type="subTitle"/>
          </p:nvPr>
        </p:nvSpPr>
        <p:spPr>
          <a:xfrm>
            <a:off x="2201216" y="20523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5"/>
          <p:cNvSpPr txBox="1"/>
          <p:nvPr>
            <p:ph idx="2" type="subTitle"/>
          </p:nvPr>
        </p:nvSpPr>
        <p:spPr>
          <a:xfrm>
            <a:off x="5584117" y="20523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5"/>
          <p:cNvSpPr txBox="1"/>
          <p:nvPr>
            <p:ph idx="3" type="subTitle"/>
          </p:nvPr>
        </p:nvSpPr>
        <p:spPr>
          <a:xfrm>
            <a:off x="2201216" y="37025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25"/>
          <p:cNvSpPr txBox="1"/>
          <p:nvPr>
            <p:ph idx="4" type="subTitle"/>
          </p:nvPr>
        </p:nvSpPr>
        <p:spPr>
          <a:xfrm>
            <a:off x="5584117" y="37025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25"/>
          <p:cNvSpPr txBox="1"/>
          <p:nvPr>
            <p:ph idx="5" type="subTitle"/>
          </p:nvPr>
        </p:nvSpPr>
        <p:spPr>
          <a:xfrm>
            <a:off x="2201215" y="1833178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3" name="Google Shape;663;p25"/>
          <p:cNvSpPr txBox="1"/>
          <p:nvPr>
            <p:ph idx="6" type="subTitle"/>
          </p:nvPr>
        </p:nvSpPr>
        <p:spPr>
          <a:xfrm>
            <a:off x="2201215" y="3483456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4" name="Google Shape;664;p25"/>
          <p:cNvSpPr txBox="1"/>
          <p:nvPr>
            <p:ph idx="7" type="subTitle"/>
          </p:nvPr>
        </p:nvSpPr>
        <p:spPr>
          <a:xfrm>
            <a:off x="5584117" y="1833178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5" name="Google Shape;665;p25"/>
          <p:cNvSpPr txBox="1"/>
          <p:nvPr>
            <p:ph idx="8" type="subTitle"/>
          </p:nvPr>
        </p:nvSpPr>
        <p:spPr>
          <a:xfrm>
            <a:off x="5584117" y="3483456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66" name="Google Shape;666;p25"/>
          <p:cNvGrpSpPr/>
          <p:nvPr/>
        </p:nvGrpSpPr>
        <p:grpSpPr>
          <a:xfrm flipH="1">
            <a:off x="-260187" y="-322733"/>
            <a:ext cx="1946834" cy="1126141"/>
            <a:chOff x="7384600" y="-162945"/>
            <a:chExt cx="1946834" cy="1126141"/>
          </a:xfrm>
        </p:grpSpPr>
        <p:sp>
          <p:nvSpPr>
            <p:cNvPr id="667" name="Google Shape;667;p25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25"/>
          <p:cNvGrpSpPr/>
          <p:nvPr/>
        </p:nvGrpSpPr>
        <p:grpSpPr>
          <a:xfrm flipH="1">
            <a:off x="7696958" y="436251"/>
            <a:ext cx="1216634" cy="1872063"/>
            <a:chOff x="408288" y="759626"/>
            <a:chExt cx="1216634" cy="1872063"/>
          </a:xfrm>
        </p:grpSpPr>
        <p:sp>
          <p:nvSpPr>
            <p:cNvPr id="670" name="Google Shape;670;p2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5"/>
          <p:cNvGrpSpPr/>
          <p:nvPr/>
        </p:nvGrpSpPr>
        <p:grpSpPr>
          <a:xfrm flipH="1">
            <a:off x="6313075" y="-322734"/>
            <a:ext cx="3984409" cy="862223"/>
            <a:chOff x="-733000" y="-461459"/>
            <a:chExt cx="3984409" cy="862223"/>
          </a:xfrm>
        </p:grpSpPr>
        <p:sp>
          <p:nvSpPr>
            <p:cNvPr id="684" name="Google Shape;684;p25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>
            <a:off x="-158375" y="627376"/>
            <a:ext cx="1216634" cy="1872063"/>
            <a:chOff x="408288" y="759626"/>
            <a:chExt cx="1216634" cy="1872063"/>
          </a:xfrm>
        </p:grpSpPr>
        <p:sp>
          <p:nvSpPr>
            <p:cNvPr id="688" name="Google Shape;688;p2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5"/>
          <p:cNvSpPr/>
          <p:nvPr/>
        </p:nvSpPr>
        <p:spPr>
          <a:xfrm>
            <a:off x="317761" y="39878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8682823" y="262958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5" name="Google Shape;705;p26"/>
          <p:cNvSpPr txBox="1"/>
          <p:nvPr>
            <p:ph idx="1" type="subTitle"/>
          </p:nvPr>
        </p:nvSpPr>
        <p:spPr>
          <a:xfrm>
            <a:off x="717901" y="2345580"/>
            <a:ext cx="2143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6"/>
          <p:cNvSpPr txBox="1"/>
          <p:nvPr>
            <p:ph idx="2" type="subTitle"/>
          </p:nvPr>
        </p:nvSpPr>
        <p:spPr>
          <a:xfrm>
            <a:off x="3495175" y="2345580"/>
            <a:ext cx="214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6"/>
          <p:cNvSpPr txBox="1"/>
          <p:nvPr>
            <p:ph idx="3" type="subTitle"/>
          </p:nvPr>
        </p:nvSpPr>
        <p:spPr>
          <a:xfrm>
            <a:off x="717901" y="4118687"/>
            <a:ext cx="2143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6"/>
          <p:cNvSpPr txBox="1"/>
          <p:nvPr>
            <p:ph idx="4" type="subTitle"/>
          </p:nvPr>
        </p:nvSpPr>
        <p:spPr>
          <a:xfrm>
            <a:off x="3495175" y="4118687"/>
            <a:ext cx="214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6"/>
          <p:cNvSpPr txBox="1"/>
          <p:nvPr>
            <p:ph idx="5" type="subTitle"/>
          </p:nvPr>
        </p:nvSpPr>
        <p:spPr>
          <a:xfrm>
            <a:off x="6275749" y="2345580"/>
            <a:ext cx="21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6"/>
          <p:cNvSpPr txBox="1"/>
          <p:nvPr>
            <p:ph idx="6" type="subTitle"/>
          </p:nvPr>
        </p:nvSpPr>
        <p:spPr>
          <a:xfrm>
            <a:off x="6275749" y="4118687"/>
            <a:ext cx="21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6"/>
          <p:cNvSpPr txBox="1"/>
          <p:nvPr>
            <p:ph idx="7" type="subTitle"/>
          </p:nvPr>
        </p:nvSpPr>
        <p:spPr>
          <a:xfrm>
            <a:off x="716251" y="2125350"/>
            <a:ext cx="21465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26"/>
          <p:cNvSpPr txBox="1"/>
          <p:nvPr>
            <p:ph idx="8" type="subTitle"/>
          </p:nvPr>
        </p:nvSpPr>
        <p:spPr>
          <a:xfrm>
            <a:off x="3493525" y="2125350"/>
            <a:ext cx="21498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3" name="Google Shape;713;p26"/>
          <p:cNvSpPr txBox="1"/>
          <p:nvPr>
            <p:ph idx="9" type="subTitle"/>
          </p:nvPr>
        </p:nvSpPr>
        <p:spPr>
          <a:xfrm>
            <a:off x="6274099" y="2125350"/>
            <a:ext cx="2153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4" name="Google Shape;714;p26"/>
          <p:cNvSpPr txBox="1"/>
          <p:nvPr>
            <p:ph idx="13" type="subTitle"/>
          </p:nvPr>
        </p:nvSpPr>
        <p:spPr>
          <a:xfrm>
            <a:off x="716251" y="3886003"/>
            <a:ext cx="21465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5" name="Google Shape;715;p26"/>
          <p:cNvSpPr txBox="1"/>
          <p:nvPr>
            <p:ph idx="14" type="subTitle"/>
          </p:nvPr>
        </p:nvSpPr>
        <p:spPr>
          <a:xfrm>
            <a:off x="3493525" y="3886003"/>
            <a:ext cx="21498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6" name="Google Shape;716;p26"/>
          <p:cNvSpPr txBox="1"/>
          <p:nvPr>
            <p:ph idx="15" type="subTitle"/>
          </p:nvPr>
        </p:nvSpPr>
        <p:spPr>
          <a:xfrm>
            <a:off x="6274099" y="3886003"/>
            <a:ext cx="2153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17" name="Google Shape;717;p26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718" name="Google Shape;718;p26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6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721" name="Google Shape;721;p26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26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724" name="Google Shape;724;p2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26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738" name="Google Shape;738;p2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26"/>
          <p:cNvSpPr/>
          <p:nvPr/>
        </p:nvSpPr>
        <p:spPr>
          <a:xfrm>
            <a:off x="8713373" y="3885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>
            <a:off x="256673" y="216093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"/>
          <p:cNvSpPr txBox="1"/>
          <p:nvPr>
            <p:ph hasCustomPrompt="1" type="title"/>
          </p:nvPr>
        </p:nvSpPr>
        <p:spPr>
          <a:xfrm>
            <a:off x="2223600" y="55321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5" name="Google Shape;755;p27"/>
          <p:cNvSpPr txBox="1"/>
          <p:nvPr>
            <p:ph idx="1" type="subTitle"/>
          </p:nvPr>
        </p:nvSpPr>
        <p:spPr>
          <a:xfrm>
            <a:off x="2223600" y="1399223"/>
            <a:ext cx="4696800" cy="4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6" name="Google Shape;756;p27"/>
          <p:cNvSpPr txBox="1"/>
          <p:nvPr>
            <p:ph hasCustomPrompt="1" idx="2" type="title"/>
          </p:nvPr>
        </p:nvSpPr>
        <p:spPr>
          <a:xfrm>
            <a:off x="2223600" y="192122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7" name="Google Shape;757;p27"/>
          <p:cNvSpPr txBox="1"/>
          <p:nvPr>
            <p:ph idx="3" type="subTitle"/>
          </p:nvPr>
        </p:nvSpPr>
        <p:spPr>
          <a:xfrm>
            <a:off x="2223600" y="2779937"/>
            <a:ext cx="4696800" cy="4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8" name="Google Shape;758;p27"/>
          <p:cNvSpPr txBox="1"/>
          <p:nvPr>
            <p:ph hasCustomPrompt="1" idx="4" type="title"/>
          </p:nvPr>
        </p:nvSpPr>
        <p:spPr>
          <a:xfrm>
            <a:off x="2223600" y="328923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9" name="Google Shape;759;p27"/>
          <p:cNvSpPr txBox="1"/>
          <p:nvPr>
            <p:ph idx="5" type="subTitle"/>
          </p:nvPr>
        </p:nvSpPr>
        <p:spPr>
          <a:xfrm>
            <a:off x="2223600" y="4160651"/>
            <a:ext cx="4696800" cy="4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760" name="Google Shape;760;p27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761" name="Google Shape;761;p27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7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764" name="Google Shape;764;p2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7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778" name="Google Shape;778;p27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7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782" name="Google Shape;782;p2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27"/>
          <p:cNvSpPr/>
          <p:nvPr/>
        </p:nvSpPr>
        <p:spPr>
          <a:xfrm>
            <a:off x="261198" y="4610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6511148" y="-2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8"/>
          <p:cNvSpPr txBox="1"/>
          <p:nvPr>
            <p:ph hasCustomPrompt="1" type="title"/>
          </p:nvPr>
        </p:nvSpPr>
        <p:spPr>
          <a:xfrm>
            <a:off x="1325625" y="27798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28"/>
          <p:cNvSpPr txBox="1"/>
          <p:nvPr>
            <p:ph idx="1" type="subTitle"/>
          </p:nvPr>
        </p:nvSpPr>
        <p:spPr>
          <a:xfrm>
            <a:off x="876825" y="3751239"/>
            <a:ext cx="22965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0" name="Google Shape;800;p28"/>
          <p:cNvSpPr txBox="1"/>
          <p:nvPr>
            <p:ph idx="2" type="subTitle"/>
          </p:nvPr>
        </p:nvSpPr>
        <p:spPr>
          <a:xfrm>
            <a:off x="876825" y="3437490"/>
            <a:ext cx="22965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28"/>
          <p:cNvSpPr txBox="1"/>
          <p:nvPr>
            <p:ph hasCustomPrompt="1" idx="3" type="title"/>
          </p:nvPr>
        </p:nvSpPr>
        <p:spPr>
          <a:xfrm>
            <a:off x="3873175" y="27798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3423775" y="3751239"/>
            <a:ext cx="22965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3" name="Google Shape;803;p28"/>
          <p:cNvSpPr txBox="1"/>
          <p:nvPr>
            <p:ph idx="5" type="subTitle"/>
          </p:nvPr>
        </p:nvSpPr>
        <p:spPr>
          <a:xfrm>
            <a:off x="3423775" y="3437490"/>
            <a:ext cx="22965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4" name="Google Shape;804;p28"/>
          <p:cNvSpPr txBox="1"/>
          <p:nvPr>
            <p:ph hasCustomPrompt="1" idx="6" type="title"/>
          </p:nvPr>
        </p:nvSpPr>
        <p:spPr>
          <a:xfrm>
            <a:off x="6420075" y="27798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5" name="Google Shape;805;p28"/>
          <p:cNvSpPr txBox="1"/>
          <p:nvPr>
            <p:ph idx="7" type="subTitle"/>
          </p:nvPr>
        </p:nvSpPr>
        <p:spPr>
          <a:xfrm>
            <a:off x="5970675" y="3751239"/>
            <a:ext cx="22965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970675" y="3437490"/>
            <a:ext cx="22965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7" name="Google Shape;807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8" name="Google Shape;808;p28"/>
          <p:cNvGrpSpPr/>
          <p:nvPr/>
        </p:nvGrpSpPr>
        <p:grpSpPr>
          <a:xfrm flipH="1">
            <a:off x="8686488" y="831588"/>
            <a:ext cx="1216634" cy="1872063"/>
            <a:chOff x="408288" y="759626"/>
            <a:chExt cx="1216634" cy="1872063"/>
          </a:xfrm>
        </p:grpSpPr>
        <p:sp>
          <p:nvSpPr>
            <p:cNvPr id="809" name="Google Shape;809;p2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28"/>
          <p:cNvGrpSpPr/>
          <p:nvPr/>
        </p:nvGrpSpPr>
        <p:grpSpPr>
          <a:xfrm>
            <a:off x="7742175" y="-266670"/>
            <a:ext cx="1946834" cy="1126141"/>
            <a:chOff x="7384600" y="-162945"/>
            <a:chExt cx="1946834" cy="1126141"/>
          </a:xfrm>
        </p:grpSpPr>
        <p:sp>
          <p:nvSpPr>
            <p:cNvPr id="823" name="Google Shape;823;p28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28"/>
          <p:cNvGrpSpPr/>
          <p:nvPr/>
        </p:nvGrpSpPr>
        <p:grpSpPr>
          <a:xfrm>
            <a:off x="-868500" y="-266670"/>
            <a:ext cx="1946834" cy="1126141"/>
            <a:chOff x="-868500" y="-162945"/>
            <a:chExt cx="1946834" cy="1126141"/>
          </a:xfrm>
        </p:grpSpPr>
        <p:sp>
          <p:nvSpPr>
            <p:cNvPr id="826" name="Google Shape;826;p28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8"/>
          <p:cNvGrpSpPr/>
          <p:nvPr/>
        </p:nvGrpSpPr>
        <p:grpSpPr>
          <a:xfrm>
            <a:off x="-730887" y="714038"/>
            <a:ext cx="1216634" cy="1872063"/>
            <a:chOff x="408288" y="759626"/>
            <a:chExt cx="1216634" cy="1872063"/>
          </a:xfrm>
        </p:grpSpPr>
        <p:sp>
          <p:nvSpPr>
            <p:cNvPr id="829" name="Google Shape;829;p2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28"/>
          <p:cNvSpPr/>
          <p:nvPr/>
        </p:nvSpPr>
        <p:spPr>
          <a:xfrm>
            <a:off x="290273" y="4603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9"/>
          <p:cNvSpPr txBox="1"/>
          <p:nvPr>
            <p:ph type="title"/>
          </p:nvPr>
        </p:nvSpPr>
        <p:spPr>
          <a:xfrm>
            <a:off x="1875750" y="540000"/>
            <a:ext cx="53925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5" name="Google Shape;845;p29"/>
          <p:cNvSpPr txBox="1"/>
          <p:nvPr>
            <p:ph idx="1" type="subTitle"/>
          </p:nvPr>
        </p:nvSpPr>
        <p:spPr>
          <a:xfrm>
            <a:off x="1875750" y="2643381"/>
            <a:ext cx="5392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9"/>
          <p:cNvSpPr txBox="1"/>
          <p:nvPr/>
        </p:nvSpPr>
        <p:spPr>
          <a:xfrm>
            <a:off x="2099100" y="3787944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7" name="Google Shape;847;p29"/>
          <p:cNvSpPr/>
          <p:nvPr/>
        </p:nvSpPr>
        <p:spPr>
          <a:xfrm>
            <a:off x="8646192" y="46703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30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850" name="Google Shape;850;p3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0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864" name="Google Shape;864;p30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0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867" name="Google Shape;867;p30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0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870" name="Google Shape;870;p3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30"/>
          <p:cNvSpPr/>
          <p:nvPr/>
        </p:nvSpPr>
        <p:spPr>
          <a:xfrm>
            <a:off x="1814498" y="206361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304098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-615962" y="27163"/>
            <a:ext cx="1216634" cy="1872063"/>
            <a:chOff x="408288" y="759626"/>
            <a:chExt cx="1216634" cy="1872063"/>
          </a:xfrm>
        </p:grpSpPr>
        <p:sp>
          <p:nvSpPr>
            <p:cNvPr id="56" name="Google Shape;56;p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70" name="Google Shape;70;p4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flipH="1">
            <a:off x="8145533" y="305751"/>
            <a:ext cx="1216634" cy="1872063"/>
            <a:chOff x="408288" y="759626"/>
            <a:chExt cx="1216634" cy="1872063"/>
          </a:xfrm>
        </p:grpSpPr>
        <p:sp>
          <p:nvSpPr>
            <p:cNvPr id="73" name="Google Shape;73;p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-868500" y="-518195"/>
            <a:ext cx="1946834" cy="1126141"/>
            <a:chOff x="-868500" y="-162945"/>
            <a:chExt cx="1946834" cy="1126141"/>
          </a:xfrm>
        </p:grpSpPr>
        <p:sp>
          <p:nvSpPr>
            <p:cNvPr id="87" name="Google Shape;87;p4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720000" y="1085525"/>
            <a:ext cx="77040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31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887" name="Google Shape;887;p31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1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890" name="Google Shape;890;p3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1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904" name="Google Shape;904;p31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1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908" name="Google Shape;908;p3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31"/>
          <p:cNvSpPr/>
          <p:nvPr/>
        </p:nvSpPr>
        <p:spPr>
          <a:xfrm>
            <a:off x="6539723" y="5394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1"/>
          <p:cNvSpPr/>
          <p:nvPr/>
        </p:nvSpPr>
        <p:spPr>
          <a:xfrm>
            <a:off x="616348" y="43496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5055246" y="3755250"/>
            <a:ext cx="250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idx="2" type="subTitle"/>
          </p:nvPr>
        </p:nvSpPr>
        <p:spPr>
          <a:xfrm>
            <a:off x="1583154" y="3755250"/>
            <a:ext cx="250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5"/>
          <p:cNvSpPr txBox="1"/>
          <p:nvPr>
            <p:ph idx="3" type="subTitle"/>
          </p:nvPr>
        </p:nvSpPr>
        <p:spPr>
          <a:xfrm>
            <a:off x="5055246" y="3518009"/>
            <a:ext cx="2505600" cy="39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4" type="subTitle"/>
          </p:nvPr>
        </p:nvSpPr>
        <p:spPr>
          <a:xfrm>
            <a:off x="1583154" y="3518009"/>
            <a:ext cx="2505600" cy="39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6" name="Google Shape;96;p5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97" name="Google Shape;97;p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111" name="Google Shape;111;p5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115" name="Google Shape;115;p5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5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118" name="Google Shape;118;p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 flipH="1">
            <a:off x="8094458" y="331301"/>
            <a:ext cx="1216634" cy="1872063"/>
            <a:chOff x="408288" y="759626"/>
            <a:chExt cx="1216634" cy="1872063"/>
          </a:xfrm>
        </p:grpSpPr>
        <p:sp>
          <p:nvSpPr>
            <p:cNvPr id="134" name="Google Shape;134;p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148" name="Google Shape;148;p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162" name="Google Shape;162;p6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166" name="Google Shape;166;p6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6"/>
          <p:cNvSpPr/>
          <p:nvPr/>
        </p:nvSpPr>
        <p:spPr>
          <a:xfrm>
            <a:off x="192492" y="27387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95692" y="4603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713225" y="17189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3" name="Google Shape;173;p7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174" name="Google Shape;174;p7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177" name="Google Shape;177;p7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180" name="Google Shape;180;p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7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194" name="Google Shape;194;p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7"/>
          <p:cNvSpPr/>
          <p:nvPr/>
        </p:nvSpPr>
        <p:spPr>
          <a:xfrm>
            <a:off x="1282948" y="47183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7"/>
          <p:cNvGrpSpPr/>
          <p:nvPr/>
        </p:nvGrpSpPr>
        <p:grpSpPr>
          <a:xfrm rot="-1436871">
            <a:off x="6391863" y="3940941"/>
            <a:ext cx="4856466" cy="1774434"/>
            <a:chOff x="2181975" y="1254450"/>
            <a:chExt cx="1175050" cy="429325"/>
          </a:xfrm>
        </p:grpSpPr>
        <p:sp>
          <p:nvSpPr>
            <p:cNvPr id="209" name="Google Shape;209;p7"/>
            <p:cNvSpPr/>
            <p:nvPr/>
          </p:nvSpPr>
          <p:spPr>
            <a:xfrm>
              <a:off x="2181975" y="1254450"/>
              <a:ext cx="1175050" cy="377600"/>
            </a:xfrm>
            <a:custGeom>
              <a:rect b="b" l="l" r="r" t="t"/>
              <a:pathLst>
                <a:path extrusionOk="0" h="15104" w="47002">
                  <a:moveTo>
                    <a:pt x="23498" y="1"/>
                  </a:moveTo>
                  <a:cubicBezTo>
                    <a:pt x="13465" y="7"/>
                    <a:pt x="4694" y="5624"/>
                    <a:pt x="1" y="14401"/>
                  </a:cubicBezTo>
                  <a:cubicBezTo>
                    <a:pt x="549" y="14684"/>
                    <a:pt x="826" y="14826"/>
                    <a:pt x="1374" y="15103"/>
                  </a:cubicBezTo>
                  <a:cubicBezTo>
                    <a:pt x="5803" y="6844"/>
                    <a:pt x="14044" y="1547"/>
                    <a:pt x="23498" y="1541"/>
                  </a:cubicBezTo>
                  <a:cubicBezTo>
                    <a:pt x="32952" y="1541"/>
                    <a:pt x="41193" y="6825"/>
                    <a:pt x="45628" y="15085"/>
                  </a:cubicBezTo>
                  <a:cubicBezTo>
                    <a:pt x="46176" y="14801"/>
                    <a:pt x="46453" y="14660"/>
                    <a:pt x="47002" y="14383"/>
                  </a:cubicBezTo>
                  <a:cubicBezTo>
                    <a:pt x="42302" y="5612"/>
                    <a:pt x="33525" y="1"/>
                    <a:pt x="23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216325" y="1293100"/>
              <a:ext cx="1106375" cy="356500"/>
            </a:xfrm>
            <a:custGeom>
              <a:rect b="b" l="l" r="r" t="t"/>
              <a:pathLst>
                <a:path extrusionOk="0" h="14260" w="44255">
                  <a:moveTo>
                    <a:pt x="22141" y="1"/>
                  </a:moveTo>
                  <a:cubicBezTo>
                    <a:pt x="22135" y="1"/>
                    <a:pt x="22130" y="1"/>
                    <a:pt x="22124" y="1"/>
                  </a:cubicBezTo>
                  <a:cubicBezTo>
                    <a:pt x="12670" y="1"/>
                    <a:pt x="4429" y="5298"/>
                    <a:pt x="0" y="13557"/>
                  </a:cubicBezTo>
                  <a:cubicBezTo>
                    <a:pt x="555" y="13834"/>
                    <a:pt x="826" y="13976"/>
                    <a:pt x="1374" y="14259"/>
                  </a:cubicBezTo>
                  <a:cubicBezTo>
                    <a:pt x="5543" y="6499"/>
                    <a:pt x="13242" y="1541"/>
                    <a:pt x="22124" y="1541"/>
                  </a:cubicBezTo>
                  <a:cubicBezTo>
                    <a:pt x="22130" y="1541"/>
                    <a:pt x="22135" y="1541"/>
                    <a:pt x="22141" y="1541"/>
                  </a:cubicBezTo>
                  <a:cubicBezTo>
                    <a:pt x="31015" y="1541"/>
                    <a:pt x="38707" y="6491"/>
                    <a:pt x="42881" y="14241"/>
                  </a:cubicBezTo>
                  <a:cubicBezTo>
                    <a:pt x="43435" y="13958"/>
                    <a:pt x="43706" y="13816"/>
                    <a:pt x="44254" y="13539"/>
                  </a:cubicBezTo>
                  <a:cubicBezTo>
                    <a:pt x="39822" y="5284"/>
                    <a:pt x="31588" y="1"/>
                    <a:pt x="22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249575" y="1330375"/>
              <a:ext cx="1039850" cy="336150"/>
            </a:xfrm>
            <a:custGeom>
              <a:rect b="b" l="l" r="r" t="t"/>
              <a:pathLst>
                <a:path extrusionOk="0" h="13446" w="41594">
                  <a:moveTo>
                    <a:pt x="20794" y="0"/>
                  </a:moveTo>
                  <a:cubicBezTo>
                    <a:pt x="11888" y="7"/>
                    <a:pt x="4183" y="4971"/>
                    <a:pt x="1" y="12744"/>
                  </a:cubicBezTo>
                  <a:cubicBezTo>
                    <a:pt x="549" y="13027"/>
                    <a:pt x="826" y="13163"/>
                    <a:pt x="1374" y="13446"/>
                  </a:cubicBezTo>
                  <a:cubicBezTo>
                    <a:pt x="5285" y="6197"/>
                    <a:pt x="12473" y="1546"/>
                    <a:pt x="20794" y="1540"/>
                  </a:cubicBezTo>
                  <a:cubicBezTo>
                    <a:pt x="29115" y="1540"/>
                    <a:pt x="36303" y="6178"/>
                    <a:pt x="40226" y="13427"/>
                  </a:cubicBezTo>
                  <a:cubicBezTo>
                    <a:pt x="40774" y="13144"/>
                    <a:pt x="41045" y="13009"/>
                    <a:pt x="41594" y="12725"/>
                  </a:cubicBezTo>
                  <a:cubicBezTo>
                    <a:pt x="37412" y="4959"/>
                    <a:pt x="29694" y="0"/>
                    <a:pt x="20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283750" y="1368400"/>
              <a:ext cx="971950" cy="315375"/>
            </a:xfrm>
            <a:custGeom>
              <a:rect b="b" l="l" r="r" t="t"/>
              <a:pathLst>
                <a:path extrusionOk="0" h="12615" w="38878">
                  <a:moveTo>
                    <a:pt x="19446" y="1"/>
                  </a:moveTo>
                  <a:cubicBezTo>
                    <a:pt x="11118" y="1"/>
                    <a:pt x="3924" y="4645"/>
                    <a:pt x="1" y="11894"/>
                  </a:cubicBezTo>
                  <a:cubicBezTo>
                    <a:pt x="549" y="12177"/>
                    <a:pt x="826" y="12319"/>
                    <a:pt x="1374" y="12596"/>
                  </a:cubicBezTo>
                  <a:cubicBezTo>
                    <a:pt x="5033" y="5864"/>
                    <a:pt x="11703" y="1541"/>
                    <a:pt x="19446" y="1541"/>
                  </a:cubicBezTo>
                  <a:cubicBezTo>
                    <a:pt x="27188" y="1547"/>
                    <a:pt x="33858" y="5877"/>
                    <a:pt x="37510" y="12615"/>
                  </a:cubicBezTo>
                  <a:cubicBezTo>
                    <a:pt x="38059" y="12338"/>
                    <a:pt x="38330" y="12196"/>
                    <a:pt x="38878" y="11913"/>
                  </a:cubicBezTo>
                  <a:cubicBezTo>
                    <a:pt x="34961" y="4657"/>
                    <a:pt x="27773" y="7"/>
                    <a:pt x="19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1314125" y="1307100"/>
            <a:ext cx="651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1779000" y="1442925"/>
            <a:ext cx="5586000" cy="14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1779000" y="2953275"/>
            <a:ext cx="55860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8584267" y="207928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1983150" y="3424500"/>
            <a:ext cx="5177700" cy="1155900"/>
          </a:xfrm>
          <a:prstGeom prst="rect">
            <a:avLst/>
          </a:prstGeom>
          <a:solidFill>
            <a:srgbClr val="CEE0F0">
              <a:alpha val="7547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lookerstudio.google.com/reporting/deab9cff-cf89-4a5b-a15a-8036feaf8a2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2"/>
          <p:cNvSpPr txBox="1"/>
          <p:nvPr>
            <p:ph idx="1" type="subTitle"/>
          </p:nvPr>
        </p:nvSpPr>
        <p:spPr>
          <a:xfrm>
            <a:off x="1977750" y="4188713"/>
            <a:ext cx="51885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Emerie Danson, </a:t>
            </a:r>
            <a:r>
              <a:rPr lang="en">
                <a:solidFill>
                  <a:srgbClr val="191919"/>
                </a:solidFill>
              </a:rPr>
              <a:t>Jacob Brandis, and </a:t>
            </a:r>
            <a:r>
              <a:rPr lang="en">
                <a:solidFill>
                  <a:srgbClr val="191919"/>
                </a:solidFill>
              </a:rPr>
              <a:t>Sherry Hancock</a:t>
            </a:r>
            <a:endParaRPr>
              <a:solidFill>
                <a:srgbClr val="191919"/>
              </a:solidFill>
            </a:endParaRPr>
          </a:p>
        </p:txBody>
      </p:sp>
      <p:cxnSp>
        <p:nvCxnSpPr>
          <p:cNvPr id="928" name="Google Shape;928;p32"/>
          <p:cNvCxnSpPr/>
          <p:nvPr/>
        </p:nvCxnSpPr>
        <p:spPr>
          <a:xfrm>
            <a:off x="2532375" y="4050525"/>
            <a:ext cx="4110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32"/>
          <p:cNvSpPr/>
          <p:nvPr/>
        </p:nvSpPr>
        <p:spPr>
          <a:xfrm>
            <a:off x="6896317" y="15490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2"/>
          <p:cNvSpPr/>
          <p:nvPr/>
        </p:nvSpPr>
        <p:spPr>
          <a:xfrm>
            <a:off x="1754792" y="3404961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>
            <a:off x="332488" y="874176"/>
            <a:ext cx="1216634" cy="1872063"/>
            <a:chOff x="408288" y="759626"/>
            <a:chExt cx="1216634" cy="1872063"/>
          </a:xfrm>
        </p:grpSpPr>
        <p:sp>
          <p:nvSpPr>
            <p:cNvPr id="932" name="Google Shape;932;p3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2"/>
          <p:cNvGrpSpPr/>
          <p:nvPr/>
        </p:nvGrpSpPr>
        <p:grpSpPr>
          <a:xfrm flipH="1">
            <a:off x="7626513" y="1203426"/>
            <a:ext cx="1216634" cy="1872063"/>
            <a:chOff x="408288" y="759626"/>
            <a:chExt cx="1216634" cy="1872063"/>
          </a:xfrm>
        </p:grpSpPr>
        <p:sp>
          <p:nvSpPr>
            <p:cNvPr id="946" name="Google Shape;946;p3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32"/>
          <p:cNvGrpSpPr/>
          <p:nvPr/>
        </p:nvGrpSpPr>
        <p:grpSpPr>
          <a:xfrm>
            <a:off x="-569351" y="193435"/>
            <a:ext cx="2565175" cy="965336"/>
            <a:chOff x="-569351" y="193435"/>
            <a:chExt cx="2565175" cy="965336"/>
          </a:xfrm>
        </p:grpSpPr>
        <p:sp>
          <p:nvSpPr>
            <p:cNvPr id="960" name="Google Shape;960;p32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 flipH="1">
            <a:off x="7284014" y="342237"/>
            <a:ext cx="2391609" cy="1159686"/>
            <a:chOff x="3245375" y="2476450"/>
            <a:chExt cx="407450" cy="197575"/>
          </a:xfrm>
        </p:grpSpPr>
        <p:sp>
          <p:nvSpPr>
            <p:cNvPr id="964" name="Google Shape;964;p32"/>
            <p:cNvSpPr/>
            <p:nvPr/>
          </p:nvSpPr>
          <p:spPr>
            <a:xfrm>
              <a:off x="3245375" y="2476450"/>
              <a:ext cx="407450" cy="197575"/>
            </a:xfrm>
            <a:custGeom>
              <a:rect b="b" l="l" r="r" t="t"/>
              <a:pathLst>
                <a:path extrusionOk="0" h="7903" w="16298">
                  <a:moveTo>
                    <a:pt x="4629" y="1"/>
                  </a:moveTo>
                  <a:cubicBezTo>
                    <a:pt x="3465" y="1"/>
                    <a:pt x="2300" y="510"/>
                    <a:pt x="1528" y="1386"/>
                  </a:cubicBezTo>
                  <a:cubicBezTo>
                    <a:pt x="0" y="3141"/>
                    <a:pt x="955" y="5599"/>
                    <a:pt x="1281" y="7902"/>
                  </a:cubicBezTo>
                  <a:lnTo>
                    <a:pt x="16260" y="7902"/>
                  </a:lnTo>
                  <a:cubicBezTo>
                    <a:pt x="16297" y="7059"/>
                    <a:pt x="15872" y="6203"/>
                    <a:pt x="15170" y="5728"/>
                  </a:cubicBezTo>
                  <a:cubicBezTo>
                    <a:pt x="14721" y="5425"/>
                    <a:pt x="14196" y="5242"/>
                    <a:pt x="13674" y="5242"/>
                  </a:cubicBezTo>
                  <a:cubicBezTo>
                    <a:pt x="13381" y="5242"/>
                    <a:pt x="13088" y="5300"/>
                    <a:pt x="12811" y="5426"/>
                  </a:cubicBezTo>
                  <a:cubicBezTo>
                    <a:pt x="12910" y="4361"/>
                    <a:pt x="12380" y="3258"/>
                    <a:pt x="11487" y="2667"/>
                  </a:cubicBezTo>
                  <a:cubicBezTo>
                    <a:pt x="11021" y="2353"/>
                    <a:pt x="10448" y="2203"/>
                    <a:pt x="9872" y="2203"/>
                  </a:cubicBezTo>
                  <a:cubicBezTo>
                    <a:pt x="9352" y="2203"/>
                    <a:pt x="8830" y="2326"/>
                    <a:pt x="8383" y="2562"/>
                  </a:cubicBezTo>
                  <a:cubicBezTo>
                    <a:pt x="7865" y="1275"/>
                    <a:pt x="6652" y="290"/>
                    <a:pt x="5285" y="56"/>
                  </a:cubicBezTo>
                  <a:cubicBezTo>
                    <a:pt x="5068" y="19"/>
                    <a:pt x="4849" y="1"/>
                    <a:pt x="4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357000" y="2531250"/>
              <a:ext cx="125200" cy="54550"/>
            </a:xfrm>
            <a:custGeom>
              <a:rect b="b" l="l" r="r" t="t"/>
              <a:pathLst>
                <a:path extrusionOk="0" fill="none" h="2182" w="5008">
                  <a:moveTo>
                    <a:pt x="1" y="99"/>
                  </a:moveTo>
                  <a:cubicBezTo>
                    <a:pt x="530" y="1"/>
                    <a:pt x="1103" y="149"/>
                    <a:pt x="1516" y="494"/>
                  </a:cubicBezTo>
                  <a:cubicBezTo>
                    <a:pt x="1935" y="832"/>
                    <a:pt x="2187" y="1368"/>
                    <a:pt x="2187" y="1910"/>
                  </a:cubicBezTo>
                  <a:cubicBezTo>
                    <a:pt x="2520" y="1467"/>
                    <a:pt x="3129" y="1294"/>
                    <a:pt x="3678" y="1331"/>
                  </a:cubicBezTo>
                  <a:cubicBezTo>
                    <a:pt x="4226" y="1368"/>
                    <a:pt x="4749" y="1701"/>
                    <a:pt x="5008" y="21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476500" y="2604550"/>
              <a:ext cx="117975" cy="30375"/>
            </a:xfrm>
            <a:custGeom>
              <a:rect b="b" l="l" r="r" t="t"/>
              <a:pathLst>
                <a:path extrusionOk="0" fill="none" h="1215" w="4719">
                  <a:moveTo>
                    <a:pt x="0" y="820"/>
                  </a:moveTo>
                  <a:cubicBezTo>
                    <a:pt x="351" y="296"/>
                    <a:pt x="1004" y="1"/>
                    <a:pt x="1626" y="81"/>
                  </a:cubicBezTo>
                  <a:cubicBezTo>
                    <a:pt x="2254" y="161"/>
                    <a:pt x="2809" y="623"/>
                    <a:pt x="3012" y="1214"/>
                  </a:cubicBezTo>
                  <a:cubicBezTo>
                    <a:pt x="3166" y="888"/>
                    <a:pt x="3474" y="666"/>
                    <a:pt x="3837" y="660"/>
                  </a:cubicBezTo>
                  <a:cubicBezTo>
                    <a:pt x="4201" y="654"/>
                    <a:pt x="4558" y="869"/>
                    <a:pt x="4718" y="11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32"/>
          <p:cNvSpPr txBox="1"/>
          <p:nvPr/>
        </p:nvSpPr>
        <p:spPr>
          <a:xfrm>
            <a:off x="2157975" y="1304613"/>
            <a:ext cx="48597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19191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Cloud Computing:</a:t>
            </a:r>
            <a:endParaRPr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8" name="Google Shape;968;p32"/>
          <p:cNvSpPr txBox="1"/>
          <p:nvPr/>
        </p:nvSpPr>
        <p:spPr>
          <a:xfrm>
            <a:off x="2157975" y="2634525"/>
            <a:ext cx="512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lbert Sans"/>
                <a:ea typeface="Albert Sans"/>
                <a:cs typeface="Albert Sans"/>
                <a:sym typeface="Albert Sans"/>
              </a:rPr>
              <a:t>Predicting Severity of Car Accidents</a:t>
            </a:r>
            <a:endParaRPr sz="40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69" name="Google Shape;969;p32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3090663" y="1126553"/>
            <a:ext cx="2989549" cy="291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1"/>
          <p:cNvSpPr txBox="1"/>
          <p:nvPr/>
        </p:nvSpPr>
        <p:spPr>
          <a:xfrm>
            <a:off x="2168550" y="142750"/>
            <a:ext cx="48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6" name="Google Shape;1026;p41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7" name="Google Shape;10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04" y="0"/>
            <a:ext cx="7230183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8" name="Google Shape;1028;p41"/>
          <p:cNvCxnSpPr/>
          <p:nvPr/>
        </p:nvCxnSpPr>
        <p:spPr>
          <a:xfrm flipH="1" rot="10800000">
            <a:off x="589375" y="765575"/>
            <a:ext cx="804600" cy="44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41"/>
          <p:cNvCxnSpPr/>
          <p:nvPr/>
        </p:nvCxnSpPr>
        <p:spPr>
          <a:xfrm flipH="1" rot="10800000">
            <a:off x="589375" y="1863750"/>
            <a:ext cx="1315800" cy="1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41"/>
          <p:cNvCxnSpPr/>
          <p:nvPr/>
        </p:nvCxnSpPr>
        <p:spPr>
          <a:xfrm flipH="1" rot="10800000">
            <a:off x="121800" y="3396950"/>
            <a:ext cx="989700" cy="15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41"/>
          <p:cNvCxnSpPr/>
          <p:nvPr/>
        </p:nvCxnSpPr>
        <p:spPr>
          <a:xfrm>
            <a:off x="143550" y="4212675"/>
            <a:ext cx="1022400" cy="69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 txBox="1"/>
          <p:nvPr/>
        </p:nvSpPr>
        <p:spPr>
          <a:xfrm>
            <a:off x="2168550" y="142750"/>
            <a:ext cx="48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7" name="Google Shape;1037;p42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8" name="Google Shape;10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4" y="727750"/>
            <a:ext cx="8251276" cy="4312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9" name="Google Shape;1039;p42"/>
          <p:cNvCxnSpPr/>
          <p:nvPr/>
        </p:nvCxnSpPr>
        <p:spPr>
          <a:xfrm flipH="1">
            <a:off x="4112475" y="2864275"/>
            <a:ext cx="1120200" cy="127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3"/>
          <p:cNvSpPr txBox="1"/>
          <p:nvPr/>
        </p:nvSpPr>
        <p:spPr>
          <a:xfrm>
            <a:off x="794700" y="142750"/>
            <a:ext cx="755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(training method)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5" name="Google Shape;1045;p43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6" name="Google Shape;10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88" y="630709"/>
            <a:ext cx="4575624" cy="442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4"/>
          <p:cNvSpPr txBox="1"/>
          <p:nvPr/>
        </p:nvSpPr>
        <p:spPr>
          <a:xfrm>
            <a:off x="1544700" y="164500"/>
            <a:ext cx="605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(model details)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2" name="Google Shape;1052;p44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3" name="Google Shape;10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5" y="670325"/>
            <a:ext cx="3907400" cy="43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275" y="1353425"/>
            <a:ext cx="4835325" cy="337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5"/>
          <p:cNvSpPr txBox="1"/>
          <p:nvPr/>
        </p:nvSpPr>
        <p:spPr>
          <a:xfrm>
            <a:off x="1385850" y="118125"/>
            <a:ext cx="637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(training options)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0" name="Google Shape;1060;p45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1" name="Google Shape;10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5" y="653225"/>
            <a:ext cx="3469149" cy="43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449" y="1114200"/>
            <a:ext cx="4053994" cy="36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6"/>
          <p:cNvSpPr txBox="1"/>
          <p:nvPr/>
        </p:nvSpPr>
        <p:spPr>
          <a:xfrm>
            <a:off x="794550" y="142750"/>
            <a:ext cx="755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(compute and pricing)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8" name="Google Shape;1068;p46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9" name="Google Shape;10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00" y="768850"/>
            <a:ext cx="59721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46"/>
          <p:cNvPicPr preferRelativeResize="0"/>
          <p:nvPr/>
        </p:nvPicPr>
        <p:blipFill rotWithShape="1">
          <a:blip r:embed="rId4">
            <a:alphaModFix/>
          </a:blip>
          <a:srcRect b="32509" l="0" r="0" t="0"/>
          <a:stretch/>
        </p:blipFill>
        <p:spPr>
          <a:xfrm>
            <a:off x="3352800" y="4226396"/>
            <a:ext cx="2438400" cy="58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1" name="Google Shape;1071;p46"/>
          <p:cNvCxnSpPr/>
          <p:nvPr/>
        </p:nvCxnSpPr>
        <p:spPr>
          <a:xfrm>
            <a:off x="2209650" y="4562400"/>
            <a:ext cx="1305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7"/>
          <p:cNvSpPr txBox="1"/>
          <p:nvPr/>
        </p:nvSpPr>
        <p:spPr>
          <a:xfrm>
            <a:off x="2153100" y="282525"/>
            <a:ext cx="483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Playfair Display"/>
                <a:ea typeface="Playfair Display"/>
                <a:cs typeface="Playfair Display"/>
                <a:sym typeface="Playfair Display"/>
              </a:rPr>
              <a:t>Vertex AI Settings</a:t>
            </a:r>
            <a:endParaRPr b="1" sz="4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7" name="Google Shape;1077;p47"/>
          <p:cNvSpPr txBox="1"/>
          <p:nvPr/>
        </p:nvSpPr>
        <p:spPr>
          <a:xfrm>
            <a:off x="754375" y="1144425"/>
            <a:ext cx="77760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Algorithm: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Auto ML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Target column: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Severity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Data split: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Randomly assigned 80% Training, 10% Testing and 10% Validation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Optimized for: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Log loss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Budget: 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12 node hours (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recommended)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48"/>
          <p:cNvGrpSpPr/>
          <p:nvPr/>
        </p:nvGrpSpPr>
        <p:grpSpPr>
          <a:xfrm>
            <a:off x="400333" y="461576"/>
            <a:ext cx="1216634" cy="1872063"/>
            <a:chOff x="408288" y="759626"/>
            <a:chExt cx="1216634" cy="1872063"/>
          </a:xfrm>
        </p:grpSpPr>
        <p:sp>
          <p:nvSpPr>
            <p:cNvPr id="1083" name="Google Shape;1083;p4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 flipH="1">
            <a:off x="8017875" y="-88474"/>
            <a:ext cx="1216634" cy="1872063"/>
            <a:chOff x="408288" y="759626"/>
            <a:chExt cx="1216634" cy="1872063"/>
          </a:xfrm>
        </p:grpSpPr>
        <p:sp>
          <p:nvSpPr>
            <p:cNvPr id="1097" name="Google Shape;1097;p4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48"/>
          <p:cNvSpPr/>
          <p:nvPr/>
        </p:nvSpPr>
        <p:spPr>
          <a:xfrm>
            <a:off x="2157567" y="43667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48"/>
          <p:cNvGrpSpPr/>
          <p:nvPr/>
        </p:nvGrpSpPr>
        <p:grpSpPr>
          <a:xfrm>
            <a:off x="-154251" y="-429140"/>
            <a:ext cx="2565175" cy="965336"/>
            <a:chOff x="-569351" y="193435"/>
            <a:chExt cx="2565175" cy="965336"/>
          </a:xfrm>
        </p:grpSpPr>
        <p:sp>
          <p:nvSpPr>
            <p:cNvPr id="1112" name="Google Shape;1112;p48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6850318" y="112700"/>
            <a:ext cx="2156065" cy="1469731"/>
            <a:chOff x="3493968" y="193425"/>
            <a:chExt cx="2156065" cy="1469731"/>
          </a:xfrm>
        </p:grpSpPr>
        <p:sp>
          <p:nvSpPr>
            <p:cNvPr id="1116" name="Google Shape;1116;p48"/>
            <p:cNvSpPr/>
            <p:nvPr/>
          </p:nvSpPr>
          <p:spPr>
            <a:xfrm>
              <a:off x="4285857" y="762376"/>
              <a:ext cx="530130" cy="900780"/>
            </a:xfrm>
            <a:custGeom>
              <a:rect b="b" l="l" r="r" t="t"/>
              <a:pathLst>
                <a:path extrusionOk="0" h="8008" w="4713">
                  <a:moveTo>
                    <a:pt x="1146" y="0"/>
                  </a:moveTo>
                  <a:lnTo>
                    <a:pt x="0" y="4145"/>
                  </a:lnTo>
                  <a:lnTo>
                    <a:pt x="1768" y="4250"/>
                  </a:lnTo>
                  <a:lnTo>
                    <a:pt x="462" y="8007"/>
                  </a:lnTo>
                  <a:lnTo>
                    <a:pt x="4712" y="2950"/>
                  </a:lnTo>
                  <a:lnTo>
                    <a:pt x="2550" y="2827"/>
                  </a:lnTo>
                  <a:lnTo>
                    <a:pt x="3597" y="14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3493968" y="193425"/>
              <a:ext cx="2156065" cy="780983"/>
            </a:xfrm>
            <a:custGeom>
              <a:rect b="b" l="l" r="r" t="t"/>
              <a:pathLst>
                <a:path extrusionOk="0" h="6943" w="19168">
                  <a:moveTo>
                    <a:pt x="8640" y="0"/>
                  </a:moveTo>
                  <a:cubicBezTo>
                    <a:pt x="8614" y="0"/>
                    <a:pt x="8588" y="1"/>
                    <a:pt x="8562" y="1"/>
                  </a:cubicBezTo>
                  <a:cubicBezTo>
                    <a:pt x="7047" y="38"/>
                    <a:pt x="5624" y="1159"/>
                    <a:pt x="5230" y="2619"/>
                  </a:cubicBezTo>
                  <a:cubicBezTo>
                    <a:pt x="4895" y="2484"/>
                    <a:pt x="4527" y="2423"/>
                    <a:pt x="4148" y="2423"/>
                  </a:cubicBezTo>
                  <a:cubicBezTo>
                    <a:pt x="3193" y="2423"/>
                    <a:pt x="2174" y="2811"/>
                    <a:pt x="1473" y="3389"/>
                  </a:cubicBezTo>
                  <a:cubicBezTo>
                    <a:pt x="487" y="4196"/>
                    <a:pt x="0" y="5557"/>
                    <a:pt x="235" y="6801"/>
                  </a:cubicBezTo>
                  <a:lnTo>
                    <a:pt x="18755" y="6943"/>
                  </a:lnTo>
                  <a:cubicBezTo>
                    <a:pt x="19168" y="5883"/>
                    <a:pt x="18632" y="4670"/>
                    <a:pt x="17844" y="3851"/>
                  </a:cubicBezTo>
                  <a:cubicBezTo>
                    <a:pt x="16800" y="2768"/>
                    <a:pt x="15275" y="2167"/>
                    <a:pt x="13763" y="2167"/>
                  </a:cubicBezTo>
                  <a:cubicBezTo>
                    <a:pt x="13169" y="2167"/>
                    <a:pt x="12577" y="2260"/>
                    <a:pt x="12017" y="2453"/>
                  </a:cubicBezTo>
                  <a:cubicBezTo>
                    <a:pt x="11557" y="1036"/>
                    <a:pt x="10127" y="0"/>
                    <a:pt x="8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3879226" y="510072"/>
              <a:ext cx="569499" cy="275926"/>
            </a:xfrm>
            <a:custGeom>
              <a:rect b="b" l="l" r="r" t="t"/>
              <a:pathLst>
                <a:path extrusionOk="0" fill="none" h="2453" w="5063">
                  <a:moveTo>
                    <a:pt x="0" y="2452"/>
                  </a:moveTo>
                  <a:cubicBezTo>
                    <a:pt x="394" y="1670"/>
                    <a:pt x="1441" y="1288"/>
                    <a:pt x="2248" y="1633"/>
                  </a:cubicBezTo>
                  <a:cubicBezTo>
                    <a:pt x="2162" y="1030"/>
                    <a:pt x="2692" y="481"/>
                    <a:pt x="3252" y="241"/>
                  </a:cubicBezTo>
                  <a:cubicBezTo>
                    <a:pt x="3819" y="1"/>
                    <a:pt x="4447" y="19"/>
                    <a:pt x="5063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4813070" y="602985"/>
              <a:ext cx="432383" cy="277163"/>
            </a:xfrm>
            <a:custGeom>
              <a:rect b="b" l="l" r="r" t="t"/>
              <a:pathLst>
                <a:path extrusionOk="0" fill="none" h="2464" w="3844">
                  <a:moveTo>
                    <a:pt x="1" y="265"/>
                  </a:moveTo>
                  <a:cubicBezTo>
                    <a:pt x="444" y="0"/>
                    <a:pt x="1035" y="13"/>
                    <a:pt x="1466" y="296"/>
                  </a:cubicBezTo>
                  <a:cubicBezTo>
                    <a:pt x="1891" y="579"/>
                    <a:pt x="2144" y="1115"/>
                    <a:pt x="2076" y="1626"/>
                  </a:cubicBezTo>
                  <a:cubicBezTo>
                    <a:pt x="2372" y="1417"/>
                    <a:pt x="2902" y="1460"/>
                    <a:pt x="3234" y="1614"/>
                  </a:cubicBezTo>
                  <a:cubicBezTo>
                    <a:pt x="3567" y="1768"/>
                    <a:pt x="3801" y="2101"/>
                    <a:pt x="3844" y="246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8"/>
          <p:cNvGrpSpPr/>
          <p:nvPr/>
        </p:nvGrpSpPr>
        <p:grpSpPr>
          <a:xfrm>
            <a:off x="3513434" y="4244042"/>
            <a:ext cx="2117132" cy="719910"/>
            <a:chOff x="7264100" y="3501175"/>
            <a:chExt cx="882175" cy="299975"/>
          </a:xfrm>
        </p:grpSpPr>
        <p:sp>
          <p:nvSpPr>
            <p:cNvPr id="1121" name="Google Shape;1121;p48"/>
            <p:cNvSpPr/>
            <p:nvPr/>
          </p:nvSpPr>
          <p:spPr>
            <a:xfrm>
              <a:off x="7356175" y="3501175"/>
              <a:ext cx="696925" cy="211600"/>
            </a:xfrm>
            <a:custGeom>
              <a:rect b="b" l="l" r="r" t="t"/>
              <a:pathLst>
                <a:path extrusionOk="0" fill="none" h="8464" w="27877">
                  <a:moveTo>
                    <a:pt x="27877" y="4232"/>
                  </a:moveTo>
                  <a:cubicBezTo>
                    <a:pt x="27877" y="6566"/>
                    <a:pt x="21638" y="8463"/>
                    <a:pt x="13939" y="8463"/>
                  </a:cubicBezTo>
                  <a:cubicBezTo>
                    <a:pt x="6246" y="8463"/>
                    <a:pt x="0" y="6566"/>
                    <a:pt x="0" y="4232"/>
                  </a:cubicBezTo>
                  <a:cubicBezTo>
                    <a:pt x="0" y="1898"/>
                    <a:pt x="6246" y="1"/>
                    <a:pt x="13939" y="1"/>
                  </a:cubicBezTo>
                  <a:cubicBezTo>
                    <a:pt x="21638" y="1"/>
                    <a:pt x="27877" y="1898"/>
                    <a:pt x="27877" y="42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7503375" y="3545825"/>
              <a:ext cx="402525" cy="122300"/>
            </a:xfrm>
            <a:custGeom>
              <a:rect b="b" l="l" r="r" t="t"/>
              <a:pathLst>
                <a:path extrusionOk="0" fill="none" h="4892" w="16101">
                  <a:moveTo>
                    <a:pt x="16101" y="2446"/>
                  </a:moveTo>
                  <a:cubicBezTo>
                    <a:pt x="16101" y="3795"/>
                    <a:pt x="12498" y="4891"/>
                    <a:pt x="8051" y="4891"/>
                  </a:cubicBezTo>
                  <a:cubicBezTo>
                    <a:pt x="3604" y="4891"/>
                    <a:pt x="1" y="3795"/>
                    <a:pt x="1" y="2446"/>
                  </a:cubicBezTo>
                  <a:cubicBezTo>
                    <a:pt x="1" y="1097"/>
                    <a:pt x="3604" y="1"/>
                    <a:pt x="8051" y="1"/>
                  </a:cubicBezTo>
                  <a:cubicBezTo>
                    <a:pt x="12498" y="1"/>
                    <a:pt x="16101" y="1097"/>
                    <a:pt x="16101" y="244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7637950" y="3586625"/>
              <a:ext cx="133525" cy="40675"/>
            </a:xfrm>
            <a:custGeom>
              <a:rect b="b" l="l" r="r" t="t"/>
              <a:pathLst>
                <a:path extrusionOk="0" fill="none" h="1627" w="5341">
                  <a:moveTo>
                    <a:pt x="5341" y="814"/>
                  </a:moveTo>
                  <a:cubicBezTo>
                    <a:pt x="5341" y="1264"/>
                    <a:pt x="4146" y="1627"/>
                    <a:pt x="2668" y="1627"/>
                  </a:cubicBezTo>
                  <a:cubicBezTo>
                    <a:pt x="1196" y="1627"/>
                    <a:pt x="1" y="1264"/>
                    <a:pt x="1" y="814"/>
                  </a:cubicBezTo>
                  <a:cubicBezTo>
                    <a:pt x="1" y="364"/>
                    <a:pt x="1196" y="1"/>
                    <a:pt x="2668" y="1"/>
                  </a:cubicBezTo>
                  <a:cubicBezTo>
                    <a:pt x="4146" y="1"/>
                    <a:pt x="5341" y="364"/>
                    <a:pt x="5341" y="81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7438550" y="3602025"/>
              <a:ext cx="53000" cy="49150"/>
            </a:xfrm>
            <a:custGeom>
              <a:rect b="b" l="l" r="r" t="t"/>
              <a:pathLst>
                <a:path extrusionOk="0" fill="none" h="1966" w="2120">
                  <a:moveTo>
                    <a:pt x="136" y="1"/>
                  </a:moveTo>
                  <a:cubicBezTo>
                    <a:pt x="1" y="506"/>
                    <a:pt x="284" y="1042"/>
                    <a:pt x="697" y="1362"/>
                  </a:cubicBezTo>
                  <a:cubicBezTo>
                    <a:pt x="1103" y="1682"/>
                    <a:pt x="1620" y="1830"/>
                    <a:pt x="2119" y="1966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7896475" y="3608800"/>
              <a:ext cx="59925" cy="44225"/>
            </a:xfrm>
            <a:custGeom>
              <a:rect b="b" l="l" r="r" t="t"/>
              <a:pathLst>
                <a:path extrusionOk="0" fill="none" h="1769" w="2397">
                  <a:moveTo>
                    <a:pt x="2397" y="1"/>
                  </a:moveTo>
                  <a:cubicBezTo>
                    <a:pt x="2003" y="968"/>
                    <a:pt x="1042" y="1676"/>
                    <a:pt x="1" y="1769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7960850" y="3507175"/>
              <a:ext cx="54375" cy="25750"/>
            </a:xfrm>
            <a:custGeom>
              <a:rect b="b" l="l" r="r" t="t"/>
              <a:pathLst>
                <a:path extrusionOk="0" fill="none" h="1030" w="2175">
                  <a:moveTo>
                    <a:pt x="1" y="1"/>
                  </a:moveTo>
                  <a:lnTo>
                    <a:pt x="2175" y="102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7321375" y="3651625"/>
              <a:ext cx="498450" cy="112125"/>
            </a:xfrm>
            <a:custGeom>
              <a:rect b="b" l="l" r="r" t="t"/>
              <a:pathLst>
                <a:path extrusionOk="0" fill="none" h="4485" w="19938">
                  <a:moveTo>
                    <a:pt x="0" y="0"/>
                  </a:moveTo>
                  <a:cubicBezTo>
                    <a:pt x="2698" y="2193"/>
                    <a:pt x="6092" y="3406"/>
                    <a:pt x="9529" y="3948"/>
                  </a:cubicBezTo>
                  <a:cubicBezTo>
                    <a:pt x="12959" y="4484"/>
                    <a:pt x="16464" y="4392"/>
                    <a:pt x="19938" y="4195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7898325" y="3675625"/>
              <a:ext cx="183875" cy="64100"/>
            </a:xfrm>
            <a:custGeom>
              <a:rect b="b" l="l" r="r" t="t"/>
              <a:pathLst>
                <a:path extrusionOk="0" fill="none" h="2564" w="7355">
                  <a:moveTo>
                    <a:pt x="1" y="2563"/>
                  </a:moveTo>
                  <a:cubicBezTo>
                    <a:pt x="2594" y="2224"/>
                    <a:pt x="5113" y="1344"/>
                    <a:pt x="7355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8106825" y="3581400"/>
              <a:ext cx="8650" cy="43450"/>
            </a:xfrm>
            <a:custGeom>
              <a:rect b="b" l="l" r="r" t="t"/>
              <a:pathLst>
                <a:path extrusionOk="0" fill="none" h="1738" w="346">
                  <a:moveTo>
                    <a:pt x="222" y="1"/>
                  </a:moveTo>
                  <a:cubicBezTo>
                    <a:pt x="345" y="586"/>
                    <a:pt x="265" y="1208"/>
                    <a:pt x="0" y="173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7303975" y="3551525"/>
              <a:ext cx="35275" cy="55625"/>
            </a:xfrm>
            <a:custGeom>
              <a:rect b="b" l="l" r="r" t="t"/>
              <a:pathLst>
                <a:path extrusionOk="0" fill="none" h="2225" w="1411">
                  <a:moveTo>
                    <a:pt x="173" y="2224"/>
                  </a:moveTo>
                  <a:cubicBezTo>
                    <a:pt x="0" y="1775"/>
                    <a:pt x="37" y="1245"/>
                    <a:pt x="271" y="826"/>
                  </a:cubicBezTo>
                  <a:cubicBezTo>
                    <a:pt x="505" y="401"/>
                    <a:pt x="937" y="93"/>
                    <a:pt x="1411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264100" y="3600650"/>
              <a:ext cx="22200" cy="41600"/>
            </a:xfrm>
            <a:custGeom>
              <a:rect b="b" l="l" r="r" t="t"/>
              <a:pathLst>
                <a:path extrusionOk="0" fill="none" h="1664" w="888">
                  <a:moveTo>
                    <a:pt x="197" y="0"/>
                  </a:moveTo>
                  <a:cubicBezTo>
                    <a:pt x="0" y="623"/>
                    <a:pt x="308" y="1362"/>
                    <a:pt x="887" y="166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8096825" y="3643775"/>
              <a:ext cx="49450" cy="45125"/>
            </a:xfrm>
            <a:custGeom>
              <a:rect b="b" l="l" r="r" t="t"/>
              <a:pathLst>
                <a:path extrusionOk="0" fill="none" h="1805" w="1978">
                  <a:moveTo>
                    <a:pt x="0" y="1805"/>
                  </a:moveTo>
                  <a:cubicBezTo>
                    <a:pt x="832" y="1441"/>
                    <a:pt x="1540" y="795"/>
                    <a:pt x="1977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795625" y="3771725"/>
              <a:ext cx="147225" cy="29425"/>
            </a:xfrm>
            <a:custGeom>
              <a:rect b="b" l="l" r="r" t="t"/>
              <a:pathLst>
                <a:path extrusionOk="0" fill="none" h="1177" w="5889">
                  <a:moveTo>
                    <a:pt x="1" y="1171"/>
                  </a:moveTo>
                  <a:cubicBezTo>
                    <a:pt x="2015" y="1177"/>
                    <a:pt x="4029" y="776"/>
                    <a:pt x="5889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7353400" y="3764025"/>
              <a:ext cx="157075" cy="33600"/>
            </a:xfrm>
            <a:custGeom>
              <a:rect b="b" l="l" r="r" t="t"/>
              <a:pathLst>
                <a:path extrusionOk="0" fill="none" h="1344" w="6283">
                  <a:moveTo>
                    <a:pt x="0" y="0"/>
                  </a:moveTo>
                  <a:cubicBezTo>
                    <a:pt x="2002" y="795"/>
                    <a:pt x="4133" y="1251"/>
                    <a:pt x="6283" y="134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8"/>
          <p:cNvSpPr txBox="1"/>
          <p:nvPr>
            <p:ph type="title"/>
          </p:nvPr>
        </p:nvSpPr>
        <p:spPr>
          <a:xfrm>
            <a:off x="400325" y="68837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91919"/>
                </a:solidFill>
              </a:rPr>
              <a:t>AutoML Trial and Error</a:t>
            </a:r>
            <a:endParaRPr sz="3500">
              <a:solidFill>
                <a:srgbClr val="191919"/>
              </a:solidFill>
            </a:endParaRPr>
          </a:p>
        </p:txBody>
      </p:sp>
      <p:sp>
        <p:nvSpPr>
          <p:cNvPr id="1136" name="Google Shape;1136;p48"/>
          <p:cNvSpPr txBox="1"/>
          <p:nvPr>
            <p:ph idx="1" type="subTitle"/>
          </p:nvPr>
        </p:nvSpPr>
        <p:spPr>
          <a:xfrm>
            <a:off x="1314450" y="1204500"/>
            <a:ext cx="70239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Removed all NA’s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Switched from optimizing AUROC to log loss (only supported option for multi classifier)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Removed parentheses from column names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Results of AutoML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42" name="Google Shape;11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000" y="1264925"/>
            <a:ext cx="3887775" cy="29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50" y="1264925"/>
            <a:ext cx="4223625" cy="2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Feature Importance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49" name="Google Shape;11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7" y="1289344"/>
            <a:ext cx="7471349" cy="322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3"/>
          <p:cNvSpPr/>
          <p:nvPr/>
        </p:nvSpPr>
        <p:spPr>
          <a:xfrm>
            <a:off x="7572467" y="1140161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3"/>
          <p:cNvSpPr txBox="1"/>
          <p:nvPr/>
        </p:nvSpPr>
        <p:spPr>
          <a:xfrm>
            <a:off x="2664600" y="153350"/>
            <a:ext cx="38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191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About our data</a:t>
            </a:r>
            <a:endParaRPr b="1" sz="4000">
              <a:solidFill>
                <a:srgbClr val="19191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6" name="Google Shape;976;p33"/>
          <p:cNvSpPr txBox="1"/>
          <p:nvPr/>
        </p:nvSpPr>
        <p:spPr>
          <a:xfrm>
            <a:off x="805300" y="922850"/>
            <a:ext cx="73227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Dataset was collected in real time using multiple traffic API’s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Data from 49 states (missing Alaska)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Covers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February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 2016 - December 2021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1.15 GB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originally;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820 MB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after cleaning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1"/>
          <p:cNvSpPr txBox="1"/>
          <p:nvPr>
            <p:ph type="title"/>
          </p:nvPr>
        </p:nvSpPr>
        <p:spPr>
          <a:xfrm>
            <a:off x="720000" y="1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Running AutoML with different columns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155" name="Google Shape;1155;p51"/>
          <p:cNvSpPr txBox="1"/>
          <p:nvPr>
            <p:ph idx="1" type="subTitle"/>
          </p:nvPr>
        </p:nvSpPr>
        <p:spPr>
          <a:xfrm>
            <a:off x="1060050" y="1283750"/>
            <a:ext cx="70239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Dropped ID, country, description, and weather_timestamp columns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Created ‘Duration’ column by subtracting Start_Time from End_time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Created ‘Weather_Condition_Simple’ column with only five weather options: fair, cloudy, rain, freeze, or obstruction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AutoML Results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61" name="Google Shape;11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25" y="1177750"/>
            <a:ext cx="5539426" cy="3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Feature Importance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67" name="Google Shape;1167;p53"/>
          <p:cNvPicPr preferRelativeResize="0"/>
          <p:nvPr/>
        </p:nvPicPr>
        <p:blipFill rotWithShape="1">
          <a:blip r:embed="rId3">
            <a:alphaModFix/>
          </a:blip>
          <a:srcRect b="34802" l="12667" r="6900" t="3104"/>
          <a:stretch/>
        </p:blipFill>
        <p:spPr>
          <a:xfrm>
            <a:off x="1011375" y="1085525"/>
            <a:ext cx="7149474" cy="38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</a:t>
            </a:r>
            <a:r>
              <a:rPr lang="en">
                <a:solidFill>
                  <a:srgbClr val="191919"/>
                </a:solidFill>
              </a:rPr>
              <a:t>Colab - Data Prep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173" name="Google Shape;1173;p54"/>
          <p:cNvSpPr txBox="1"/>
          <p:nvPr>
            <p:ph idx="1" type="subTitle"/>
          </p:nvPr>
        </p:nvSpPr>
        <p:spPr>
          <a:xfrm>
            <a:off x="608100" y="1463700"/>
            <a:ext cx="77040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Label encoding: Side and Sunrise_Sunset 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Dummy variables: State, Timezone, Wind_Direction, and Weather_Condition_Simple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Converted Duration to Duration_Minutes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Created description bool columns for if the following keywords appeared in the description: ‘close’, ‘block’, ‘construction’, ‘accident’, and ‘traffic’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Colab - Data Prep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179" name="Google Shape;1179;p55"/>
          <p:cNvSpPr txBox="1"/>
          <p:nvPr>
            <p:ph idx="1" type="subTitle"/>
          </p:nvPr>
        </p:nvSpPr>
        <p:spPr>
          <a:xfrm>
            <a:off x="608100" y="1079200"/>
            <a:ext cx="7704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Percentage of rows containing that keyword in the description</a:t>
            </a:r>
            <a:endParaRPr sz="2500">
              <a:solidFill>
                <a:srgbClr val="191919"/>
              </a:solidFill>
            </a:endParaRPr>
          </a:p>
        </p:txBody>
      </p:sp>
      <p:pic>
        <p:nvPicPr>
          <p:cNvPr id="1180" name="Google Shape;11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1265"/>
            <a:ext cx="9144001" cy="288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6"/>
          <p:cNvSpPr txBox="1"/>
          <p:nvPr>
            <p:ph idx="1" type="subTitle"/>
          </p:nvPr>
        </p:nvSpPr>
        <p:spPr>
          <a:xfrm>
            <a:off x="831900" y="1463700"/>
            <a:ext cx="74802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Balanced data - only 27,000 rows from each severity to match amount of severity 1 accidents present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Sklearn gradient boost (n_estimators = 200, learning_rate= .05, max_depth = 10)</a:t>
            </a:r>
            <a:endParaRPr sz="2500">
              <a:solidFill>
                <a:srgbClr val="191919"/>
              </a:solidFill>
            </a:endParaRPr>
          </a:p>
        </p:txBody>
      </p:sp>
      <p:sp>
        <p:nvSpPr>
          <p:cNvPr id="1186" name="Google Shape;1186;p56"/>
          <p:cNvSpPr txBox="1"/>
          <p:nvPr>
            <p:ph type="title"/>
          </p:nvPr>
        </p:nvSpPr>
        <p:spPr>
          <a:xfrm>
            <a:off x="394825" y="445025"/>
            <a:ext cx="80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Colab - Parameters</a:t>
            </a: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7"/>
          <p:cNvSpPr txBox="1"/>
          <p:nvPr>
            <p:ph type="title"/>
          </p:nvPr>
        </p:nvSpPr>
        <p:spPr>
          <a:xfrm>
            <a:off x="720000" y="268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Colab - Results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92" name="Google Shape;11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50" y="1017725"/>
            <a:ext cx="4185150" cy="360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57"/>
          <p:cNvSpPr txBox="1"/>
          <p:nvPr>
            <p:ph idx="1" type="subTitle"/>
          </p:nvPr>
        </p:nvSpPr>
        <p:spPr>
          <a:xfrm>
            <a:off x="1117600" y="4619275"/>
            <a:ext cx="25251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91919"/>
                </a:solidFill>
              </a:rPr>
              <a:t>With</a:t>
            </a:r>
            <a:r>
              <a:rPr lang="en" sz="1700">
                <a:solidFill>
                  <a:srgbClr val="191919"/>
                </a:solidFill>
              </a:rPr>
              <a:t> duration minutes</a:t>
            </a:r>
            <a:endParaRPr sz="1700">
              <a:solidFill>
                <a:srgbClr val="191919"/>
              </a:solidFill>
            </a:endParaRPr>
          </a:p>
        </p:txBody>
      </p:sp>
      <p:pic>
        <p:nvPicPr>
          <p:cNvPr id="1194" name="Google Shape;119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75" y="1017725"/>
            <a:ext cx="4185140" cy="360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57"/>
          <p:cNvSpPr txBox="1"/>
          <p:nvPr>
            <p:ph idx="1" type="subTitle"/>
          </p:nvPr>
        </p:nvSpPr>
        <p:spPr>
          <a:xfrm>
            <a:off x="5380375" y="4619275"/>
            <a:ext cx="27831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91919"/>
                </a:solidFill>
              </a:rPr>
              <a:t>Without</a:t>
            </a:r>
            <a:r>
              <a:rPr lang="en" sz="1700">
                <a:solidFill>
                  <a:srgbClr val="191919"/>
                </a:solidFill>
              </a:rPr>
              <a:t> duration minutes</a:t>
            </a:r>
            <a:endParaRPr sz="17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201" name="Google Shape;1201;p58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Open source Python package</a:t>
            </a:r>
            <a:endParaRPr sz="2400">
              <a:solidFill>
                <a:srgbClr val="19191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Produces interactive visuals to explain machine learning decisions</a:t>
            </a:r>
            <a:endParaRPr sz="2400">
              <a:solidFill>
                <a:srgbClr val="19191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Helps to understand predictions</a:t>
            </a:r>
            <a:endParaRPr sz="2400">
              <a:solidFill>
                <a:srgbClr val="19191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Most tailored to </a:t>
            </a:r>
            <a:r>
              <a:rPr lang="en" sz="2400">
                <a:solidFill>
                  <a:srgbClr val="191919"/>
                </a:solidFill>
              </a:rPr>
              <a:t>Jupyter</a:t>
            </a:r>
            <a:r>
              <a:rPr lang="en" sz="2400">
                <a:solidFill>
                  <a:srgbClr val="191919"/>
                </a:solidFill>
              </a:rPr>
              <a:t> Notebooks</a:t>
            </a:r>
            <a:endParaRPr sz="24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91919"/>
                </a:solidFill>
              </a:rPr>
              <a:t>InterpretML ECB (Global Explanation)</a:t>
            </a:r>
            <a:endParaRPr sz="3200">
              <a:solidFill>
                <a:srgbClr val="191919"/>
              </a:solidFill>
            </a:endParaRPr>
          </a:p>
        </p:txBody>
      </p:sp>
      <p:sp>
        <p:nvSpPr>
          <p:cNvPr id="1207" name="Google Shape;1207;p59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8" name="Google Shape;12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25" y="1085529"/>
            <a:ext cx="7704001" cy="367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 (Global Explanation)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214" name="Google Shape;1214;p60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1919"/>
                </a:solidFill>
              </a:rPr>
              <a:t>Without Description, ID, and Weather_Timestamp</a:t>
            </a:r>
            <a:endParaRPr b="1" sz="1800">
              <a:solidFill>
                <a:srgbClr val="191919"/>
              </a:solidFill>
            </a:endParaRPr>
          </a:p>
        </p:txBody>
      </p:sp>
      <p:pic>
        <p:nvPicPr>
          <p:cNvPr id="1215" name="Google Shape;12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0" y="1466550"/>
            <a:ext cx="8388020" cy="35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4"/>
          <p:cNvSpPr txBox="1"/>
          <p:nvPr/>
        </p:nvSpPr>
        <p:spPr>
          <a:xfrm>
            <a:off x="2153100" y="126075"/>
            <a:ext cx="483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Playfair Display"/>
                <a:ea typeface="Playfair Display"/>
                <a:cs typeface="Playfair Display"/>
                <a:sym typeface="Playfair Display"/>
              </a:rPr>
              <a:t>Overview</a:t>
            </a:r>
            <a:endParaRPr b="1" sz="4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2" name="Google Shape;982;p34"/>
          <p:cNvSpPr txBox="1"/>
          <p:nvPr/>
        </p:nvSpPr>
        <p:spPr>
          <a:xfrm>
            <a:off x="684000" y="911475"/>
            <a:ext cx="7776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Clean data</a:t>
            </a: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 in Google Colab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Upload data to Google storage buckets in Google Cloud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Use Google’s Vertex AI platform to run Auto ML and build a </a:t>
            </a: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classification</a:t>
            </a: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 model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Created other models to compare to AutoML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b="1" lang="en" sz="2800">
                <a:latin typeface="Albert Sans"/>
                <a:ea typeface="Albert Sans"/>
                <a:cs typeface="Albert Sans"/>
                <a:sym typeface="Albert Sans"/>
              </a:rPr>
              <a:t>Goal: To predict traffic accident severity level</a:t>
            </a:r>
            <a:endParaRPr b="1"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 (Local Explanation)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221" name="Google Shape;12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6443"/>
            <a:ext cx="9144000" cy="358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 - What is Intercept?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227" name="Google Shape;1227;p62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00"/>
              <a:buChar char="●"/>
            </a:pPr>
            <a:r>
              <a:rPr lang="en" sz="2700">
                <a:solidFill>
                  <a:srgbClr val="191919"/>
                </a:solidFill>
              </a:rPr>
              <a:t>The intercept reflects the average case. </a:t>
            </a:r>
            <a:endParaRPr sz="2700">
              <a:solidFill>
                <a:srgbClr val="191919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00"/>
              <a:buChar char="●"/>
            </a:pPr>
            <a:r>
              <a:rPr lang="en" sz="2700">
                <a:solidFill>
                  <a:srgbClr val="191919"/>
                </a:solidFill>
              </a:rPr>
              <a:t>In classification, the intercept is the log of the base rate </a:t>
            </a:r>
            <a:endParaRPr sz="27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Conclusions</a:t>
            </a:r>
            <a:endParaRPr sz="3500">
              <a:solidFill>
                <a:srgbClr val="191919"/>
              </a:solidFill>
            </a:endParaRPr>
          </a:p>
        </p:txBody>
      </p:sp>
      <p:sp>
        <p:nvSpPr>
          <p:cNvPr id="1233" name="Google Shape;1233;p63"/>
          <p:cNvSpPr txBox="1"/>
          <p:nvPr>
            <p:ph idx="4294967295" type="subTitle"/>
          </p:nvPr>
        </p:nvSpPr>
        <p:spPr>
          <a:xfrm>
            <a:off x="475950" y="1085525"/>
            <a:ext cx="80640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AutoML has decent predictions, relies heavily on description column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Sklearn gradient boost is accurate, but limited by balancing and size of overall dataset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InterpretML does a good job at showing what the ML was using for its decisions, but globally still </a:t>
            </a:r>
            <a:r>
              <a:rPr lang="en" sz="2500">
                <a:solidFill>
                  <a:srgbClr val="191919"/>
                </a:solidFill>
              </a:rPr>
              <a:t>relies</a:t>
            </a:r>
            <a:r>
              <a:rPr lang="en" sz="2500">
                <a:solidFill>
                  <a:srgbClr val="191919"/>
                </a:solidFill>
              </a:rPr>
              <a:t> on description and the time of the accident.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4"/>
          <p:cNvSpPr txBox="1"/>
          <p:nvPr>
            <p:ph type="title"/>
          </p:nvPr>
        </p:nvSpPr>
        <p:spPr>
          <a:xfrm>
            <a:off x="477850" y="844425"/>
            <a:ext cx="82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91919"/>
                </a:solidFill>
              </a:rPr>
              <a:t>Thank you </a:t>
            </a:r>
            <a:endParaRPr sz="5500">
              <a:solidFill>
                <a:srgbClr val="1919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91919"/>
                </a:solidFill>
              </a:rPr>
              <a:t>for watching!</a:t>
            </a:r>
            <a:endParaRPr sz="5500">
              <a:solidFill>
                <a:srgbClr val="191919"/>
              </a:solidFill>
            </a:endParaRPr>
          </a:p>
        </p:txBody>
      </p:sp>
      <p:pic>
        <p:nvPicPr>
          <p:cNvPr id="1239" name="Google Shape;1239;p64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2840350" y="3731320"/>
            <a:ext cx="3613798" cy="13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64"/>
          <p:cNvPicPr preferRelativeResize="0"/>
          <p:nvPr/>
        </p:nvPicPr>
        <p:blipFill>
          <a:blip r:embed="rId4">
            <a:alphaModFix amt="46000"/>
          </a:blip>
          <a:stretch>
            <a:fillRect/>
          </a:stretch>
        </p:blipFill>
        <p:spPr>
          <a:xfrm>
            <a:off x="54525" y="2265475"/>
            <a:ext cx="3572258" cy="20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64"/>
          <p:cNvPicPr preferRelativeResize="0"/>
          <p:nvPr/>
        </p:nvPicPr>
        <p:blipFill>
          <a:blip r:embed="rId5">
            <a:alphaModFix amt="44000"/>
          </a:blip>
          <a:stretch>
            <a:fillRect/>
          </a:stretch>
        </p:blipFill>
        <p:spPr>
          <a:xfrm>
            <a:off x="6454158" y="1569525"/>
            <a:ext cx="2569156" cy="200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5"/>
          <p:cNvSpPr txBox="1"/>
          <p:nvPr>
            <p:ph type="title"/>
          </p:nvPr>
        </p:nvSpPr>
        <p:spPr>
          <a:xfrm>
            <a:off x="655950" y="323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191919"/>
                </a:solidFill>
              </a:rPr>
              <a:t>Data exploration and cleaning</a:t>
            </a:r>
            <a:endParaRPr sz="3900">
              <a:solidFill>
                <a:srgbClr val="191919"/>
              </a:solidFill>
            </a:endParaRPr>
          </a:p>
        </p:txBody>
      </p:sp>
      <p:sp>
        <p:nvSpPr>
          <p:cNvPr id="988" name="Google Shape;988;p35"/>
          <p:cNvSpPr txBox="1"/>
          <p:nvPr>
            <p:ph idx="1" type="subTitle"/>
          </p:nvPr>
        </p:nvSpPr>
        <p:spPr>
          <a:xfrm>
            <a:off x="475950" y="1041300"/>
            <a:ext cx="80640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●"/>
            </a:pPr>
            <a:r>
              <a:rPr lang="en" sz="2800">
                <a:solidFill>
                  <a:srgbClr val="191919"/>
                </a:solidFill>
              </a:rPr>
              <a:t>Severity level - scale of 1 to 4</a:t>
            </a:r>
            <a:endParaRPr sz="2800">
              <a:solidFill>
                <a:srgbClr val="191919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○"/>
            </a:pPr>
            <a:r>
              <a:rPr lang="en" sz="2800">
                <a:solidFill>
                  <a:srgbClr val="191919"/>
                </a:solidFill>
              </a:rPr>
              <a:t>Based on how long traffic was delayed after accident</a:t>
            </a:r>
            <a:endParaRPr sz="2800">
              <a:solidFill>
                <a:srgbClr val="19191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●"/>
            </a:pPr>
            <a:r>
              <a:rPr lang="en" sz="2800">
                <a:solidFill>
                  <a:srgbClr val="191919"/>
                </a:solidFill>
              </a:rPr>
              <a:t>Columns include location, weather, and road feature information</a:t>
            </a:r>
            <a:endParaRPr sz="2800">
              <a:solidFill>
                <a:srgbClr val="19191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●"/>
            </a:pPr>
            <a:r>
              <a:rPr lang="en" sz="2800">
                <a:solidFill>
                  <a:srgbClr val="191919"/>
                </a:solidFill>
              </a:rPr>
              <a:t>Columns removed:</a:t>
            </a:r>
            <a:endParaRPr sz="2800">
              <a:solidFill>
                <a:srgbClr val="191919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○"/>
            </a:pPr>
            <a:r>
              <a:rPr lang="en" sz="2800">
                <a:solidFill>
                  <a:srgbClr val="191919"/>
                </a:solidFill>
              </a:rPr>
              <a:t>Street number</a:t>
            </a:r>
            <a:endParaRPr sz="2800">
              <a:solidFill>
                <a:srgbClr val="191919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○"/>
            </a:pPr>
            <a:r>
              <a:rPr lang="en" sz="2800">
                <a:solidFill>
                  <a:srgbClr val="191919"/>
                </a:solidFill>
              </a:rPr>
              <a:t>‘Twilight’ columns - day/night already provided</a:t>
            </a:r>
            <a:endParaRPr sz="28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191919"/>
                </a:solidFill>
              </a:rPr>
              <a:t>Using BigQuery and Data Studio for Dashboards</a:t>
            </a:r>
            <a:endParaRPr sz="3800">
              <a:solidFill>
                <a:srgbClr val="191919"/>
              </a:solidFill>
            </a:endParaRPr>
          </a:p>
        </p:txBody>
      </p:sp>
      <p:sp>
        <p:nvSpPr>
          <p:cNvPr id="994" name="Google Shape;994;p36"/>
          <p:cNvSpPr txBox="1"/>
          <p:nvPr>
            <p:ph idx="1" type="subTitle"/>
          </p:nvPr>
        </p:nvSpPr>
        <p:spPr>
          <a:xfrm>
            <a:off x="853925" y="1692175"/>
            <a:ext cx="75702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Char char="●"/>
            </a:pPr>
            <a:r>
              <a:rPr lang="en" sz="2600">
                <a:solidFill>
                  <a:srgbClr val="191919"/>
                </a:solidFill>
              </a:rPr>
              <a:t>BigQuery is a data </a:t>
            </a:r>
            <a:r>
              <a:rPr lang="en" sz="2600">
                <a:solidFill>
                  <a:srgbClr val="191919"/>
                </a:solidFill>
              </a:rPr>
              <a:t>warehouse</a:t>
            </a:r>
            <a:r>
              <a:rPr lang="en" sz="2600">
                <a:solidFill>
                  <a:srgbClr val="191919"/>
                </a:solidFill>
              </a:rPr>
              <a:t> that allows you to query and store your data in the same place.</a:t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Char char="●"/>
            </a:pPr>
            <a:r>
              <a:rPr lang="en" sz="2600">
                <a:solidFill>
                  <a:srgbClr val="191919"/>
                </a:solidFill>
              </a:rPr>
              <a:t>Data Studio is where you can connect BigQuery and create easy to read visualizations to analyze your data.</a:t>
            </a:r>
            <a:endParaRPr sz="26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E0F0">
            <a:alpha val="75470"/>
          </a:srgbClr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00" y="0"/>
            <a:ext cx="6428576" cy="47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37"/>
          <p:cNvSpPr txBox="1"/>
          <p:nvPr/>
        </p:nvSpPr>
        <p:spPr>
          <a:xfrm>
            <a:off x="1019850" y="4743300"/>
            <a:ext cx="73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https://lookerstudio.google.com/reporting/deab9cff-cf89-4a5b-a15a-8036feaf8a22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Google Shape;10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492638"/>
            <a:ext cx="679132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63" y="492650"/>
            <a:ext cx="51720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 txBox="1"/>
          <p:nvPr/>
        </p:nvSpPr>
        <p:spPr>
          <a:xfrm>
            <a:off x="2888700" y="0"/>
            <a:ext cx="336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latin typeface="Playfair Display"/>
                <a:ea typeface="Playfair Display"/>
                <a:cs typeface="Playfair Display"/>
                <a:sym typeface="Playfair Display"/>
              </a:rPr>
              <a:t>Vertex AI</a:t>
            </a:r>
            <a:endParaRPr b="1" sz="5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12" name="Google Shape;1012;p39"/>
          <p:cNvSpPr txBox="1"/>
          <p:nvPr/>
        </p:nvSpPr>
        <p:spPr>
          <a:xfrm>
            <a:off x="794550" y="800825"/>
            <a:ext cx="7554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●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An 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artificial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 intelligence platform that allows users to train and deploy machine learning models and AI applications.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●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Vertex AI provides 2 options for 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 training: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○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Auto ML: trains tabular, image, text, or video data without writing code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○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Custom training: used for writing your own training code and choosing hyperparameter tuning options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0"/>
          <p:cNvSpPr txBox="1"/>
          <p:nvPr/>
        </p:nvSpPr>
        <p:spPr>
          <a:xfrm>
            <a:off x="2168550" y="142750"/>
            <a:ext cx="48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18" name="Google Shape;1018;p40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9" name="Google Shape;10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4" y="727750"/>
            <a:ext cx="8251276" cy="4312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0" name="Google Shape;1020;p40"/>
          <p:cNvCxnSpPr/>
          <p:nvPr/>
        </p:nvCxnSpPr>
        <p:spPr>
          <a:xfrm>
            <a:off x="567650" y="3821200"/>
            <a:ext cx="978300" cy="107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soon Season Sale by Slidesgo">
  <a:themeElements>
    <a:clrScheme name="Simple Light">
      <a:dk1>
        <a:srgbClr val="310088"/>
      </a:dk1>
      <a:lt1>
        <a:srgbClr val="85A6AF"/>
      </a:lt1>
      <a:dk2>
        <a:srgbClr val="DE5E55"/>
      </a:dk2>
      <a:lt2>
        <a:srgbClr val="F1D131"/>
      </a:lt2>
      <a:accent1>
        <a:srgbClr val="ECB1BE"/>
      </a:accent1>
      <a:accent2>
        <a:srgbClr val="71C8B6"/>
      </a:accent2>
      <a:accent3>
        <a:srgbClr val="FFFFFF"/>
      </a:accent3>
      <a:accent4>
        <a:srgbClr val="CEE0F0"/>
      </a:accent4>
      <a:accent5>
        <a:srgbClr val="FFFFFF"/>
      </a:accent5>
      <a:accent6>
        <a:srgbClr val="FFFFFF"/>
      </a:accent6>
      <a:hlink>
        <a:srgbClr val="3100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