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27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269" autoAdjust="0"/>
  </p:normalViewPr>
  <p:slideViewPr>
    <p:cSldViewPr snapToGrid="0" snapToObjects="1">
      <p:cViewPr varScale="1">
        <p:scale>
          <a:sx n="100" d="100"/>
          <a:sy n="100" d="100"/>
        </p:scale>
        <p:origin x="6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A6559-6171-8F44-ABC6-514E87E378F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70E0-8E5D-154C-A2DF-7C42CD65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E592B-C8E9-9B44-8794-F279FD5147E0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4A72F-7A38-9A47-97F7-EFA4B569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2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91079" y="661103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Dan Soto - MIT Varanasi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D1A8-D110-E04F-8B98-43A99EA6B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D1A8-D110-E04F-8B98-43A99EA6B97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610100"/>
            <a:ext cx="3659828" cy="183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8" y="539750"/>
            <a:ext cx="6779572" cy="3389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22182" r="2909" b="15273"/>
          <a:stretch/>
        </p:blipFill>
        <p:spPr>
          <a:xfrm>
            <a:off x="4902200" y="4188633"/>
            <a:ext cx="4419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ＭＳ Ｐゴシック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Soto</dc:creator>
  <cp:lastModifiedBy>Dan Soto</cp:lastModifiedBy>
  <cp:revision>1</cp:revision>
  <dcterms:created xsi:type="dcterms:W3CDTF">2017-01-25T16:06:34Z</dcterms:created>
  <dcterms:modified xsi:type="dcterms:W3CDTF">2017-01-25T16:08:59Z</dcterms:modified>
</cp:coreProperties>
</file>