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9" r:id="rId9"/>
    <p:sldId id="271" r:id="rId10"/>
    <p:sldId id="292" r:id="rId11"/>
    <p:sldId id="293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3" r:id="rId22"/>
    <p:sldId id="308" r:id="rId23"/>
    <p:sldId id="309" r:id="rId24"/>
    <p:sldId id="310" r:id="rId25"/>
    <p:sldId id="311" r:id="rId26"/>
    <p:sldId id="312" r:id="rId27"/>
    <p:sldId id="314" r:id="rId28"/>
    <p:sldId id="315" r:id="rId29"/>
    <p:sldId id="317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au Case" id="{10693CBE-A6D3-4135-A6E6-B4172D5B24F1}">
          <p14:sldIdLst>
            <p14:sldId id="256"/>
          </p14:sldIdLst>
        </p14:section>
        <p14:section name="Résultats généraux" id="{1C4E42EE-409D-44DD-9310-B3D45A05A27E}">
          <p14:sldIdLst>
            <p14:sldId id="257"/>
            <p14:sldId id="258"/>
          </p14:sldIdLst>
        </p14:section>
        <p14:section name="Résultats comparaison" id="{7DBDCCA7-F423-45E4-899D-CEF002A6820A}">
          <p14:sldIdLst>
            <p14:sldId id="259"/>
            <p14:sldId id="260"/>
            <p14:sldId id="264"/>
            <p14:sldId id="265"/>
            <p14:sldId id="269"/>
            <p14:sldId id="271"/>
          </p14:sldIdLst>
        </p14:section>
        <p14:section name="Généraux - Centrer COP" id="{A5309C6B-7545-4814-9C81-F8F9A42541F4}">
          <p14:sldIdLst>
            <p14:sldId id="292"/>
            <p14:sldId id="293"/>
          </p14:sldIdLst>
        </p14:section>
        <p14:section name="Comparaison - Centrer COP" id="{364897DA-4063-4C5C-BFAA-E88A8326DBEC}">
          <p14:sldIdLst>
            <p14:sldId id="298"/>
            <p14:sldId id="300"/>
            <p14:sldId id="301"/>
            <p14:sldId id="302"/>
            <p14:sldId id="303"/>
          </p14:sldIdLst>
        </p14:section>
        <p14:section name="Fit le COP de Marta" id="{2472D04F-B68D-4D2E-89F6-CBAC8AD58F03}">
          <p14:sldIdLst>
            <p14:sldId id="304"/>
            <p14:sldId id="305"/>
          </p14:sldIdLst>
        </p14:section>
        <p14:section name="Généraux - Local Glenoid tilt axis" id="{DB145762-5A9D-4F7C-AFB9-9D23F013EBB3}">
          <p14:sldIdLst>
            <p14:sldId id="306"/>
            <p14:sldId id="307"/>
            <p14:sldId id="313"/>
          </p14:sldIdLst>
        </p14:section>
        <p14:section name="Comparaison - Local Glenoid Tilt axis" id="{47CE3667-8F95-4D86-8AD2-F4F2F08717E3}">
          <p14:sldIdLst>
            <p14:sldId id="308"/>
            <p14:sldId id="309"/>
            <p14:sldId id="310"/>
            <p14:sldId id="311"/>
            <p14:sldId id="312"/>
          </p14:sldIdLst>
        </p14:section>
        <p14:section name="Fix Hum pos new cases" id="{104EFEF4-E55C-48A6-94B7-505957BDC42E}">
          <p14:sldIdLst>
            <p14:sldId id="314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DA6AD-1930-1D1A-7D25-93FC8C0E1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E6D1D-11AF-9CD1-8C0F-034A8AF5D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5394E-F5D3-9979-73DD-D03F3D84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C45AF-635D-8661-7622-073AC849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B5111-7457-F7D4-FF8F-3A0642AF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7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71856-08DF-E38B-BF81-D0D36B83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6884EB-B71E-1AA9-5C0A-E613FEF74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1B9514-C1C3-D829-9995-AA88C77E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93610-9B22-8FAE-E3AA-A7448BAD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8FE17C-EEBA-731A-D429-3B49A750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06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114ABF-3AFD-0F2B-CB32-67A1EBF8F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3DA071-BE5B-ED58-F089-F3296CAD8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5F079D-8297-62B1-4F67-477D7A3F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AF22F-DE12-947F-CDA3-CD15913A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F28F7-F411-B0F7-28C7-EF451DA2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0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5AEA6-3E05-1561-257F-CAE77B43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6BDFF-4368-87B1-1D7D-72ED3B80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33E623-58FE-46B6-B14D-4CBBAAFB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80C02-0947-FA8C-8AA1-846A03D5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4F31D-A145-C934-EB92-B7E48435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25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CE7D4-EE83-C342-E948-19E3393B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349A72-05B8-06F7-1E94-5600F8B1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C98BE-7062-B0C5-618A-B773F73A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5A7FC0-A83F-AAB1-673A-7071427B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40D4B-5564-8932-A7AA-635E0F36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92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221E0-55FB-9179-1A7B-9874F660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DF28F-BFE4-5212-824A-772F1B3B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150694-A4CE-E1A3-55FF-B1CDCE75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70415F-8122-A70B-722F-A1E20853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09C063-9384-9312-10F9-7C555E6A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3BD03-B5A0-94CF-C2D4-6B3E39F1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69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F8F5F-0365-3C63-8D42-B00460C4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6308B-A087-3673-06B2-8E075895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5C042C-7D73-FF13-08B9-3B334F87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45DC6C-2078-38D3-54A8-A0A41C01F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D2E6E4-BD43-4CA9-FA35-215B4A4BD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1DEDB0-F4F8-9B9A-CE41-EA07B628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539BB6-B24E-4E29-CD0A-F32905AC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98D7DD-D83D-C34C-BBCC-A62A731C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70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240D4-23D2-8863-0012-A12C68A9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7208ED-9352-3DAA-45CF-726A81FE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DB9EF0-A250-F63C-BD85-62D4CFC5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85D784-6BC5-6730-C6D9-92925F03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94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165318-C79E-DBA8-8718-8045B70E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7E03E2-BF6B-2C8F-D5C6-28516BCF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D95136-19CF-437C-1893-E864D146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3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2B08A-22EC-5FE9-F8DC-B99CD5E1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179C6-69EC-119D-853F-A97834EF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0E45F8-5311-DEB5-AB2C-BF0D4B03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2EF1F3-C717-E6B2-ED67-0A4B06CD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3A2BD2-2558-5A90-45B9-8803C423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C6A4B-D662-278F-10D3-DE39C5AA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28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6FE97-563E-2527-99C6-778A5A3D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9E4F02-87F4-6B63-5B22-2F8E4B011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36E6E4-65C8-1197-695D-8EB6CB416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6DFBD8-19D9-EF3A-A0F8-5B9C8888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EAA7F-6866-FA0E-A05D-16111FD5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66B99-E3C5-B100-18CF-58A81EC7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0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EC3F10-B52A-A81E-AC79-77E22A6E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DA0AE3-45A3-74CC-1525-593C1F70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39E38-CE68-0262-E14E-A199A374B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94A3-AA57-44CD-B2C7-E6B4E38AE739}" type="datetimeFigureOut">
              <a:rPr lang="en-CA" smtClean="0"/>
              <a:t>2023-08-31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7DC01-C985-F2CB-57B4-389514194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21BFC-619E-E8A1-157D-AC3C91A8D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1DE3-C1DA-4D0B-8269-E250C0B07FB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70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C7C12F1-01FD-9FDA-0EB2-A52489C3D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0729"/>
              </p:ext>
            </p:extLst>
          </p:nvPr>
        </p:nvGraphicFramePr>
        <p:xfrm>
          <a:off x="2031998" y="1725283"/>
          <a:ext cx="7006862" cy="2851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944">
                  <a:extLst>
                    <a:ext uri="{9D8B030D-6E8A-4147-A177-3AD203B41FA5}">
                      <a16:colId xmlns:a16="http://schemas.microsoft.com/office/drawing/2014/main" val="735873161"/>
                    </a:ext>
                  </a:extLst>
                </a:gridCol>
                <a:gridCol w="937944">
                  <a:extLst>
                    <a:ext uri="{9D8B030D-6E8A-4147-A177-3AD203B41FA5}">
                      <a16:colId xmlns:a16="http://schemas.microsoft.com/office/drawing/2014/main" val="795326288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1617215756"/>
                    </a:ext>
                  </a:extLst>
                </a:gridCol>
                <a:gridCol w="1174023">
                  <a:extLst>
                    <a:ext uri="{9D8B030D-6E8A-4147-A177-3AD203B41FA5}">
                      <a16:colId xmlns:a16="http://schemas.microsoft.com/office/drawing/2014/main" val="2722581405"/>
                    </a:ext>
                  </a:extLst>
                </a:gridCol>
                <a:gridCol w="2007501">
                  <a:extLst>
                    <a:ext uri="{9D8B030D-6E8A-4147-A177-3AD203B41FA5}">
                      <a16:colId xmlns:a16="http://schemas.microsoft.com/office/drawing/2014/main" val="2512367147"/>
                    </a:ext>
                  </a:extLst>
                </a:gridCol>
              </a:tblGrid>
              <a:tr h="92766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CSA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Scaling</a:t>
                      </a:r>
                      <a:r>
                        <a:rPr lang="fr-CA" dirty="0"/>
                        <a:t> acromion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Marta tilt angle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Tilt angle Axe </a:t>
                      </a:r>
                      <a:br>
                        <a:rPr lang="fr-CA" dirty="0"/>
                      </a:br>
                      <a:r>
                        <a:rPr lang="fr-CA" dirty="0" err="1"/>
                        <a:t>anteropostérieur</a:t>
                      </a:r>
                      <a:r>
                        <a:rPr lang="fr-CA" dirty="0"/>
                        <a:t>  scapula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20510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Case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30°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Normal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2.5°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57336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Case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Extended (17mm)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2.5°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7744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Case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Normal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14°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66904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Case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30°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Extended (17mm)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-6°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-8.5°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38125"/>
                  </a:ext>
                </a:extLst>
              </a:tr>
              <a:tr h="384669">
                <a:tc>
                  <a:txBody>
                    <a:bodyPr/>
                    <a:lstStyle/>
                    <a:p>
                      <a:r>
                        <a:rPr lang="fr-CA" dirty="0"/>
                        <a:t>Case 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30°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Shorten</a:t>
                      </a:r>
                      <a:r>
                        <a:rPr lang="fr-CA" dirty="0"/>
                        <a:t> (-12mm)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14°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0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58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2" y="-22974"/>
            <a:ext cx="10781581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2124485-0952-1067-AB51-D7532785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22" y="1362974"/>
            <a:ext cx="5769176" cy="44044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ED258F2-D3C2-37A1-326B-8D311876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7" y="1362974"/>
            <a:ext cx="6293983" cy="4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9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F12A670-FBF6-B806-FCB3-072679F2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28" y="436418"/>
            <a:ext cx="6241899" cy="59851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A783111-4C33-EC4C-E855-BD7F5D817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0" y="609853"/>
            <a:ext cx="5880150" cy="563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5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BDD9EA-5634-50BA-E731-CC94D512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28" y="1199072"/>
            <a:ext cx="7648376" cy="52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3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914044-10F0-886F-EA2A-7BE42096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64" y="1017917"/>
            <a:ext cx="8283637" cy="57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9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EED64C-F5E4-0612-A480-42AA504F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67" y="1207698"/>
            <a:ext cx="7860486" cy="5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5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F37370-ED65-A54F-6DBB-24A16F1D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17" y="1112808"/>
            <a:ext cx="8159934" cy="5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184F1F7-7883-D495-FB5E-FC0E7E78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</a:t>
            </a:r>
            <a:r>
              <a:rPr lang="fr-CA" sz="3000" dirty="0" err="1"/>
              <a:t>CustomSpring</a:t>
            </a:r>
            <a:r>
              <a:rPr lang="fr-CA" sz="3000" dirty="0"/>
              <a:t> Force </a:t>
            </a:r>
            <a:br>
              <a:rPr lang="fr-CA" sz="3000" dirty="0"/>
            </a:br>
            <a:r>
              <a:rPr lang="fr-CA" sz="3000" dirty="0"/>
              <a:t>: centrer le </a:t>
            </a:r>
            <a:r>
              <a:rPr lang="fr-CA" sz="3000" dirty="0" err="1"/>
              <a:t>COP</a:t>
            </a:r>
            <a:r>
              <a:rPr lang="fr-CA" sz="3000" baseline="-25000" dirty="0" err="1"/>
              <a:t>i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0D3B06-D370-71E5-D6A0-892F1073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5" y="1250080"/>
            <a:ext cx="8111109" cy="56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816E9B8-5E8A-8531-1D31-B1BE38E5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82" y="964999"/>
            <a:ext cx="7127697" cy="49280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92EB5F-62A8-5D2E-2758-21967D6B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7" r="52493" b="14071"/>
          <a:stretch/>
        </p:blipFill>
        <p:spPr>
          <a:xfrm>
            <a:off x="75359" y="652078"/>
            <a:ext cx="4410378" cy="52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F1AEAC0-93EB-E7B8-2434-F1952EBA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84" y="446537"/>
            <a:ext cx="8827101" cy="61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3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85A63D-C5AC-295C-C25E-CFCA8D98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938"/>
            <a:ext cx="6611533" cy="47585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F3AE785-0B4C-4855-3D99-D02AADC3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33" y="1669002"/>
            <a:ext cx="5580467" cy="40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F12A670-FBF6-B806-FCB3-072679F2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241899" cy="598516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1107843-E376-A478-94BA-E6F7AF9F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97" y="0"/>
            <a:ext cx="6000631" cy="57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4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5702880-F4F6-8BE0-AC5F-0029EE20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19" y="945335"/>
            <a:ext cx="5560381" cy="53316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011131-6063-AF77-A619-F8BE74F5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0" y="912043"/>
            <a:ext cx="5560381" cy="5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3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011131-6063-AF77-A619-F8BE74F57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0" y="912043"/>
            <a:ext cx="5560381" cy="5331677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D4282C2-13C1-6673-F4AA-7FA2E671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59" y="1020893"/>
            <a:ext cx="5560381" cy="5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0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138D62D-B10F-D441-3678-305D51DF4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91" y="0"/>
            <a:ext cx="9580418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018231-C110-C06C-EAC1-A82A78FE05D2}"/>
              </a:ext>
            </a:extLst>
          </p:cNvPr>
          <p:cNvSpPr txBox="1"/>
          <p:nvPr/>
        </p:nvSpPr>
        <p:spPr>
          <a:xfrm>
            <a:off x="181154" y="6133381"/>
            <a:ext cx="237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solidFill>
                  <a:srgbClr val="FF0000"/>
                </a:solidFill>
              </a:rPr>
              <a:t>SpringForce</a:t>
            </a:r>
            <a:r>
              <a:rPr lang="fr-CA" dirty="0">
                <a:solidFill>
                  <a:srgbClr val="FF0000"/>
                </a:solidFill>
              </a:rPr>
              <a:t> </a:t>
            </a:r>
            <a:br>
              <a:rPr lang="fr-CA" dirty="0">
                <a:solidFill>
                  <a:srgbClr val="FF0000"/>
                </a:solidFill>
              </a:rPr>
            </a:br>
            <a:r>
              <a:rPr lang="fr-CA" dirty="0">
                <a:solidFill>
                  <a:srgbClr val="FF0000"/>
                </a:solidFill>
              </a:rPr>
              <a:t>Local </a:t>
            </a:r>
            <a:r>
              <a:rPr lang="fr-CA" dirty="0" err="1">
                <a:solidFill>
                  <a:srgbClr val="FF0000"/>
                </a:solidFill>
              </a:rPr>
              <a:t>Glenoid</a:t>
            </a:r>
            <a:r>
              <a:rPr lang="fr-CA" dirty="0">
                <a:solidFill>
                  <a:srgbClr val="FF0000"/>
                </a:solidFill>
              </a:rPr>
              <a:t> = (-9,-12)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1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9F2F3F4-06F1-B2AF-6ADE-911C88D7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91" y="0"/>
            <a:ext cx="9580418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12C2187-0CB5-AA2E-36B3-524FE171F561}"/>
              </a:ext>
            </a:extLst>
          </p:cNvPr>
          <p:cNvSpPr txBox="1"/>
          <p:nvPr/>
        </p:nvSpPr>
        <p:spPr>
          <a:xfrm>
            <a:off x="181154" y="6133381"/>
            <a:ext cx="237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solidFill>
                  <a:srgbClr val="FF0000"/>
                </a:solidFill>
              </a:rPr>
              <a:t>SpringForce</a:t>
            </a:r>
            <a:r>
              <a:rPr lang="fr-CA" dirty="0">
                <a:solidFill>
                  <a:srgbClr val="FF0000"/>
                </a:solidFill>
              </a:rPr>
              <a:t> </a:t>
            </a:r>
            <a:br>
              <a:rPr lang="fr-CA" dirty="0">
                <a:solidFill>
                  <a:srgbClr val="FF0000"/>
                </a:solidFill>
              </a:rPr>
            </a:br>
            <a:r>
              <a:rPr lang="fr-CA" dirty="0">
                <a:solidFill>
                  <a:srgbClr val="FF0000"/>
                </a:solidFill>
              </a:rPr>
              <a:t>Local </a:t>
            </a:r>
            <a:r>
              <a:rPr lang="fr-CA" dirty="0" err="1">
                <a:solidFill>
                  <a:srgbClr val="FF0000"/>
                </a:solidFill>
              </a:rPr>
              <a:t>Glenoid</a:t>
            </a:r>
            <a:r>
              <a:rPr lang="fr-CA" dirty="0">
                <a:solidFill>
                  <a:srgbClr val="FF0000"/>
                </a:solidFill>
              </a:rPr>
              <a:t> = (5,-33)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04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BC4226-EFD1-E8B6-9B18-725F7DA5C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91" y="0"/>
            <a:ext cx="9580418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41CA0A4-BA85-AB3C-3906-5A740C1259F3}"/>
              </a:ext>
            </a:extLst>
          </p:cNvPr>
          <p:cNvSpPr txBox="1"/>
          <p:nvPr/>
        </p:nvSpPr>
        <p:spPr>
          <a:xfrm>
            <a:off x="181154" y="6133381"/>
            <a:ext cx="237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solidFill>
                  <a:srgbClr val="FF0000"/>
                </a:solidFill>
              </a:rPr>
              <a:t>SpringForce</a:t>
            </a:r>
            <a:r>
              <a:rPr lang="fr-CA" dirty="0">
                <a:solidFill>
                  <a:srgbClr val="FF0000"/>
                </a:solidFill>
              </a:rPr>
              <a:t> </a:t>
            </a:r>
            <a:br>
              <a:rPr lang="fr-CA" dirty="0">
                <a:solidFill>
                  <a:srgbClr val="FF0000"/>
                </a:solidFill>
              </a:rPr>
            </a:br>
            <a:r>
              <a:rPr lang="fr-CA" dirty="0">
                <a:solidFill>
                  <a:srgbClr val="FF0000"/>
                </a:solidFill>
              </a:rPr>
              <a:t>Local </a:t>
            </a:r>
            <a:r>
              <a:rPr lang="fr-CA" dirty="0" err="1">
                <a:solidFill>
                  <a:srgbClr val="FF0000"/>
                </a:solidFill>
              </a:rPr>
              <a:t>Glenoid</a:t>
            </a:r>
            <a:r>
              <a:rPr lang="fr-CA" dirty="0">
                <a:solidFill>
                  <a:srgbClr val="FF0000"/>
                </a:solidFill>
              </a:rPr>
              <a:t> = (-17,-3)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57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BDE59C6-0C7B-2FC4-8D3B-A150CF5D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91" y="0"/>
            <a:ext cx="9580418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CF59276-AF40-9117-29FA-A6A91D6DB0E3}"/>
              </a:ext>
            </a:extLst>
          </p:cNvPr>
          <p:cNvSpPr txBox="1"/>
          <p:nvPr/>
        </p:nvSpPr>
        <p:spPr>
          <a:xfrm>
            <a:off x="181154" y="6133381"/>
            <a:ext cx="237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solidFill>
                  <a:srgbClr val="FF0000"/>
                </a:solidFill>
              </a:rPr>
              <a:t>SpringForce</a:t>
            </a:r>
            <a:r>
              <a:rPr lang="fr-CA" dirty="0">
                <a:solidFill>
                  <a:srgbClr val="FF0000"/>
                </a:solidFill>
              </a:rPr>
              <a:t> </a:t>
            </a:r>
            <a:br>
              <a:rPr lang="fr-CA" dirty="0">
                <a:solidFill>
                  <a:srgbClr val="FF0000"/>
                </a:solidFill>
              </a:rPr>
            </a:br>
            <a:r>
              <a:rPr lang="fr-CA" dirty="0">
                <a:solidFill>
                  <a:srgbClr val="FF0000"/>
                </a:solidFill>
              </a:rPr>
              <a:t>Local </a:t>
            </a:r>
            <a:r>
              <a:rPr lang="fr-CA" dirty="0" err="1">
                <a:solidFill>
                  <a:srgbClr val="FF0000"/>
                </a:solidFill>
              </a:rPr>
              <a:t>Glenoid</a:t>
            </a:r>
            <a:r>
              <a:rPr lang="fr-CA" dirty="0">
                <a:solidFill>
                  <a:srgbClr val="FF0000"/>
                </a:solidFill>
              </a:rPr>
              <a:t> = (8,-25)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33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7E5F88B-594D-5057-3CDA-BBABBCC4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91" y="0"/>
            <a:ext cx="9580418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10AA49-F250-34C5-A458-EF9BB26F5357}"/>
              </a:ext>
            </a:extLst>
          </p:cNvPr>
          <p:cNvSpPr txBox="1"/>
          <p:nvPr/>
        </p:nvSpPr>
        <p:spPr>
          <a:xfrm>
            <a:off x="181154" y="6133381"/>
            <a:ext cx="313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solidFill>
                  <a:srgbClr val="FF0000"/>
                </a:solidFill>
              </a:rPr>
              <a:t>SpringForce</a:t>
            </a:r>
            <a:r>
              <a:rPr lang="fr-CA" dirty="0">
                <a:solidFill>
                  <a:srgbClr val="FF0000"/>
                </a:solidFill>
              </a:rPr>
              <a:t> </a:t>
            </a:r>
            <a:br>
              <a:rPr lang="fr-CA" dirty="0">
                <a:solidFill>
                  <a:srgbClr val="FF0000"/>
                </a:solidFill>
              </a:rPr>
            </a:br>
            <a:r>
              <a:rPr lang="fr-CA" dirty="0">
                <a:solidFill>
                  <a:srgbClr val="FF0000"/>
                </a:solidFill>
              </a:rPr>
              <a:t>Local </a:t>
            </a:r>
            <a:r>
              <a:rPr lang="fr-CA" dirty="0" err="1">
                <a:solidFill>
                  <a:srgbClr val="FF0000"/>
                </a:solidFill>
              </a:rPr>
              <a:t>Glenoid</a:t>
            </a:r>
            <a:r>
              <a:rPr lang="fr-CA" dirty="0">
                <a:solidFill>
                  <a:srgbClr val="FF0000"/>
                </a:solidFill>
              </a:rPr>
              <a:t> = (28,-30)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5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68BE3E6-5F59-57CE-DCB9-0FB81C6A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57" y="0"/>
            <a:ext cx="9197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7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B7455A8-BF53-52EA-5B02-0327F9B72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50" y="0"/>
            <a:ext cx="923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08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5060951-FB44-588A-E6E8-3A59D6AC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50" y="0"/>
            <a:ext cx="923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3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C8C43A2-826F-FB72-D222-70CEB788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354"/>
            <a:ext cx="5848272" cy="446481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5321AD1-3E8E-3EF0-EC56-BB2D8036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04355"/>
            <a:ext cx="5848271" cy="4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77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061064-CA36-6134-A186-EFCC575D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50" y="0"/>
            <a:ext cx="923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B6F5F4DD-CF72-CE6E-EEB0-46B8E51F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23" y="273445"/>
            <a:ext cx="8541066" cy="64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1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03E324B-8036-62DD-5BEA-FDB5357A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24" y="27876"/>
            <a:ext cx="8707058" cy="655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74A37C8-E9AD-1E4B-601B-6D129426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23" y="90473"/>
            <a:ext cx="8895063" cy="66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7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618FED8-C428-89B5-C39B-D721B448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24" y="104384"/>
            <a:ext cx="8605458" cy="64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4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172B25B-B8A9-8518-2AC7-E6350525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94" y="630962"/>
            <a:ext cx="7730894" cy="58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5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F8187915-6BDA-91EF-2624-79ED09ED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-22974"/>
            <a:ext cx="10515600" cy="1325563"/>
          </a:xfrm>
        </p:spPr>
        <p:txBody>
          <a:bodyPr>
            <a:normAutofit/>
          </a:bodyPr>
          <a:lstStyle/>
          <a:p>
            <a:r>
              <a:rPr lang="fr-CA" sz="3000" dirty="0"/>
              <a:t>Étude sensibilité sur instabilité en fonction longueur acromion</a:t>
            </a:r>
            <a:endParaRPr lang="en-CA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E1ABC6-B6E1-5B12-4FE8-01B66CE3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37" y="1472516"/>
            <a:ext cx="5215753" cy="39276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9B5679-F405-B26A-22C0-CF1BF74C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301" y="1472516"/>
            <a:ext cx="5599457" cy="42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817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180</Words>
  <Application>Microsoft Office PowerPoint</Application>
  <PresentationFormat>Grand écran</PresentationFormat>
  <Paragraphs>41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Étude sensibilité sur instabilité en fonction longueur acromion</vt:lpstr>
      <vt:lpstr>Étude sensibilité CustomSpring Force  : centrer le COPi</vt:lpstr>
      <vt:lpstr>Présentation PowerPoint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Étude sensibilité CustomSpring Force  : centrer le COPi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Soyeux, Dan</dc:creator>
  <cp:lastModifiedBy>Soyeux, Dan</cp:lastModifiedBy>
  <cp:revision>55</cp:revision>
  <dcterms:created xsi:type="dcterms:W3CDTF">2023-07-17T14:37:48Z</dcterms:created>
  <dcterms:modified xsi:type="dcterms:W3CDTF">2023-08-31T21:10:32Z</dcterms:modified>
</cp:coreProperties>
</file>