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DA6AD-1930-1D1A-7D25-93FC8C0E1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E6D1D-11AF-9CD1-8C0F-034A8AF5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5394E-F5D3-9979-73DD-D03F3D8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C45AF-635D-8661-7622-073AC849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B5111-7457-F7D4-FF8F-3A0642AF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1856-08DF-E38B-BF81-D0D36B83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6884EB-B71E-1AA9-5C0A-E613FEF7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B9514-C1C3-D829-9995-AA88C77E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93610-9B22-8FAE-E3AA-A7448BAD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FE17C-EEBA-731A-D429-3B49A75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06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114ABF-3AFD-0F2B-CB32-67A1EBF8F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DA071-BE5B-ED58-F089-F3296CAD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5F079D-8297-62B1-4F67-477D7A3F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AF22F-DE12-947F-CDA3-CD15913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F28F7-F411-B0F7-28C7-EF451DA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0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5AEA6-3E05-1561-257F-CAE77B4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6BDFF-4368-87B1-1D7D-72ED3B80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33E623-58FE-46B6-B14D-4CBBAAFB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80C02-0947-FA8C-8AA1-846A03D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4F31D-A145-C934-EB92-B7E48435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2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CE7D4-EE83-C342-E948-19E3393B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49A72-05B8-06F7-1E94-5600F8B1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C98BE-7062-B0C5-618A-B773F73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A7FC0-A83F-AAB1-673A-7071427B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40D4B-5564-8932-A7AA-635E0F3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9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221E0-55FB-9179-1A7B-9874F660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DF28F-BFE4-5212-824A-772F1B3B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150694-A4CE-E1A3-55FF-B1CDCE75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70415F-8122-A70B-722F-A1E2085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9C063-9384-9312-10F9-7C555E6A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3BD03-B5A0-94CF-C2D4-6B3E39F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9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F8F5F-0365-3C63-8D42-B00460C4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6308B-A087-3673-06B2-8E075895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5C042C-7D73-FF13-08B9-3B334F87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45DC6C-2078-38D3-54A8-A0A41C01F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D2E6E4-BD43-4CA9-FA35-215B4A4BD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1DEDB0-F4F8-9B9A-CE41-EA07B628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539BB6-B24E-4E29-CD0A-F32905AC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98D7DD-D83D-C34C-BBCC-A62A731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7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240D4-23D2-8863-0012-A12C68A9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7208ED-9352-3DAA-45CF-726A81FE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DB9EF0-A250-F63C-BD85-62D4CFC5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85D784-6BC5-6730-C6D9-92925F03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9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165318-C79E-DBA8-8718-8045B70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7E03E2-BF6B-2C8F-D5C6-28516BCF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D95136-19CF-437C-1893-E864D146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3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2B08A-22EC-5FE9-F8DC-B99CD5E1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179C6-69EC-119D-853F-A97834EF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E45F8-5311-DEB5-AB2C-BF0D4B03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2EF1F3-C717-E6B2-ED67-0A4B06CD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A2BD2-2558-5A90-45B9-8803C423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C6A4B-D662-278F-10D3-DE39C5AA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2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6FE97-563E-2527-99C6-778A5A3D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9E4F02-87F4-6B63-5B22-2F8E4B01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6E6E4-65C8-1197-695D-8EB6CB416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6DFBD8-19D9-EF3A-A0F8-5B9C8888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EAA7F-6866-FA0E-A05D-16111FD5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66B99-E3C5-B100-18CF-58A81EC7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EC3F10-B52A-A81E-AC79-77E22A6E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A0AE3-45A3-74CC-1525-593C1F70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39E38-CE68-0262-E14E-A199A374B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94A3-AA57-44CD-B2C7-E6B4E38AE739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7DC01-C985-F2CB-57B4-38951419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21BFC-619E-E8A1-157D-AC3C91A8D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7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4574D7-7867-90D0-0FA9-E3D700E8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FDAB28-0E07-4C47-93F6-1C2164FA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09A2913-E966-F36C-12FF-B214E623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8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A2EC44-EAEA-8CB6-B345-9E584C23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7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48D61E-17C5-D8F0-C539-18101638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C37EB3-7F3F-631F-07AE-298424AB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0FD1AF-37CA-367A-FDA0-90607E72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10" y="0"/>
            <a:ext cx="967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5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Soyeux, Dan</dc:creator>
  <cp:lastModifiedBy>Soyeux, Dan</cp:lastModifiedBy>
  <cp:revision>84</cp:revision>
  <dcterms:created xsi:type="dcterms:W3CDTF">2023-07-17T14:37:48Z</dcterms:created>
  <dcterms:modified xsi:type="dcterms:W3CDTF">2023-09-14T19:59:49Z</dcterms:modified>
</cp:coreProperties>
</file>