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22.png" ContentType="image/png"/>
  <Override PartName="/ppt/media/image21.png" ContentType="image/png"/>
  <Override PartName="/ppt/media/image20.png" ContentType="image/png"/>
  <Override PartName="/ppt/media/image17.png" ContentType="image/png"/>
  <Override PartName="/ppt/media/image14.png" ContentType="image/png"/>
  <Override PartName="/ppt/media/image16.png" ContentType="image/png"/>
  <Override PartName="/ppt/media/image12.gif" ContentType="image/gif"/>
  <Override PartName="/ppt/media/image13.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19.png" ContentType="image/png"/>
  <Override PartName="/ppt/media/image3.gif" ContentType="image/gif"/>
  <Override PartName="/ppt/media/image2.png" ContentType="image/png"/>
  <Override PartName="/ppt/media/image1.png" ContentType="image/png"/>
  <Override PartName="/ppt/media/image1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image" Target="../media/image18.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85800" y="1406880"/>
            <a:ext cx="7771680" cy="941400"/>
          </a:xfrm>
          <a:prstGeom prst="rect">
            <a:avLst/>
          </a:prstGeom>
        </p:spPr>
        <p:txBody>
          <a:bodyPr lIns="0" rIns="0" tIns="0" bIns="0" anchor="ctr"/>
          <a:p>
            <a:pPr algn="ctr"/>
            <a:endParaRPr/>
          </a:p>
        </p:txBody>
      </p:sp>
      <p:sp>
        <p:nvSpPr>
          <p:cNvPr id="36" name="PlaceHolder 2"/>
          <p:cNvSpPr>
            <a:spLocks noGrp="1"/>
          </p:cNvSpPr>
          <p:nvPr>
            <p:ph type="body"/>
          </p:nvPr>
        </p:nvSpPr>
        <p:spPr>
          <a:xfrm>
            <a:off x="457200" y="1604520"/>
            <a:ext cx="8228880" cy="1896840"/>
          </a:xfrm>
          <a:prstGeom prst="rect">
            <a:avLst/>
          </a:prstGeom>
        </p:spPr>
        <p:txBody>
          <a:bodyPr lIns="0" rIns="0" tIns="0" bIns="0"/>
          <a:p>
            <a:endParaRPr/>
          </a:p>
        </p:txBody>
      </p:sp>
      <p:sp>
        <p:nvSpPr>
          <p:cNvPr id="37" name="PlaceHolder 3"/>
          <p:cNvSpPr>
            <a:spLocks noGrp="1"/>
          </p:cNvSpPr>
          <p:nvPr>
            <p:ph type="body"/>
          </p:nvPr>
        </p:nvSpPr>
        <p:spPr>
          <a:xfrm>
            <a:off x="457200" y="3682080"/>
            <a:ext cx="822888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85800" y="1406880"/>
            <a:ext cx="7771680" cy="941400"/>
          </a:xfrm>
          <a:prstGeom prst="rect">
            <a:avLst/>
          </a:prstGeom>
        </p:spPr>
        <p:txBody>
          <a:bodyPr lIns="0" rIns="0" tIns="0" bIns="0" anchor="ctr"/>
          <a:p>
            <a:pPr algn="ctr"/>
            <a:endParaRPr/>
          </a:p>
        </p:txBody>
      </p:sp>
      <p:sp>
        <p:nvSpPr>
          <p:cNvPr id="39" name="PlaceHolder 2"/>
          <p:cNvSpPr>
            <a:spLocks noGrp="1"/>
          </p:cNvSpPr>
          <p:nvPr>
            <p:ph type="body"/>
          </p:nvPr>
        </p:nvSpPr>
        <p:spPr>
          <a:xfrm>
            <a:off x="457200" y="1604520"/>
            <a:ext cx="4015440" cy="1896840"/>
          </a:xfrm>
          <a:prstGeom prst="rect">
            <a:avLst/>
          </a:prstGeom>
        </p:spPr>
        <p:txBody>
          <a:bodyPr lIns="0" rIns="0" tIns="0" bIns="0"/>
          <a:p>
            <a:endParaRPr/>
          </a:p>
        </p:txBody>
      </p:sp>
      <p:sp>
        <p:nvSpPr>
          <p:cNvPr id="40" name="PlaceHolder 3"/>
          <p:cNvSpPr>
            <a:spLocks noGrp="1"/>
          </p:cNvSpPr>
          <p:nvPr>
            <p:ph type="body"/>
          </p:nvPr>
        </p:nvSpPr>
        <p:spPr>
          <a:xfrm>
            <a:off x="4673880" y="1604520"/>
            <a:ext cx="4015440" cy="1896840"/>
          </a:xfrm>
          <a:prstGeom prst="rect">
            <a:avLst/>
          </a:prstGeom>
        </p:spPr>
        <p:txBody>
          <a:bodyPr lIns="0" rIns="0" tIns="0" bIns="0"/>
          <a:p>
            <a:endParaRPr/>
          </a:p>
        </p:txBody>
      </p:sp>
      <p:sp>
        <p:nvSpPr>
          <p:cNvPr id="41" name="PlaceHolder 4"/>
          <p:cNvSpPr>
            <a:spLocks noGrp="1"/>
          </p:cNvSpPr>
          <p:nvPr>
            <p:ph type="body"/>
          </p:nvPr>
        </p:nvSpPr>
        <p:spPr>
          <a:xfrm>
            <a:off x="4673880" y="3682080"/>
            <a:ext cx="4015440" cy="1896840"/>
          </a:xfrm>
          <a:prstGeom prst="rect">
            <a:avLst/>
          </a:prstGeom>
        </p:spPr>
        <p:txBody>
          <a:bodyPr lIns="0" rIns="0" tIns="0" bIns="0"/>
          <a:p>
            <a:endParaRPr/>
          </a:p>
        </p:txBody>
      </p:sp>
      <p:sp>
        <p:nvSpPr>
          <p:cNvPr id="42" name="PlaceHolder 5"/>
          <p:cNvSpPr>
            <a:spLocks noGrp="1"/>
          </p:cNvSpPr>
          <p:nvPr>
            <p:ph type="body"/>
          </p:nvPr>
        </p:nvSpPr>
        <p:spPr>
          <a:xfrm>
            <a:off x="457200" y="3682080"/>
            <a:ext cx="401544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85800" y="1406880"/>
            <a:ext cx="7771680" cy="941400"/>
          </a:xfrm>
          <a:prstGeom prst="rect">
            <a:avLst/>
          </a:prstGeom>
        </p:spPr>
        <p:txBody>
          <a:bodyPr lIns="0" rIns="0" tIns="0" bIns="0" anchor="ctr"/>
          <a:p>
            <a:pPr algn="ctr"/>
            <a:endParaRPr/>
          </a:p>
        </p:txBody>
      </p:sp>
      <p:sp>
        <p:nvSpPr>
          <p:cNvPr id="44" name="PlaceHolder 2"/>
          <p:cNvSpPr>
            <a:spLocks noGrp="1"/>
          </p:cNvSpPr>
          <p:nvPr>
            <p:ph type="body"/>
          </p:nvPr>
        </p:nvSpPr>
        <p:spPr>
          <a:xfrm>
            <a:off x="457200" y="1604520"/>
            <a:ext cx="8228880" cy="3976920"/>
          </a:xfrm>
          <a:prstGeom prst="rect">
            <a:avLst/>
          </a:prstGeom>
        </p:spPr>
        <p:txBody>
          <a:bodyPr lIns="0" rIns="0" tIns="0" bIns="0"/>
          <a:p>
            <a:endParaRPr/>
          </a:p>
        </p:txBody>
      </p:sp>
      <p:sp>
        <p:nvSpPr>
          <p:cNvPr id="45" name="PlaceHolder 3"/>
          <p:cNvSpPr>
            <a:spLocks noGrp="1"/>
          </p:cNvSpPr>
          <p:nvPr>
            <p:ph type="body"/>
          </p:nvPr>
        </p:nvSpPr>
        <p:spPr>
          <a:xfrm>
            <a:off x="457200" y="1604520"/>
            <a:ext cx="8228880" cy="3976920"/>
          </a:xfrm>
          <a:prstGeom prst="rect">
            <a:avLst/>
          </a:prstGeom>
        </p:spPr>
        <p:txBody>
          <a:bodyPr lIns="0" rIns="0" tIns="0" bIns="0"/>
          <a:p>
            <a:endParaRPr/>
          </a:p>
        </p:txBody>
      </p:sp>
      <p:pic>
        <p:nvPicPr>
          <p:cNvPr id="46" name="" descr=""/>
          <p:cNvPicPr/>
          <p:nvPr/>
        </p:nvPicPr>
        <p:blipFill>
          <a:blip r:embed="rId2"/>
          <a:stretch>
            <a:fillRect/>
          </a:stretch>
        </p:blipFill>
        <p:spPr>
          <a:xfrm>
            <a:off x="2079360" y="1604160"/>
            <a:ext cx="4984200" cy="3976920"/>
          </a:xfrm>
          <a:prstGeom prst="rect">
            <a:avLst/>
          </a:prstGeom>
          <a:ln>
            <a:noFill/>
          </a:ln>
        </p:spPr>
      </p:pic>
      <p:pic>
        <p:nvPicPr>
          <p:cNvPr id="47" name="" descr=""/>
          <p:cNvPicPr/>
          <p:nvPr/>
        </p:nvPicPr>
        <p:blipFill>
          <a:blip r:embed="rId3"/>
          <a:stretch>
            <a:fillRect/>
          </a:stretch>
        </p:blipFill>
        <p:spPr>
          <a:xfrm>
            <a:off x="207936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685800" y="1406880"/>
            <a:ext cx="7771680" cy="941400"/>
          </a:xfrm>
          <a:prstGeom prst="rect">
            <a:avLst/>
          </a:prstGeom>
        </p:spPr>
        <p:txBody>
          <a:bodyPr lIns="0" rIns="0" tIns="0" bIns="0" anchor="ctr"/>
          <a:p>
            <a:pPr algn="ctr"/>
            <a:endParaRPr/>
          </a:p>
        </p:txBody>
      </p:sp>
      <p:sp>
        <p:nvSpPr>
          <p:cNvPr id="63" name="PlaceHolder 2"/>
          <p:cNvSpPr>
            <a:spLocks noGrp="1"/>
          </p:cNvSpPr>
          <p:nvPr>
            <p:ph type="subTitle"/>
          </p:nvPr>
        </p:nvSpPr>
        <p:spPr>
          <a:xfrm>
            <a:off x="457200" y="1604520"/>
            <a:ext cx="822888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85800" y="1406880"/>
            <a:ext cx="7771680" cy="941400"/>
          </a:xfrm>
          <a:prstGeom prst="rect">
            <a:avLst/>
          </a:prstGeom>
        </p:spPr>
        <p:txBody>
          <a:bodyPr lIns="0" rIns="0" tIns="0" bIns="0" anchor="ctr"/>
          <a:p>
            <a:pPr algn="ctr"/>
            <a:endParaRPr/>
          </a:p>
        </p:txBody>
      </p:sp>
      <p:sp>
        <p:nvSpPr>
          <p:cNvPr id="65" name="PlaceHolder 2"/>
          <p:cNvSpPr>
            <a:spLocks noGrp="1"/>
          </p:cNvSpPr>
          <p:nvPr>
            <p:ph type="body"/>
          </p:nvPr>
        </p:nvSpPr>
        <p:spPr>
          <a:xfrm>
            <a:off x="457200" y="1604520"/>
            <a:ext cx="8228880" cy="397692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85800" y="1406880"/>
            <a:ext cx="7771680" cy="941400"/>
          </a:xfrm>
          <a:prstGeom prst="rect">
            <a:avLst/>
          </a:prstGeom>
        </p:spPr>
        <p:txBody>
          <a:bodyPr lIns="0" rIns="0" tIns="0" bIns="0" anchor="ctr"/>
          <a:p>
            <a:pPr algn="ctr"/>
            <a:endParaRPr/>
          </a:p>
        </p:txBody>
      </p:sp>
      <p:sp>
        <p:nvSpPr>
          <p:cNvPr id="67" name="PlaceHolder 2"/>
          <p:cNvSpPr>
            <a:spLocks noGrp="1"/>
          </p:cNvSpPr>
          <p:nvPr>
            <p:ph type="body"/>
          </p:nvPr>
        </p:nvSpPr>
        <p:spPr>
          <a:xfrm>
            <a:off x="457200" y="1604520"/>
            <a:ext cx="4015440" cy="3976920"/>
          </a:xfrm>
          <a:prstGeom prst="rect">
            <a:avLst/>
          </a:prstGeom>
        </p:spPr>
        <p:txBody>
          <a:bodyPr lIns="0" rIns="0" tIns="0" bIns="0"/>
          <a:p>
            <a:endParaRPr/>
          </a:p>
        </p:txBody>
      </p:sp>
      <p:sp>
        <p:nvSpPr>
          <p:cNvPr id="68" name="PlaceHolder 3"/>
          <p:cNvSpPr>
            <a:spLocks noGrp="1"/>
          </p:cNvSpPr>
          <p:nvPr>
            <p:ph type="body"/>
          </p:nvPr>
        </p:nvSpPr>
        <p:spPr>
          <a:xfrm>
            <a:off x="4673880" y="1604520"/>
            <a:ext cx="4015440" cy="397692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685800" y="1406880"/>
            <a:ext cx="7771680" cy="9414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685800" y="1406880"/>
            <a:ext cx="7771680" cy="43639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85800" y="1406880"/>
            <a:ext cx="7771680" cy="941400"/>
          </a:xfrm>
          <a:prstGeom prst="rect">
            <a:avLst/>
          </a:prstGeom>
        </p:spPr>
        <p:txBody>
          <a:bodyPr lIns="0" rIns="0" tIns="0" bIns="0" anchor="ctr"/>
          <a:p>
            <a:pPr algn="ctr"/>
            <a:endParaRPr/>
          </a:p>
        </p:txBody>
      </p:sp>
      <p:sp>
        <p:nvSpPr>
          <p:cNvPr id="72" name="PlaceHolder 2"/>
          <p:cNvSpPr>
            <a:spLocks noGrp="1"/>
          </p:cNvSpPr>
          <p:nvPr>
            <p:ph type="body"/>
          </p:nvPr>
        </p:nvSpPr>
        <p:spPr>
          <a:xfrm>
            <a:off x="457200" y="1604520"/>
            <a:ext cx="4015440" cy="1896840"/>
          </a:xfrm>
          <a:prstGeom prst="rect">
            <a:avLst/>
          </a:prstGeom>
        </p:spPr>
        <p:txBody>
          <a:bodyPr lIns="0" rIns="0" tIns="0" bIns="0"/>
          <a:p>
            <a:endParaRPr/>
          </a:p>
        </p:txBody>
      </p:sp>
      <p:sp>
        <p:nvSpPr>
          <p:cNvPr id="73" name="PlaceHolder 3"/>
          <p:cNvSpPr>
            <a:spLocks noGrp="1"/>
          </p:cNvSpPr>
          <p:nvPr>
            <p:ph type="body"/>
          </p:nvPr>
        </p:nvSpPr>
        <p:spPr>
          <a:xfrm>
            <a:off x="457200" y="3682080"/>
            <a:ext cx="4015440" cy="1896840"/>
          </a:xfrm>
          <a:prstGeom prst="rect">
            <a:avLst/>
          </a:prstGeom>
        </p:spPr>
        <p:txBody>
          <a:bodyPr lIns="0" rIns="0" tIns="0" bIns="0"/>
          <a:p>
            <a:endParaRPr/>
          </a:p>
        </p:txBody>
      </p:sp>
      <p:sp>
        <p:nvSpPr>
          <p:cNvPr id="74" name="PlaceHolder 4"/>
          <p:cNvSpPr>
            <a:spLocks noGrp="1"/>
          </p:cNvSpPr>
          <p:nvPr>
            <p:ph type="body"/>
          </p:nvPr>
        </p:nvSpPr>
        <p:spPr>
          <a:xfrm>
            <a:off x="4673880" y="1604520"/>
            <a:ext cx="4015440" cy="397692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1406880"/>
            <a:ext cx="7771680" cy="941400"/>
          </a:xfrm>
          <a:prstGeom prst="rect">
            <a:avLst/>
          </a:prstGeom>
        </p:spPr>
        <p:txBody>
          <a:bodyPr lIns="0" rIns="0" tIns="0" bIns="0" anchor="ctr"/>
          <a:p>
            <a:pPr algn="ctr"/>
            <a:endParaRPr/>
          </a:p>
        </p:txBody>
      </p:sp>
      <p:sp>
        <p:nvSpPr>
          <p:cNvPr id="15" name="PlaceHolder 2"/>
          <p:cNvSpPr>
            <a:spLocks noGrp="1"/>
          </p:cNvSpPr>
          <p:nvPr>
            <p:ph type="subTitle"/>
          </p:nvPr>
        </p:nvSpPr>
        <p:spPr>
          <a:xfrm>
            <a:off x="457200" y="1604520"/>
            <a:ext cx="822888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85800" y="1406880"/>
            <a:ext cx="7771680" cy="941400"/>
          </a:xfrm>
          <a:prstGeom prst="rect">
            <a:avLst/>
          </a:prstGeom>
        </p:spPr>
        <p:txBody>
          <a:bodyPr lIns="0" rIns="0" tIns="0" bIns="0" anchor="ctr"/>
          <a:p>
            <a:pPr algn="ctr"/>
            <a:endParaRPr/>
          </a:p>
        </p:txBody>
      </p:sp>
      <p:sp>
        <p:nvSpPr>
          <p:cNvPr id="76" name="PlaceHolder 2"/>
          <p:cNvSpPr>
            <a:spLocks noGrp="1"/>
          </p:cNvSpPr>
          <p:nvPr>
            <p:ph type="body"/>
          </p:nvPr>
        </p:nvSpPr>
        <p:spPr>
          <a:xfrm>
            <a:off x="457200" y="1604520"/>
            <a:ext cx="4015440" cy="3976920"/>
          </a:xfrm>
          <a:prstGeom prst="rect">
            <a:avLst/>
          </a:prstGeom>
        </p:spPr>
        <p:txBody>
          <a:bodyPr lIns="0" rIns="0" tIns="0" bIns="0"/>
          <a:p>
            <a:endParaRPr/>
          </a:p>
        </p:txBody>
      </p:sp>
      <p:sp>
        <p:nvSpPr>
          <p:cNvPr id="77" name="PlaceHolder 3"/>
          <p:cNvSpPr>
            <a:spLocks noGrp="1"/>
          </p:cNvSpPr>
          <p:nvPr>
            <p:ph type="body"/>
          </p:nvPr>
        </p:nvSpPr>
        <p:spPr>
          <a:xfrm>
            <a:off x="4673880" y="1604520"/>
            <a:ext cx="4015440" cy="1896840"/>
          </a:xfrm>
          <a:prstGeom prst="rect">
            <a:avLst/>
          </a:prstGeom>
        </p:spPr>
        <p:txBody>
          <a:bodyPr lIns="0" rIns="0" tIns="0" bIns="0"/>
          <a:p>
            <a:endParaRPr/>
          </a:p>
        </p:txBody>
      </p:sp>
      <p:sp>
        <p:nvSpPr>
          <p:cNvPr id="78" name="PlaceHolder 4"/>
          <p:cNvSpPr>
            <a:spLocks noGrp="1"/>
          </p:cNvSpPr>
          <p:nvPr>
            <p:ph type="body"/>
          </p:nvPr>
        </p:nvSpPr>
        <p:spPr>
          <a:xfrm>
            <a:off x="4673880" y="3682080"/>
            <a:ext cx="401544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85800" y="1406880"/>
            <a:ext cx="7771680" cy="941400"/>
          </a:xfrm>
          <a:prstGeom prst="rect">
            <a:avLst/>
          </a:prstGeom>
        </p:spPr>
        <p:txBody>
          <a:bodyPr lIns="0" rIns="0" tIns="0" bIns="0" anchor="ctr"/>
          <a:p>
            <a:pPr algn="ctr"/>
            <a:endParaRPr/>
          </a:p>
        </p:txBody>
      </p:sp>
      <p:sp>
        <p:nvSpPr>
          <p:cNvPr id="80" name="PlaceHolder 2"/>
          <p:cNvSpPr>
            <a:spLocks noGrp="1"/>
          </p:cNvSpPr>
          <p:nvPr>
            <p:ph type="body"/>
          </p:nvPr>
        </p:nvSpPr>
        <p:spPr>
          <a:xfrm>
            <a:off x="457200" y="1604520"/>
            <a:ext cx="4015440" cy="1896840"/>
          </a:xfrm>
          <a:prstGeom prst="rect">
            <a:avLst/>
          </a:prstGeom>
        </p:spPr>
        <p:txBody>
          <a:bodyPr lIns="0" rIns="0" tIns="0" bIns="0"/>
          <a:p>
            <a:endParaRPr/>
          </a:p>
        </p:txBody>
      </p:sp>
      <p:sp>
        <p:nvSpPr>
          <p:cNvPr id="81" name="PlaceHolder 3"/>
          <p:cNvSpPr>
            <a:spLocks noGrp="1"/>
          </p:cNvSpPr>
          <p:nvPr>
            <p:ph type="body"/>
          </p:nvPr>
        </p:nvSpPr>
        <p:spPr>
          <a:xfrm>
            <a:off x="4673880" y="1604520"/>
            <a:ext cx="4015440" cy="1896840"/>
          </a:xfrm>
          <a:prstGeom prst="rect">
            <a:avLst/>
          </a:prstGeom>
        </p:spPr>
        <p:txBody>
          <a:bodyPr lIns="0" rIns="0" tIns="0" bIns="0"/>
          <a:p>
            <a:endParaRPr/>
          </a:p>
        </p:txBody>
      </p:sp>
      <p:sp>
        <p:nvSpPr>
          <p:cNvPr id="82" name="PlaceHolder 4"/>
          <p:cNvSpPr>
            <a:spLocks noGrp="1"/>
          </p:cNvSpPr>
          <p:nvPr>
            <p:ph type="body"/>
          </p:nvPr>
        </p:nvSpPr>
        <p:spPr>
          <a:xfrm>
            <a:off x="457200" y="3682080"/>
            <a:ext cx="822888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85800" y="1406880"/>
            <a:ext cx="7771680" cy="941400"/>
          </a:xfrm>
          <a:prstGeom prst="rect">
            <a:avLst/>
          </a:prstGeom>
        </p:spPr>
        <p:txBody>
          <a:bodyPr lIns="0" rIns="0" tIns="0" bIns="0" anchor="ctr"/>
          <a:p>
            <a:pPr algn="ctr"/>
            <a:endParaRPr/>
          </a:p>
        </p:txBody>
      </p:sp>
      <p:sp>
        <p:nvSpPr>
          <p:cNvPr id="84" name="PlaceHolder 2"/>
          <p:cNvSpPr>
            <a:spLocks noGrp="1"/>
          </p:cNvSpPr>
          <p:nvPr>
            <p:ph type="body"/>
          </p:nvPr>
        </p:nvSpPr>
        <p:spPr>
          <a:xfrm>
            <a:off x="457200" y="1604520"/>
            <a:ext cx="8228880" cy="1896840"/>
          </a:xfrm>
          <a:prstGeom prst="rect">
            <a:avLst/>
          </a:prstGeom>
        </p:spPr>
        <p:txBody>
          <a:bodyPr lIns="0" rIns="0" tIns="0" bIns="0"/>
          <a:p>
            <a:endParaRPr/>
          </a:p>
        </p:txBody>
      </p:sp>
      <p:sp>
        <p:nvSpPr>
          <p:cNvPr id="85" name="PlaceHolder 3"/>
          <p:cNvSpPr>
            <a:spLocks noGrp="1"/>
          </p:cNvSpPr>
          <p:nvPr>
            <p:ph type="body"/>
          </p:nvPr>
        </p:nvSpPr>
        <p:spPr>
          <a:xfrm>
            <a:off x="457200" y="3682080"/>
            <a:ext cx="822888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85800" y="1406880"/>
            <a:ext cx="7771680" cy="941400"/>
          </a:xfrm>
          <a:prstGeom prst="rect">
            <a:avLst/>
          </a:prstGeom>
        </p:spPr>
        <p:txBody>
          <a:bodyPr lIns="0" rIns="0" tIns="0" bIns="0" anchor="ctr"/>
          <a:p>
            <a:pPr algn="ctr"/>
            <a:endParaRPr/>
          </a:p>
        </p:txBody>
      </p:sp>
      <p:sp>
        <p:nvSpPr>
          <p:cNvPr id="87" name="PlaceHolder 2"/>
          <p:cNvSpPr>
            <a:spLocks noGrp="1"/>
          </p:cNvSpPr>
          <p:nvPr>
            <p:ph type="body"/>
          </p:nvPr>
        </p:nvSpPr>
        <p:spPr>
          <a:xfrm>
            <a:off x="457200" y="1604520"/>
            <a:ext cx="4015440" cy="1896840"/>
          </a:xfrm>
          <a:prstGeom prst="rect">
            <a:avLst/>
          </a:prstGeom>
        </p:spPr>
        <p:txBody>
          <a:bodyPr lIns="0" rIns="0" tIns="0" bIns="0"/>
          <a:p>
            <a:endParaRPr/>
          </a:p>
        </p:txBody>
      </p:sp>
      <p:sp>
        <p:nvSpPr>
          <p:cNvPr id="88" name="PlaceHolder 3"/>
          <p:cNvSpPr>
            <a:spLocks noGrp="1"/>
          </p:cNvSpPr>
          <p:nvPr>
            <p:ph type="body"/>
          </p:nvPr>
        </p:nvSpPr>
        <p:spPr>
          <a:xfrm>
            <a:off x="4673880" y="1604520"/>
            <a:ext cx="4015440" cy="1896840"/>
          </a:xfrm>
          <a:prstGeom prst="rect">
            <a:avLst/>
          </a:prstGeom>
        </p:spPr>
        <p:txBody>
          <a:bodyPr lIns="0" rIns="0" tIns="0" bIns="0"/>
          <a:p>
            <a:endParaRPr/>
          </a:p>
        </p:txBody>
      </p:sp>
      <p:sp>
        <p:nvSpPr>
          <p:cNvPr id="89" name="PlaceHolder 4"/>
          <p:cNvSpPr>
            <a:spLocks noGrp="1"/>
          </p:cNvSpPr>
          <p:nvPr>
            <p:ph type="body"/>
          </p:nvPr>
        </p:nvSpPr>
        <p:spPr>
          <a:xfrm>
            <a:off x="4673880" y="3682080"/>
            <a:ext cx="4015440" cy="1896840"/>
          </a:xfrm>
          <a:prstGeom prst="rect">
            <a:avLst/>
          </a:prstGeom>
        </p:spPr>
        <p:txBody>
          <a:bodyPr lIns="0" rIns="0" tIns="0" bIns="0"/>
          <a:p>
            <a:endParaRPr/>
          </a:p>
        </p:txBody>
      </p:sp>
      <p:sp>
        <p:nvSpPr>
          <p:cNvPr id="90" name="PlaceHolder 5"/>
          <p:cNvSpPr>
            <a:spLocks noGrp="1"/>
          </p:cNvSpPr>
          <p:nvPr>
            <p:ph type="body"/>
          </p:nvPr>
        </p:nvSpPr>
        <p:spPr>
          <a:xfrm>
            <a:off x="457200" y="3682080"/>
            <a:ext cx="401544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85800" y="1406880"/>
            <a:ext cx="7771680" cy="941400"/>
          </a:xfrm>
          <a:prstGeom prst="rect">
            <a:avLst/>
          </a:prstGeom>
        </p:spPr>
        <p:txBody>
          <a:bodyPr lIns="0" rIns="0" tIns="0" bIns="0" anchor="ctr"/>
          <a:p>
            <a:pPr algn="ctr"/>
            <a:endParaRPr/>
          </a:p>
        </p:txBody>
      </p:sp>
      <p:sp>
        <p:nvSpPr>
          <p:cNvPr id="92" name="PlaceHolder 2"/>
          <p:cNvSpPr>
            <a:spLocks noGrp="1"/>
          </p:cNvSpPr>
          <p:nvPr>
            <p:ph type="body"/>
          </p:nvPr>
        </p:nvSpPr>
        <p:spPr>
          <a:xfrm>
            <a:off x="457200" y="1604520"/>
            <a:ext cx="8228880" cy="3976920"/>
          </a:xfrm>
          <a:prstGeom prst="rect">
            <a:avLst/>
          </a:prstGeom>
        </p:spPr>
        <p:txBody>
          <a:bodyPr lIns="0" rIns="0" tIns="0" bIns="0"/>
          <a:p>
            <a:endParaRPr/>
          </a:p>
        </p:txBody>
      </p:sp>
      <p:sp>
        <p:nvSpPr>
          <p:cNvPr id="93" name="PlaceHolder 3"/>
          <p:cNvSpPr>
            <a:spLocks noGrp="1"/>
          </p:cNvSpPr>
          <p:nvPr>
            <p:ph type="body"/>
          </p:nvPr>
        </p:nvSpPr>
        <p:spPr>
          <a:xfrm>
            <a:off x="457200" y="1604520"/>
            <a:ext cx="8228880" cy="3976920"/>
          </a:xfrm>
          <a:prstGeom prst="rect">
            <a:avLst/>
          </a:prstGeom>
        </p:spPr>
        <p:txBody>
          <a:bodyPr lIns="0" rIns="0" tIns="0" bIns="0"/>
          <a:p>
            <a:endParaRPr/>
          </a:p>
        </p:txBody>
      </p:sp>
      <p:pic>
        <p:nvPicPr>
          <p:cNvPr id="94" name="" descr=""/>
          <p:cNvPicPr/>
          <p:nvPr/>
        </p:nvPicPr>
        <p:blipFill>
          <a:blip r:embed="rId2"/>
          <a:stretch>
            <a:fillRect/>
          </a:stretch>
        </p:blipFill>
        <p:spPr>
          <a:xfrm>
            <a:off x="2079360" y="1604160"/>
            <a:ext cx="4984200" cy="3976920"/>
          </a:xfrm>
          <a:prstGeom prst="rect">
            <a:avLst/>
          </a:prstGeom>
          <a:ln>
            <a:noFill/>
          </a:ln>
        </p:spPr>
      </p:pic>
      <p:pic>
        <p:nvPicPr>
          <p:cNvPr id="95" name="" descr=""/>
          <p:cNvPicPr/>
          <p:nvPr/>
        </p:nvPicPr>
        <p:blipFill>
          <a:blip r:embed="rId3"/>
          <a:stretch>
            <a:fillRect/>
          </a:stretch>
        </p:blipFill>
        <p:spPr>
          <a:xfrm>
            <a:off x="2079360" y="1604160"/>
            <a:ext cx="4984200" cy="39769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85800" y="1406880"/>
            <a:ext cx="7771680" cy="941400"/>
          </a:xfrm>
          <a:prstGeom prst="rect">
            <a:avLst/>
          </a:prstGeom>
        </p:spPr>
        <p:txBody>
          <a:bodyPr lIns="0" rIns="0" tIns="0" bIns="0" anchor="ctr"/>
          <a:p>
            <a:pPr algn="ctr"/>
            <a:endParaRPr/>
          </a:p>
        </p:txBody>
      </p:sp>
      <p:sp>
        <p:nvSpPr>
          <p:cNvPr id="17" name="PlaceHolder 2"/>
          <p:cNvSpPr>
            <a:spLocks noGrp="1"/>
          </p:cNvSpPr>
          <p:nvPr>
            <p:ph type="body"/>
          </p:nvPr>
        </p:nvSpPr>
        <p:spPr>
          <a:xfrm>
            <a:off x="457200" y="1604520"/>
            <a:ext cx="8228880" cy="397692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1406880"/>
            <a:ext cx="7771680" cy="941400"/>
          </a:xfrm>
          <a:prstGeom prst="rect">
            <a:avLst/>
          </a:prstGeom>
        </p:spPr>
        <p:txBody>
          <a:bodyPr lIns="0" rIns="0" tIns="0" bIns="0" anchor="ctr"/>
          <a:p>
            <a:pPr algn="ctr"/>
            <a:endParaRPr/>
          </a:p>
        </p:txBody>
      </p:sp>
      <p:sp>
        <p:nvSpPr>
          <p:cNvPr id="19" name="PlaceHolder 2"/>
          <p:cNvSpPr>
            <a:spLocks noGrp="1"/>
          </p:cNvSpPr>
          <p:nvPr>
            <p:ph type="body"/>
          </p:nvPr>
        </p:nvSpPr>
        <p:spPr>
          <a:xfrm>
            <a:off x="457200" y="1604520"/>
            <a:ext cx="4015440" cy="3976920"/>
          </a:xfrm>
          <a:prstGeom prst="rect">
            <a:avLst/>
          </a:prstGeom>
        </p:spPr>
        <p:txBody>
          <a:bodyPr lIns="0" rIns="0" tIns="0" bIns="0"/>
          <a:p>
            <a:endParaRPr/>
          </a:p>
        </p:txBody>
      </p:sp>
      <p:sp>
        <p:nvSpPr>
          <p:cNvPr id="20" name="PlaceHolder 3"/>
          <p:cNvSpPr>
            <a:spLocks noGrp="1"/>
          </p:cNvSpPr>
          <p:nvPr>
            <p:ph type="body"/>
          </p:nvPr>
        </p:nvSpPr>
        <p:spPr>
          <a:xfrm>
            <a:off x="4673880" y="1604520"/>
            <a:ext cx="4015440" cy="397692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85800" y="1406880"/>
            <a:ext cx="7771680" cy="9414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85800" y="1406880"/>
            <a:ext cx="7771680" cy="43639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1406880"/>
            <a:ext cx="7771680" cy="941400"/>
          </a:xfrm>
          <a:prstGeom prst="rect">
            <a:avLst/>
          </a:prstGeom>
        </p:spPr>
        <p:txBody>
          <a:bodyPr lIns="0" rIns="0" tIns="0" bIns="0" anchor="ctr"/>
          <a:p>
            <a:pPr algn="ctr"/>
            <a:endParaRPr/>
          </a:p>
        </p:txBody>
      </p:sp>
      <p:sp>
        <p:nvSpPr>
          <p:cNvPr id="24" name="PlaceHolder 2"/>
          <p:cNvSpPr>
            <a:spLocks noGrp="1"/>
          </p:cNvSpPr>
          <p:nvPr>
            <p:ph type="body"/>
          </p:nvPr>
        </p:nvSpPr>
        <p:spPr>
          <a:xfrm>
            <a:off x="457200" y="1604520"/>
            <a:ext cx="4015440" cy="1896840"/>
          </a:xfrm>
          <a:prstGeom prst="rect">
            <a:avLst/>
          </a:prstGeom>
        </p:spPr>
        <p:txBody>
          <a:bodyPr lIns="0" rIns="0" tIns="0" bIns="0"/>
          <a:p>
            <a:endParaRPr/>
          </a:p>
        </p:txBody>
      </p:sp>
      <p:sp>
        <p:nvSpPr>
          <p:cNvPr id="25" name="PlaceHolder 3"/>
          <p:cNvSpPr>
            <a:spLocks noGrp="1"/>
          </p:cNvSpPr>
          <p:nvPr>
            <p:ph type="body"/>
          </p:nvPr>
        </p:nvSpPr>
        <p:spPr>
          <a:xfrm>
            <a:off x="457200" y="3682080"/>
            <a:ext cx="4015440" cy="1896840"/>
          </a:xfrm>
          <a:prstGeom prst="rect">
            <a:avLst/>
          </a:prstGeom>
        </p:spPr>
        <p:txBody>
          <a:bodyPr lIns="0" rIns="0" tIns="0" bIns="0"/>
          <a:p>
            <a:endParaRPr/>
          </a:p>
        </p:txBody>
      </p:sp>
      <p:sp>
        <p:nvSpPr>
          <p:cNvPr id="26" name="PlaceHolder 4"/>
          <p:cNvSpPr>
            <a:spLocks noGrp="1"/>
          </p:cNvSpPr>
          <p:nvPr>
            <p:ph type="body"/>
          </p:nvPr>
        </p:nvSpPr>
        <p:spPr>
          <a:xfrm>
            <a:off x="4673880" y="1604520"/>
            <a:ext cx="4015440" cy="397692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85800" y="1406880"/>
            <a:ext cx="7771680" cy="941400"/>
          </a:xfrm>
          <a:prstGeom prst="rect">
            <a:avLst/>
          </a:prstGeom>
        </p:spPr>
        <p:txBody>
          <a:bodyPr lIns="0" rIns="0" tIns="0" bIns="0" anchor="ctr"/>
          <a:p>
            <a:pPr algn="ctr"/>
            <a:endParaRPr/>
          </a:p>
        </p:txBody>
      </p:sp>
      <p:sp>
        <p:nvSpPr>
          <p:cNvPr id="28" name="PlaceHolder 2"/>
          <p:cNvSpPr>
            <a:spLocks noGrp="1"/>
          </p:cNvSpPr>
          <p:nvPr>
            <p:ph type="body"/>
          </p:nvPr>
        </p:nvSpPr>
        <p:spPr>
          <a:xfrm>
            <a:off x="457200" y="1604520"/>
            <a:ext cx="4015440" cy="3976920"/>
          </a:xfrm>
          <a:prstGeom prst="rect">
            <a:avLst/>
          </a:prstGeom>
        </p:spPr>
        <p:txBody>
          <a:bodyPr lIns="0" rIns="0" tIns="0" bIns="0"/>
          <a:p>
            <a:endParaRPr/>
          </a:p>
        </p:txBody>
      </p:sp>
      <p:sp>
        <p:nvSpPr>
          <p:cNvPr id="29" name="PlaceHolder 3"/>
          <p:cNvSpPr>
            <a:spLocks noGrp="1"/>
          </p:cNvSpPr>
          <p:nvPr>
            <p:ph type="body"/>
          </p:nvPr>
        </p:nvSpPr>
        <p:spPr>
          <a:xfrm>
            <a:off x="4673880" y="1604520"/>
            <a:ext cx="4015440" cy="1896840"/>
          </a:xfrm>
          <a:prstGeom prst="rect">
            <a:avLst/>
          </a:prstGeom>
        </p:spPr>
        <p:txBody>
          <a:bodyPr lIns="0" rIns="0" tIns="0" bIns="0"/>
          <a:p>
            <a:endParaRPr/>
          </a:p>
        </p:txBody>
      </p:sp>
      <p:sp>
        <p:nvSpPr>
          <p:cNvPr id="30" name="PlaceHolder 4"/>
          <p:cNvSpPr>
            <a:spLocks noGrp="1"/>
          </p:cNvSpPr>
          <p:nvPr>
            <p:ph type="body"/>
          </p:nvPr>
        </p:nvSpPr>
        <p:spPr>
          <a:xfrm>
            <a:off x="4673880" y="3682080"/>
            <a:ext cx="401544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1406880"/>
            <a:ext cx="7771680" cy="941400"/>
          </a:xfrm>
          <a:prstGeom prst="rect">
            <a:avLst/>
          </a:prstGeom>
        </p:spPr>
        <p:txBody>
          <a:bodyPr lIns="0" rIns="0" tIns="0" bIns="0" anchor="ctr"/>
          <a:p>
            <a:pPr algn="ctr"/>
            <a:endParaRPr/>
          </a:p>
        </p:txBody>
      </p:sp>
      <p:sp>
        <p:nvSpPr>
          <p:cNvPr id="32" name="PlaceHolder 2"/>
          <p:cNvSpPr>
            <a:spLocks noGrp="1"/>
          </p:cNvSpPr>
          <p:nvPr>
            <p:ph type="body"/>
          </p:nvPr>
        </p:nvSpPr>
        <p:spPr>
          <a:xfrm>
            <a:off x="457200" y="1604520"/>
            <a:ext cx="4015440" cy="1896840"/>
          </a:xfrm>
          <a:prstGeom prst="rect">
            <a:avLst/>
          </a:prstGeom>
        </p:spPr>
        <p:txBody>
          <a:bodyPr lIns="0" rIns="0" tIns="0" bIns="0"/>
          <a:p>
            <a:endParaRPr/>
          </a:p>
        </p:txBody>
      </p:sp>
      <p:sp>
        <p:nvSpPr>
          <p:cNvPr id="33" name="PlaceHolder 3"/>
          <p:cNvSpPr>
            <a:spLocks noGrp="1"/>
          </p:cNvSpPr>
          <p:nvPr>
            <p:ph type="body"/>
          </p:nvPr>
        </p:nvSpPr>
        <p:spPr>
          <a:xfrm>
            <a:off x="4673880" y="1604520"/>
            <a:ext cx="4015440" cy="1896840"/>
          </a:xfrm>
          <a:prstGeom prst="rect">
            <a:avLst/>
          </a:prstGeom>
        </p:spPr>
        <p:txBody>
          <a:bodyPr lIns="0" rIns="0" tIns="0" bIns="0"/>
          <a:p>
            <a:endParaRPr/>
          </a:p>
        </p:txBody>
      </p:sp>
      <p:sp>
        <p:nvSpPr>
          <p:cNvPr id="34" name="PlaceHolder 4"/>
          <p:cNvSpPr>
            <a:spLocks noGrp="1"/>
          </p:cNvSpPr>
          <p:nvPr>
            <p:ph type="body"/>
          </p:nvPr>
        </p:nvSpPr>
        <p:spPr>
          <a:xfrm>
            <a:off x="457200" y="3682080"/>
            <a:ext cx="822888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gif"/><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gif"/><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slideLayout" Target="../slideLayouts/slideLayout13.xml"/><Relationship Id="rId10" Type="http://schemas.openxmlformats.org/officeDocument/2006/relationships/slideLayout" Target="../slideLayouts/slideLayout14.xml"/><Relationship Id="rId11" Type="http://schemas.openxmlformats.org/officeDocument/2006/relationships/slideLayout" Target="../slideLayouts/slideLayout15.xml"/><Relationship Id="rId12" Type="http://schemas.openxmlformats.org/officeDocument/2006/relationships/slideLayout" Target="../slideLayouts/slideLayout16.xml"/><Relationship Id="rId13" Type="http://schemas.openxmlformats.org/officeDocument/2006/relationships/slideLayout" Target="../slideLayouts/slideLayout17.xml"/><Relationship Id="rId14" Type="http://schemas.openxmlformats.org/officeDocument/2006/relationships/slideLayout" Target="../slideLayouts/slideLayout18.xml"/><Relationship Id="rId15" Type="http://schemas.openxmlformats.org/officeDocument/2006/relationships/slideLayout" Target="../slideLayouts/slideLayout19.xml"/><Relationship Id="rId16" Type="http://schemas.openxmlformats.org/officeDocument/2006/relationships/slideLayout" Target="../slideLayouts/slideLayout20.xml"/><Relationship Id="rId17" Type="http://schemas.openxmlformats.org/officeDocument/2006/relationships/slideLayout" Target="../slideLayouts/slideLayout21.xml"/><Relationship Id="rId18" Type="http://schemas.openxmlformats.org/officeDocument/2006/relationships/slideLayout" Target="../slideLayouts/slideLayout22.xml"/><Relationship Id="rId19" Type="http://schemas.openxmlformats.org/officeDocument/2006/relationships/slideLayout" Target="../slideLayouts/slideLayout23.xml"/><Relationship Id="rId20"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e0e2dc"/>
        </a:solidFill>
      </p:bgPr>
    </p:bg>
    <p:spTree>
      <p:nvGrpSpPr>
        <p:cNvPr id="1" name=""/>
        <p:cNvGrpSpPr/>
        <p:nvPr/>
      </p:nvGrpSpPr>
      <p:grpSpPr>
        <a:xfrm>
          <a:off x="0" y="0"/>
          <a:ext cx="0" cy="0"/>
          <a:chOff x="0" y="0"/>
          <a:chExt cx="0" cy="0"/>
        </a:xfrm>
      </p:grpSpPr>
      <p:sp>
        <p:nvSpPr>
          <p:cNvPr id="0" name="CustomShape 1"/>
          <p:cNvSpPr/>
          <p:nvPr/>
        </p:nvSpPr>
        <p:spPr>
          <a:xfrm>
            <a:off x="0" y="0"/>
            <a:ext cx="9143280" cy="569880"/>
          </a:xfrm>
          <a:prstGeom prst="rect">
            <a:avLst/>
          </a:prstGeom>
          <a:solidFill>
            <a:srgbClr val="272727"/>
          </a:solidFill>
          <a:ln w="9360">
            <a:noFill/>
          </a:ln>
        </p:spPr>
      </p:sp>
      <p:pic>
        <p:nvPicPr>
          <p:cNvPr id="1" name="Picture 7" descr=""/>
          <p:cNvPicPr/>
          <p:nvPr/>
        </p:nvPicPr>
        <p:blipFill>
          <a:blip r:embed="rId2"/>
          <a:stretch>
            <a:fillRect/>
          </a:stretch>
        </p:blipFill>
        <p:spPr>
          <a:xfrm>
            <a:off x="227520" y="123120"/>
            <a:ext cx="1155960" cy="352080"/>
          </a:xfrm>
          <a:prstGeom prst="rect">
            <a:avLst/>
          </a:prstGeom>
          <a:ln>
            <a:noFill/>
          </a:ln>
        </p:spPr>
      </p:pic>
      <p:sp>
        <p:nvSpPr>
          <p:cNvPr id="2" name="Line 2"/>
          <p:cNvSpPr/>
          <p:nvPr/>
        </p:nvSpPr>
        <p:spPr>
          <a:xfrm flipV="1">
            <a:off x="8063280" y="123120"/>
            <a:ext cx="0" cy="331920"/>
          </a:xfrm>
          <a:prstGeom prst="line">
            <a:avLst/>
          </a:prstGeom>
          <a:ln w="25560">
            <a:solidFill>
              <a:srgbClr val="ffffff"/>
            </a:solidFill>
            <a:round/>
          </a:ln>
        </p:spPr>
      </p:sp>
      <p:sp>
        <p:nvSpPr>
          <p:cNvPr id="3" name="CustomShape 3"/>
          <p:cNvSpPr/>
          <p:nvPr/>
        </p:nvSpPr>
        <p:spPr>
          <a:xfrm>
            <a:off x="0" y="856440"/>
            <a:ext cx="9143280" cy="4638600"/>
          </a:xfrm>
          <a:prstGeom prst="rect">
            <a:avLst/>
          </a:prstGeom>
          <a:solidFill>
            <a:srgbClr val="ffffff"/>
          </a:solidFill>
          <a:ln w="9360">
            <a:noFill/>
          </a:ln>
        </p:spPr>
      </p:sp>
      <p:pic>
        <p:nvPicPr>
          <p:cNvPr id="4" name="Picture 13" descr=""/>
          <p:cNvPicPr/>
          <p:nvPr/>
        </p:nvPicPr>
        <p:blipFill>
          <a:blip r:embed="rId3"/>
          <a:stretch>
            <a:fillRect/>
          </a:stretch>
        </p:blipFill>
        <p:spPr>
          <a:xfrm>
            <a:off x="0" y="5495760"/>
            <a:ext cx="9143280" cy="1361520"/>
          </a:xfrm>
          <a:prstGeom prst="rect">
            <a:avLst/>
          </a:prstGeom>
          <a:ln>
            <a:noFill/>
          </a:ln>
        </p:spPr>
      </p:pic>
      <p:sp>
        <p:nvSpPr>
          <p:cNvPr id="5" name="CustomShape 4"/>
          <p:cNvSpPr/>
          <p:nvPr/>
        </p:nvSpPr>
        <p:spPr>
          <a:xfrm>
            <a:off x="3500280" y="5729400"/>
            <a:ext cx="5369400" cy="1208160"/>
          </a:xfrm>
          <a:prstGeom prst="rect">
            <a:avLst/>
          </a:prstGeom>
          <a:noFill/>
          <a:ln>
            <a:noFill/>
          </a:ln>
        </p:spPr>
        <p:txBody>
          <a:bodyPr lIns="90000" rIns="90000" tIns="45000" bIns="45000"/>
          <a:p>
            <a:pPr>
              <a:lnSpc>
                <a:spcPct val="100000"/>
              </a:lnSpc>
            </a:pPr>
            <a:r>
              <a:rPr i="1" lang="en-US" sz="1050">
                <a:solidFill>
                  <a:srgbClr val="000000"/>
                </a:solidFill>
                <a:latin typeface="Calibri"/>
              </a:rPr>
              <a:t>iDigBio is funded by a grant from the National Science Foundation’s Advancing Digitization of Biodiversity Collections Program (Cooperative Agreement EF-1115210).  Any opinions, findings, and conclusions or recommendations expressed in this material are those of the author(s) and do not necessarily reflect the views of the National Science Foundation. All images used with permission or are free from copyright.</a:t>
            </a:r>
            <a:endParaRPr/>
          </a:p>
          <a:p>
            <a:pPr>
              <a:lnSpc>
                <a:spcPct val="100000"/>
              </a:lnSpc>
            </a:pPr>
            <a:endParaRPr/>
          </a:p>
        </p:txBody>
      </p:sp>
      <p:pic>
        <p:nvPicPr>
          <p:cNvPr id="6" name="Picture 8" descr=""/>
          <p:cNvPicPr/>
          <p:nvPr/>
        </p:nvPicPr>
        <p:blipFill>
          <a:blip r:embed="rId4"/>
          <a:stretch>
            <a:fillRect/>
          </a:stretch>
        </p:blipFill>
        <p:spPr>
          <a:xfrm>
            <a:off x="2528640" y="5797080"/>
            <a:ext cx="754560" cy="758880"/>
          </a:xfrm>
          <a:prstGeom prst="rect">
            <a:avLst/>
          </a:prstGeom>
          <a:ln>
            <a:noFill/>
          </a:ln>
        </p:spPr>
      </p:pic>
      <p:pic>
        <p:nvPicPr>
          <p:cNvPr id="7" name="Picture 10" descr=""/>
          <p:cNvPicPr/>
          <p:nvPr/>
        </p:nvPicPr>
        <p:blipFill>
          <a:blip r:embed="rId5"/>
          <a:stretch>
            <a:fillRect/>
          </a:stretch>
        </p:blipFill>
        <p:spPr>
          <a:xfrm>
            <a:off x="198360" y="5868720"/>
            <a:ext cx="840600" cy="667440"/>
          </a:xfrm>
          <a:prstGeom prst="rect">
            <a:avLst/>
          </a:prstGeom>
          <a:ln>
            <a:noFill/>
          </a:ln>
        </p:spPr>
      </p:pic>
      <p:pic>
        <p:nvPicPr>
          <p:cNvPr id="8" name="Picture 11" descr=""/>
          <p:cNvPicPr/>
          <p:nvPr/>
        </p:nvPicPr>
        <p:blipFill>
          <a:blip r:embed="rId6"/>
          <a:stretch>
            <a:fillRect/>
          </a:stretch>
        </p:blipFill>
        <p:spPr>
          <a:xfrm>
            <a:off x="1019160" y="5848200"/>
            <a:ext cx="662760" cy="667440"/>
          </a:xfrm>
          <a:prstGeom prst="rect">
            <a:avLst/>
          </a:prstGeom>
          <a:ln>
            <a:noFill/>
          </a:ln>
        </p:spPr>
      </p:pic>
      <p:pic>
        <p:nvPicPr>
          <p:cNvPr id="9" name="Picture 12" descr=""/>
          <p:cNvPicPr/>
          <p:nvPr/>
        </p:nvPicPr>
        <p:blipFill>
          <a:blip r:embed="rId7"/>
          <a:stretch>
            <a:fillRect/>
          </a:stretch>
        </p:blipFill>
        <p:spPr>
          <a:xfrm>
            <a:off x="1797120" y="5876640"/>
            <a:ext cx="686520" cy="667440"/>
          </a:xfrm>
          <a:prstGeom prst="rect">
            <a:avLst/>
          </a:prstGeom>
          <a:ln>
            <a:noFill/>
          </a:ln>
        </p:spPr>
      </p:pic>
      <p:sp>
        <p:nvSpPr>
          <p:cNvPr id="10" name="CustomShape 5"/>
          <p:cNvSpPr/>
          <p:nvPr/>
        </p:nvSpPr>
        <p:spPr>
          <a:xfrm>
            <a:off x="0" y="0"/>
            <a:ext cx="9143280" cy="840600"/>
          </a:xfrm>
          <a:prstGeom prst="rect">
            <a:avLst/>
          </a:prstGeom>
          <a:solidFill>
            <a:srgbClr val="272727"/>
          </a:solidFill>
          <a:ln w="9360">
            <a:noFill/>
          </a:ln>
        </p:spPr>
      </p:sp>
      <p:pic>
        <p:nvPicPr>
          <p:cNvPr id="11" name="Picture 16" descr=""/>
          <p:cNvPicPr/>
          <p:nvPr/>
        </p:nvPicPr>
        <p:blipFill>
          <a:blip r:embed="rId8"/>
          <a:stretch>
            <a:fillRect/>
          </a:stretch>
        </p:blipFill>
        <p:spPr>
          <a:xfrm>
            <a:off x="227520" y="123120"/>
            <a:ext cx="1934640" cy="589680"/>
          </a:xfrm>
          <a:prstGeom prst="rect">
            <a:avLst/>
          </a:prstGeom>
          <a:ln>
            <a:noFill/>
          </a:ln>
        </p:spPr>
      </p:pic>
      <p:sp>
        <p:nvSpPr>
          <p:cNvPr id="12" name="PlaceHolder 6"/>
          <p:cNvSpPr>
            <a:spLocks noGrp="1"/>
          </p:cNvSpPr>
          <p:nvPr>
            <p:ph type="title"/>
          </p:nvPr>
        </p:nvSpPr>
        <p:spPr>
          <a:xfrm>
            <a:off x="685800" y="1406880"/>
            <a:ext cx="7771680" cy="941040"/>
          </a:xfrm>
          <a:prstGeom prst="rect">
            <a:avLst/>
          </a:prstGeom>
        </p:spPr>
        <p:txBody>
          <a:bodyPr lIns="0" rIns="0" tIns="0" bIns="0" anchor="ctr"/>
          <a:p>
            <a:r>
              <a:rPr lang="en-US">
                <a:latin typeface="Arial"/>
              </a:rPr>
              <a:t>Click to edit the title text format</a:t>
            </a:r>
            <a:endParaRPr/>
          </a:p>
        </p:txBody>
      </p:sp>
      <p:sp>
        <p:nvSpPr>
          <p:cNvPr id="13" name="PlaceHolder 7"/>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e0e2dc"/>
        </a:solidFill>
      </p:bgPr>
    </p:bg>
    <p:spTree>
      <p:nvGrpSpPr>
        <p:cNvPr id="1" name=""/>
        <p:cNvGrpSpPr/>
        <p:nvPr/>
      </p:nvGrpSpPr>
      <p:grpSpPr>
        <a:xfrm>
          <a:off x="0" y="0"/>
          <a:ext cx="0" cy="0"/>
          <a:chOff x="0" y="0"/>
          <a:chExt cx="0" cy="0"/>
        </a:xfrm>
      </p:grpSpPr>
      <p:sp>
        <p:nvSpPr>
          <p:cNvPr id="48" name="CustomShape 1"/>
          <p:cNvSpPr/>
          <p:nvPr/>
        </p:nvSpPr>
        <p:spPr>
          <a:xfrm>
            <a:off x="0" y="0"/>
            <a:ext cx="9143280" cy="569880"/>
          </a:xfrm>
          <a:prstGeom prst="rect">
            <a:avLst/>
          </a:prstGeom>
          <a:solidFill>
            <a:srgbClr val="272727"/>
          </a:solidFill>
          <a:ln w="9360">
            <a:noFill/>
          </a:ln>
        </p:spPr>
      </p:sp>
      <p:pic>
        <p:nvPicPr>
          <p:cNvPr id="49" name="Picture 7" descr=""/>
          <p:cNvPicPr/>
          <p:nvPr/>
        </p:nvPicPr>
        <p:blipFill>
          <a:blip r:embed="rId2"/>
          <a:stretch>
            <a:fillRect/>
          </a:stretch>
        </p:blipFill>
        <p:spPr>
          <a:xfrm>
            <a:off x="227520" y="123120"/>
            <a:ext cx="1155960" cy="352080"/>
          </a:xfrm>
          <a:prstGeom prst="rect">
            <a:avLst/>
          </a:prstGeom>
          <a:ln>
            <a:noFill/>
          </a:ln>
        </p:spPr>
      </p:pic>
      <p:sp>
        <p:nvSpPr>
          <p:cNvPr id="50" name="Line 2"/>
          <p:cNvSpPr/>
          <p:nvPr/>
        </p:nvSpPr>
        <p:spPr>
          <a:xfrm flipV="1">
            <a:off x="8063280" y="123120"/>
            <a:ext cx="0" cy="331920"/>
          </a:xfrm>
          <a:prstGeom prst="line">
            <a:avLst/>
          </a:prstGeom>
          <a:ln w="25560">
            <a:solidFill>
              <a:srgbClr val="ffffff"/>
            </a:solidFill>
            <a:round/>
          </a:ln>
        </p:spPr>
      </p:sp>
      <p:sp>
        <p:nvSpPr>
          <p:cNvPr id="51" name="CustomShape 3"/>
          <p:cNvSpPr/>
          <p:nvPr/>
        </p:nvSpPr>
        <p:spPr>
          <a:xfrm>
            <a:off x="0" y="856440"/>
            <a:ext cx="9143280" cy="4638600"/>
          </a:xfrm>
          <a:prstGeom prst="rect">
            <a:avLst/>
          </a:prstGeom>
          <a:solidFill>
            <a:srgbClr val="ffffff"/>
          </a:solidFill>
          <a:ln w="9360">
            <a:noFill/>
          </a:ln>
        </p:spPr>
      </p:sp>
      <p:pic>
        <p:nvPicPr>
          <p:cNvPr id="52" name="Picture 13" descr=""/>
          <p:cNvPicPr/>
          <p:nvPr/>
        </p:nvPicPr>
        <p:blipFill>
          <a:blip r:embed="rId3"/>
          <a:stretch>
            <a:fillRect/>
          </a:stretch>
        </p:blipFill>
        <p:spPr>
          <a:xfrm>
            <a:off x="0" y="5495760"/>
            <a:ext cx="9143280" cy="1361520"/>
          </a:xfrm>
          <a:prstGeom prst="rect">
            <a:avLst/>
          </a:prstGeom>
          <a:ln>
            <a:noFill/>
          </a:ln>
        </p:spPr>
      </p:pic>
      <p:sp>
        <p:nvSpPr>
          <p:cNvPr id="53" name="CustomShape 4"/>
          <p:cNvSpPr/>
          <p:nvPr/>
        </p:nvSpPr>
        <p:spPr>
          <a:xfrm>
            <a:off x="3500280" y="5729400"/>
            <a:ext cx="5369400" cy="1208160"/>
          </a:xfrm>
          <a:prstGeom prst="rect">
            <a:avLst/>
          </a:prstGeom>
          <a:noFill/>
          <a:ln>
            <a:noFill/>
          </a:ln>
        </p:spPr>
        <p:txBody>
          <a:bodyPr lIns="90000" rIns="90000" tIns="45000" bIns="45000"/>
          <a:p>
            <a:pPr>
              <a:lnSpc>
                <a:spcPct val="100000"/>
              </a:lnSpc>
            </a:pPr>
            <a:r>
              <a:rPr i="1" lang="en-US" sz="1050">
                <a:solidFill>
                  <a:srgbClr val="000000"/>
                </a:solidFill>
                <a:latin typeface="Calibri"/>
              </a:rPr>
              <a:t>iDigBio is funded by a grant from the National Science Foundation’s Advancing Digitization of Biodiversity Collections Program (Cooperative Agreement EF-1115210).  Any opinions, findings, and conclusions or recommendations expressed in this material are those of the author(s) and do not necessarily reflect the views of the National Science Foundation. All images used with permission or are free from copyright.</a:t>
            </a:r>
            <a:endParaRPr/>
          </a:p>
          <a:p>
            <a:pPr>
              <a:lnSpc>
                <a:spcPct val="100000"/>
              </a:lnSpc>
            </a:pPr>
            <a:endParaRPr/>
          </a:p>
        </p:txBody>
      </p:sp>
      <p:pic>
        <p:nvPicPr>
          <p:cNvPr id="54" name="Picture 8" descr=""/>
          <p:cNvPicPr/>
          <p:nvPr/>
        </p:nvPicPr>
        <p:blipFill>
          <a:blip r:embed="rId4"/>
          <a:stretch>
            <a:fillRect/>
          </a:stretch>
        </p:blipFill>
        <p:spPr>
          <a:xfrm>
            <a:off x="2528640" y="5797080"/>
            <a:ext cx="754560" cy="758880"/>
          </a:xfrm>
          <a:prstGeom prst="rect">
            <a:avLst/>
          </a:prstGeom>
          <a:ln>
            <a:noFill/>
          </a:ln>
        </p:spPr>
      </p:pic>
      <p:pic>
        <p:nvPicPr>
          <p:cNvPr id="55" name="Picture 10" descr=""/>
          <p:cNvPicPr/>
          <p:nvPr/>
        </p:nvPicPr>
        <p:blipFill>
          <a:blip r:embed="rId5"/>
          <a:stretch>
            <a:fillRect/>
          </a:stretch>
        </p:blipFill>
        <p:spPr>
          <a:xfrm>
            <a:off x="198360" y="5868720"/>
            <a:ext cx="840600" cy="667440"/>
          </a:xfrm>
          <a:prstGeom prst="rect">
            <a:avLst/>
          </a:prstGeom>
          <a:ln>
            <a:noFill/>
          </a:ln>
        </p:spPr>
      </p:pic>
      <p:pic>
        <p:nvPicPr>
          <p:cNvPr id="56" name="Picture 11" descr=""/>
          <p:cNvPicPr/>
          <p:nvPr/>
        </p:nvPicPr>
        <p:blipFill>
          <a:blip r:embed="rId6"/>
          <a:stretch>
            <a:fillRect/>
          </a:stretch>
        </p:blipFill>
        <p:spPr>
          <a:xfrm>
            <a:off x="1019160" y="5848200"/>
            <a:ext cx="662760" cy="667440"/>
          </a:xfrm>
          <a:prstGeom prst="rect">
            <a:avLst/>
          </a:prstGeom>
          <a:ln>
            <a:noFill/>
          </a:ln>
        </p:spPr>
      </p:pic>
      <p:pic>
        <p:nvPicPr>
          <p:cNvPr id="57" name="Picture 12" descr=""/>
          <p:cNvPicPr/>
          <p:nvPr/>
        </p:nvPicPr>
        <p:blipFill>
          <a:blip r:embed="rId7"/>
          <a:stretch>
            <a:fillRect/>
          </a:stretch>
        </p:blipFill>
        <p:spPr>
          <a:xfrm>
            <a:off x="1797120" y="5876640"/>
            <a:ext cx="686520" cy="667440"/>
          </a:xfrm>
          <a:prstGeom prst="rect">
            <a:avLst/>
          </a:prstGeom>
          <a:ln>
            <a:noFill/>
          </a:ln>
        </p:spPr>
      </p:pic>
      <p:sp>
        <p:nvSpPr>
          <p:cNvPr id="58" name="CustomShape 5"/>
          <p:cNvSpPr/>
          <p:nvPr/>
        </p:nvSpPr>
        <p:spPr>
          <a:xfrm>
            <a:off x="0" y="0"/>
            <a:ext cx="9143280" cy="840600"/>
          </a:xfrm>
          <a:prstGeom prst="rect">
            <a:avLst/>
          </a:prstGeom>
          <a:solidFill>
            <a:srgbClr val="272727"/>
          </a:solidFill>
          <a:ln w="9360">
            <a:noFill/>
          </a:ln>
        </p:spPr>
      </p:sp>
      <p:pic>
        <p:nvPicPr>
          <p:cNvPr id="59" name="Picture 16" descr=""/>
          <p:cNvPicPr/>
          <p:nvPr/>
        </p:nvPicPr>
        <p:blipFill>
          <a:blip r:embed="rId8"/>
          <a:stretch>
            <a:fillRect/>
          </a:stretch>
        </p:blipFill>
        <p:spPr>
          <a:xfrm>
            <a:off x="227520" y="123120"/>
            <a:ext cx="1934640" cy="589680"/>
          </a:xfrm>
          <a:prstGeom prst="rect">
            <a:avLst/>
          </a:prstGeom>
          <a:ln>
            <a:noFill/>
          </a:ln>
        </p:spPr>
      </p:pic>
      <p:sp>
        <p:nvSpPr>
          <p:cNvPr id="60" name="PlaceHolder 6"/>
          <p:cNvSpPr>
            <a:spLocks noGrp="1"/>
          </p:cNvSpPr>
          <p:nvPr>
            <p:ph type="title"/>
          </p:nvPr>
        </p:nvSpPr>
        <p:spPr>
          <a:xfrm>
            <a:off x="685800" y="1406880"/>
            <a:ext cx="7771680" cy="941040"/>
          </a:xfrm>
          <a:prstGeom prst="rect">
            <a:avLst/>
          </a:prstGeom>
        </p:spPr>
        <p:txBody>
          <a:bodyPr lIns="0" rIns="0" tIns="0" bIns="0" anchor="ctr"/>
          <a:p>
            <a:r>
              <a:rPr lang="en-US">
                <a:latin typeface="Arial"/>
              </a:rPr>
              <a:t>Click to edit the title text format</a:t>
            </a:r>
            <a:endParaRPr/>
          </a:p>
        </p:txBody>
      </p:sp>
      <p:sp>
        <p:nvSpPr>
          <p:cNvPr id="61" name="PlaceHolder 7"/>
          <p:cNvSpPr>
            <a:spLocks noGrp="1"/>
          </p:cNvSpPr>
          <p:nvPr>
            <p:ph type="body"/>
          </p:nvPr>
        </p:nvSpPr>
        <p:spPr>
          <a:xfrm>
            <a:off x="457200" y="1604520"/>
            <a:ext cx="8228880" cy="397692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685800" y="1406880"/>
            <a:ext cx="7771680" cy="940680"/>
          </a:xfrm>
          <a:prstGeom prst="rect">
            <a:avLst/>
          </a:prstGeom>
          <a:noFill/>
          <a:ln>
            <a:noFill/>
          </a:ln>
        </p:spPr>
      </p:sp>
      <p:sp>
        <p:nvSpPr>
          <p:cNvPr id="97" name="CustomShape 2"/>
          <p:cNvSpPr/>
          <p:nvPr/>
        </p:nvSpPr>
        <p:spPr>
          <a:xfrm>
            <a:off x="685800" y="3352320"/>
            <a:ext cx="6400080" cy="1409400"/>
          </a:xfrm>
          <a:prstGeom prst="rect">
            <a:avLst/>
          </a:prstGeom>
          <a:noFill/>
          <a:ln>
            <a:noFill/>
          </a:ln>
        </p:spPr>
      </p:sp>
      <p:sp>
        <p:nvSpPr>
          <p:cNvPr id="98" name="TextShape 3"/>
          <p:cNvSpPr txBox="1"/>
          <p:nvPr/>
        </p:nvSpPr>
        <p:spPr>
          <a:xfrm>
            <a:off x="1097280" y="3805200"/>
            <a:ext cx="6852960" cy="1370160"/>
          </a:xfrm>
          <a:prstGeom prst="rect">
            <a:avLst/>
          </a:prstGeom>
        </p:spPr>
        <p:txBody>
          <a:bodyPr lIns="90000" rIns="90000" tIns="45000" bIns="45000"/>
          <a:p>
            <a:r>
              <a:rPr lang="en-US">
                <a:latin typeface="Arial"/>
              </a:rPr>
              <a:t>Dan Stoner</a:t>
            </a:r>
            <a:endParaRPr/>
          </a:p>
          <a:p>
            <a:r>
              <a:rPr lang="en-US">
                <a:latin typeface="Arial"/>
              </a:rPr>
              <a:t>Advanced Computing and Information Systems Laboratory (ACIS)</a:t>
            </a:r>
            <a:endParaRPr/>
          </a:p>
          <a:p>
            <a:r>
              <a:rPr lang="en-US">
                <a:latin typeface="Arial"/>
              </a:rPr>
              <a:t>University of Florida</a:t>
            </a:r>
            <a:endParaRPr/>
          </a:p>
          <a:p>
            <a:endParaRPr/>
          </a:p>
          <a:p>
            <a:r>
              <a:rPr lang="en-US">
                <a:latin typeface="Arial"/>
              </a:rPr>
              <a:t>dstoner@acis.ufl.edu</a:t>
            </a:r>
            <a:r>
              <a:rPr lang="en-US">
                <a:latin typeface="Arial"/>
              </a:rPr>
              <a:t>                                       @thatlinuxbox</a:t>
            </a:r>
            <a:endParaRPr/>
          </a:p>
        </p:txBody>
      </p:sp>
      <p:sp>
        <p:nvSpPr>
          <p:cNvPr id="99" name="TextShape 4"/>
          <p:cNvSpPr txBox="1"/>
          <p:nvPr/>
        </p:nvSpPr>
        <p:spPr>
          <a:xfrm>
            <a:off x="1188720" y="1828800"/>
            <a:ext cx="6126480" cy="731520"/>
          </a:xfrm>
          <a:prstGeom prst="rect">
            <a:avLst/>
          </a:prstGeom>
        </p:spPr>
        <p:txBody>
          <a:bodyPr lIns="90000" rIns="90000" tIns="45000" bIns="45000"/>
          <a:p>
            <a:r>
              <a:rPr lang="en-US" sz="2600">
                <a:latin typeface="Arial"/>
              </a:rPr>
              <a:t>iDigBio Data Ingestion</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CustomShape 1"/>
          <p:cNvSpPr/>
          <p:nvPr/>
        </p:nvSpPr>
        <p:spPr>
          <a:xfrm>
            <a:off x="685800" y="914400"/>
            <a:ext cx="7771680" cy="365760"/>
          </a:xfrm>
          <a:prstGeom prst="rect">
            <a:avLst/>
          </a:prstGeom>
          <a:noFill/>
          <a:ln>
            <a:noFill/>
          </a:ln>
        </p:spPr>
        <p:txBody>
          <a:bodyPr lIns="0" rIns="0" tIns="0" bIns="0" anchor="ctr"/>
          <a:p>
            <a:r>
              <a:rPr lang="en-US">
                <a:latin typeface="Calibri"/>
              </a:rPr>
              <a:t>Over 300 Data Providers...</a:t>
            </a:r>
            <a:endParaRPr/>
          </a:p>
        </p:txBody>
      </p:sp>
      <p:pic>
        <p:nvPicPr>
          <p:cNvPr id="101" name="" descr=""/>
          <p:cNvPicPr/>
          <p:nvPr/>
        </p:nvPicPr>
        <p:blipFill>
          <a:blip r:embed="rId1"/>
          <a:stretch>
            <a:fillRect/>
          </a:stretch>
        </p:blipFill>
        <p:spPr>
          <a:xfrm>
            <a:off x="1736280" y="1302120"/>
            <a:ext cx="5638320" cy="422892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02" name="" descr=""/>
          <p:cNvPicPr/>
          <p:nvPr/>
        </p:nvPicPr>
        <p:blipFill>
          <a:blip r:embed="rId1"/>
          <a:stretch>
            <a:fillRect/>
          </a:stretch>
        </p:blipFill>
        <p:spPr>
          <a:xfrm>
            <a:off x="1378800" y="1005840"/>
            <a:ext cx="6294960" cy="440676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03" name="" descr=""/>
          <p:cNvPicPr/>
          <p:nvPr/>
        </p:nvPicPr>
        <p:blipFill>
          <a:blip r:embed="rId1"/>
          <a:stretch>
            <a:fillRect/>
          </a:stretch>
        </p:blipFill>
        <p:spPr>
          <a:xfrm>
            <a:off x="260640" y="914400"/>
            <a:ext cx="8466840" cy="45720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CustomShape 1"/>
          <p:cNvSpPr/>
          <p:nvPr/>
        </p:nvSpPr>
        <p:spPr>
          <a:xfrm>
            <a:off x="685800" y="1406880"/>
            <a:ext cx="7771680" cy="940680"/>
          </a:xfrm>
          <a:prstGeom prst="rect">
            <a:avLst/>
          </a:prstGeom>
          <a:noFill/>
          <a:ln>
            <a:noFill/>
          </a:ln>
        </p:spPr>
      </p:sp>
      <p:sp>
        <p:nvSpPr>
          <p:cNvPr id="105" name="CustomShape 2"/>
          <p:cNvSpPr/>
          <p:nvPr/>
        </p:nvSpPr>
        <p:spPr>
          <a:xfrm>
            <a:off x="418680" y="2492640"/>
            <a:ext cx="8228880" cy="3976920"/>
          </a:xfrm>
          <a:prstGeom prst="rect">
            <a:avLst/>
          </a:prstGeom>
          <a:noFill/>
          <a:ln>
            <a:noFill/>
          </a:ln>
        </p:spPr>
      </p:sp>
      <p:pic>
        <p:nvPicPr>
          <p:cNvPr id="106" name="" descr=""/>
          <p:cNvPicPr/>
          <p:nvPr/>
        </p:nvPicPr>
        <p:blipFill>
          <a:blip r:embed="rId1"/>
          <a:stretch>
            <a:fillRect/>
          </a:stretch>
        </p:blipFill>
        <p:spPr>
          <a:xfrm>
            <a:off x="122400" y="956520"/>
            <a:ext cx="8838720" cy="443844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CustomShape 1"/>
          <p:cNvSpPr/>
          <p:nvPr/>
        </p:nvSpPr>
        <p:spPr>
          <a:xfrm>
            <a:off x="685800" y="1406880"/>
            <a:ext cx="7771680" cy="940680"/>
          </a:xfrm>
          <a:prstGeom prst="rect">
            <a:avLst/>
          </a:prstGeom>
          <a:noFill/>
          <a:ln>
            <a:noFill/>
          </a:ln>
        </p:spPr>
        <p:txBody>
          <a:bodyPr lIns="0" rIns="0" tIns="0" bIns="0" anchor="ctr"/>
          <a:p>
            <a:r>
              <a:rPr lang="en-US">
                <a:latin typeface="Calibri"/>
              </a:rPr>
              <a:t>Three types of data publishing technologies</a:t>
            </a:r>
            <a:endParaRPr/>
          </a:p>
        </p:txBody>
      </p:sp>
      <p:sp>
        <p:nvSpPr>
          <p:cNvPr id="108" name="CustomShape 2"/>
          <p:cNvSpPr/>
          <p:nvPr/>
        </p:nvSpPr>
        <p:spPr>
          <a:xfrm>
            <a:off x="418680" y="2651760"/>
            <a:ext cx="8228880" cy="3277080"/>
          </a:xfrm>
          <a:prstGeom prst="rect">
            <a:avLst/>
          </a:prstGeom>
          <a:noFill/>
          <a:ln>
            <a:noFill/>
          </a:ln>
        </p:spPr>
        <p:txBody>
          <a:bodyPr lIns="0" rIns="0" tIns="0" bIns="0"/>
          <a:p>
            <a:pPr>
              <a:lnSpc>
                <a:spcPct val="100000"/>
              </a:lnSpc>
              <a:buSzPct val="45000"/>
              <a:buFont typeface="StarSymbol"/>
              <a:buChar char="l"/>
            </a:pPr>
            <a:r>
              <a:rPr lang="en-US" sz="3200">
                <a:latin typeface="Arial"/>
              </a:rPr>
              <a:t>IPT – GBIF Integrated Publishing Toolkit</a:t>
            </a:r>
            <a:endParaRPr/>
          </a:p>
          <a:p>
            <a:pPr>
              <a:lnSpc>
                <a:spcPct val="100000"/>
              </a:lnSpc>
              <a:buSzPct val="45000"/>
              <a:buFont typeface="StarSymbol"/>
              <a:buChar char="l"/>
            </a:pPr>
            <a:r>
              <a:rPr lang="en-US" sz="3200">
                <a:latin typeface="Arial"/>
              </a:rPr>
              <a:t>Symbiota – web-based collection management software</a:t>
            </a:r>
            <a:endParaRPr/>
          </a:p>
          <a:p>
            <a:pPr>
              <a:lnSpc>
                <a:spcPct val="100000"/>
              </a:lnSpc>
              <a:buSzPct val="45000"/>
              <a:buFont typeface="StarSymbol"/>
              <a:buChar char="l"/>
            </a:pPr>
            <a:r>
              <a:rPr lang="en-US" sz="3200">
                <a:latin typeface="Arial"/>
              </a:rPr>
              <a:t>iDigBio Feeder</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CustomShape 1"/>
          <p:cNvSpPr/>
          <p:nvPr/>
        </p:nvSpPr>
        <p:spPr>
          <a:xfrm>
            <a:off x="685800" y="1406880"/>
            <a:ext cx="7771680" cy="940680"/>
          </a:xfrm>
          <a:prstGeom prst="rect">
            <a:avLst/>
          </a:prstGeom>
          <a:noFill/>
          <a:ln>
            <a:noFill/>
          </a:ln>
        </p:spPr>
        <p:txBody>
          <a:bodyPr lIns="0" rIns="0" tIns="0" bIns="0" anchor="ctr"/>
          <a:p>
            <a:r>
              <a:rPr lang="en-US">
                <a:latin typeface="Calibri"/>
              </a:rPr>
              <a:t>Dataset formats</a:t>
            </a:r>
            <a:endParaRPr/>
          </a:p>
        </p:txBody>
      </p:sp>
      <p:sp>
        <p:nvSpPr>
          <p:cNvPr id="110" name="CustomShape 2"/>
          <p:cNvSpPr/>
          <p:nvPr/>
        </p:nvSpPr>
        <p:spPr>
          <a:xfrm>
            <a:off x="457200" y="2560320"/>
            <a:ext cx="8228880" cy="3021120"/>
          </a:xfrm>
          <a:prstGeom prst="rect">
            <a:avLst/>
          </a:prstGeom>
          <a:noFill/>
          <a:ln>
            <a:noFill/>
          </a:ln>
        </p:spPr>
        <p:txBody>
          <a:bodyPr lIns="0" rIns="0" tIns="0" bIns="0"/>
          <a:p>
            <a:pPr>
              <a:lnSpc>
                <a:spcPct val="100000"/>
              </a:lnSpc>
              <a:buSzPct val="45000"/>
              <a:buFont typeface="StarSymbol"/>
              <a:buChar char="l"/>
            </a:pPr>
            <a:r>
              <a:rPr lang="en-US" sz="3200">
                <a:latin typeface="Arial"/>
              </a:rPr>
              <a:t>IPT – DwC-A</a:t>
            </a:r>
            <a:endParaRPr/>
          </a:p>
          <a:p>
            <a:pPr>
              <a:lnSpc>
                <a:spcPct val="100000"/>
              </a:lnSpc>
              <a:buSzPct val="45000"/>
              <a:buFont typeface="StarSymbol"/>
              <a:buChar char="l"/>
            </a:pPr>
            <a:r>
              <a:rPr lang="en-US" sz="3200">
                <a:latin typeface="Arial"/>
              </a:rPr>
              <a:t>Symbiota portals – DwC-A</a:t>
            </a:r>
            <a:endParaRPr/>
          </a:p>
          <a:p>
            <a:pPr>
              <a:lnSpc>
                <a:spcPct val="100000"/>
              </a:lnSpc>
              <a:buSzPct val="45000"/>
              <a:buFont typeface="StarSymbol"/>
              <a:buChar char="l"/>
            </a:pPr>
            <a:r>
              <a:rPr lang="en-US" sz="3200">
                <a:latin typeface="Arial"/>
              </a:rPr>
              <a:t>IdigBio Feeder – DwC-A, CSV, ...</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