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3843" r:id="rId3"/>
    <p:sldId id="3851" r:id="rId4"/>
    <p:sldId id="3850" r:id="rId5"/>
    <p:sldId id="3852" r:id="rId6"/>
    <p:sldId id="3845" r:id="rId7"/>
    <p:sldId id="3867" r:id="rId8"/>
    <p:sldId id="3854" r:id="rId9"/>
    <p:sldId id="3855" r:id="rId10"/>
    <p:sldId id="3856" r:id="rId11"/>
    <p:sldId id="3857" r:id="rId12"/>
    <p:sldId id="3858" r:id="rId13"/>
    <p:sldId id="3859" r:id="rId14"/>
    <p:sldId id="3860" r:id="rId15"/>
    <p:sldId id="3861" r:id="rId16"/>
    <p:sldId id="3862" r:id="rId17"/>
    <p:sldId id="3863" r:id="rId18"/>
    <p:sldId id="3864" r:id="rId19"/>
    <p:sldId id="3866" r:id="rId20"/>
    <p:sldId id="3868" r:id="rId21"/>
    <p:sldId id="38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3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0937" autoAdjust="0"/>
  </p:normalViewPr>
  <p:slideViewPr>
    <p:cSldViewPr snapToGrid="0">
      <p:cViewPr varScale="1">
        <p:scale>
          <a:sx n="118" d="100"/>
          <a:sy n="118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3A915-DF3D-4596-954C-C9C7E6A05E23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28812-6904-4A37-98BB-5571F74E66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761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7033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291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6353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168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6243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2644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3021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830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2033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8231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665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שמשמש להעברה של הבלוק ברחבי הרשת בלוקציין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010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הטורי יעיל כי מי שכבר קיבל יכול בנתיים לעשות עיבוד בזמן שהשליחה לבא בתור ופה כולם מחכים ומתחילים ביחד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5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לא היה את ה</a:t>
            </a:r>
            <a:r>
              <a:rPr lang="en-US" dirty="0"/>
              <a:t>INV + Request block</a:t>
            </a:r>
          </a:p>
          <a:p>
            <a:r>
              <a:rPr lang="he-IL" dirty="0"/>
              <a:t>אז </a:t>
            </a:r>
            <a:r>
              <a:rPr lang="en-US" dirty="0"/>
              <a:t>Serial </a:t>
            </a:r>
            <a:r>
              <a:rPr lang="he-IL" dirty="0"/>
              <a:t>היה מסיים ראשון</a:t>
            </a:r>
          </a:p>
          <a:p>
            <a:r>
              <a:rPr lang="he-IL" dirty="0"/>
              <a:t>כי הזמן שלוקח לו לשלוח לכל השכנים שלו כמו המקבילי אבל השכנים כבר יוכלו לשלוח לשכנים שלהם לפני</a:t>
            </a:r>
          </a:p>
          <a:p>
            <a:r>
              <a:rPr lang="he-IL" dirty="0"/>
              <a:t>אצלנו ה</a:t>
            </a:r>
            <a:r>
              <a:rPr lang="en-US" dirty="0"/>
              <a:t>INV</a:t>
            </a:r>
            <a:r>
              <a:rPr lang="he-IL" dirty="0"/>
              <a:t> יותר מהיר מהבלוק עצמו...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178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לא היה את ה</a:t>
            </a:r>
            <a:r>
              <a:rPr lang="en-US" dirty="0"/>
              <a:t>INV + Request block</a:t>
            </a:r>
          </a:p>
          <a:p>
            <a:r>
              <a:rPr lang="he-IL" dirty="0"/>
              <a:t>אז </a:t>
            </a:r>
            <a:r>
              <a:rPr lang="en-US" dirty="0"/>
              <a:t>Serial </a:t>
            </a:r>
            <a:r>
              <a:rPr lang="he-IL" dirty="0"/>
              <a:t>היה מסיים ראשון</a:t>
            </a:r>
          </a:p>
          <a:p>
            <a:r>
              <a:rPr lang="he-IL" dirty="0"/>
              <a:t>כי הזמן שלוקח לו לשלוח לכל השכנים שלו כמו המקבילי אבל השכנים כבר יוכלו לשלוח לשכנים שלהם לפני</a:t>
            </a:r>
          </a:p>
          <a:p>
            <a:r>
              <a:rPr lang="he-IL" dirty="0"/>
              <a:t>אצלנו ה</a:t>
            </a:r>
            <a:r>
              <a:rPr lang="en-US" dirty="0"/>
              <a:t>INV</a:t>
            </a:r>
            <a:r>
              <a:rPr lang="he-IL" dirty="0"/>
              <a:t> יותר מהיר מהבלוק עצמו...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215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he-IL" dirty="0"/>
              <a:t>היה אמור להיות מהיר לפי איזשהו מאמר שקראנו אבל לא בדקנו את זה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277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רואים שזה רנדומלי, אחיד ולכן אין </a:t>
            </a:r>
            <a:r>
              <a:rPr lang="en-US" dirty="0"/>
              <a:t>cluster</a:t>
            </a:r>
            <a:r>
              <a:rPr lang="he-IL" dirty="0"/>
              <a:t>ים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640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br>
              <a:rPr lang="en-US" dirty="0"/>
            </a:br>
            <a:r>
              <a:rPr lang="he-IL" dirty="0"/>
              <a:t>שיטות שראינו שמאמרים אחרים היו לגבי טופולוגיה של הרשת או לדוגמא לחתוך את הבלוק ולשלוח מקטעים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963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רצינו לדעת כמה זמן לוקח אבל לא זמן ריצה של מחשב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8812-6904-4A37-98BB-5571F74E66E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511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str1/BlockChai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7049-B2A2-DD6B-D61A-756B4DBF2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 propagation – Serial Vs Parallel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ED7A4-4B3A-B4AB-3A72-AD609D929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Hannah &amp; Dan Straussman</a:t>
            </a:r>
          </a:p>
          <a:p>
            <a:r>
              <a:rPr lang="en-US" sz="1600" dirty="0"/>
              <a:t>July 2023, Technion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35723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1000 </a:t>
            </a:r>
          </a:p>
          <a:p>
            <a:r>
              <a:rPr lang="en-US" sz="2000" dirty="0"/>
              <a:t># neighbors = 4</a:t>
            </a:r>
          </a:p>
          <a:p>
            <a:r>
              <a:rPr lang="en-US" sz="2000" dirty="0"/>
              <a:t>P = 1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=6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D038618-E6DB-FDA0-109B-5BF6B660B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349" y="1225873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529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1000 </a:t>
            </a:r>
          </a:p>
          <a:p>
            <a:r>
              <a:rPr lang="en-US" sz="2000" dirty="0"/>
              <a:t># neighbors = 4</a:t>
            </a:r>
          </a:p>
          <a:p>
            <a:r>
              <a:rPr lang="en-US" sz="2000" dirty="0"/>
              <a:t>P = 3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=2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03E1A0E-9CC9-0023-FB05-6B217C351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049" y="1002889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926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1000 </a:t>
            </a:r>
          </a:p>
          <a:p>
            <a:r>
              <a:rPr lang="en-US" sz="2000" dirty="0"/>
              <a:t># neighbors = 4</a:t>
            </a:r>
          </a:p>
          <a:p>
            <a:r>
              <a:rPr lang="en-US" sz="2000" dirty="0"/>
              <a:t>P = 3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=2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=0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8A9AFD6-67FD-CBAF-E123-D7275D984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390" y="1027906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507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1000 </a:t>
            </a:r>
          </a:p>
          <a:p>
            <a:r>
              <a:rPr lang="en-US" sz="2000" dirty="0"/>
              <a:t># neighbors = 4</a:t>
            </a:r>
          </a:p>
          <a:p>
            <a:r>
              <a:rPr lang="en-US" sz="2000" dirty="0"/>
              <a:t>P = 3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=2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=4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13EFA12-70C8-CCBE-C098-B9FF6A9C5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349" y="668338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539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1000 </a:t>
            </a:r>
          </a:p>
          <a:p>
            <a:r>
              <a:rPr lang="en-US" sz="2000" dirty="0"/>
              <a:t># neighbors = 6</a:t>
            </a:r>
          </a:p>
          <a:p>
            <a:r>
              <a:rPr lang="en-US" sz="2000" dirty="0"/>
              <a:t>P = 3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=2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D7F619-1987-0736-0F5F-872E13D95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95" y="692151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657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1000 </a:t>
            </a:r>
          </a:p>
          <a:p>
            <a:r>
              <a:rPr lang="en-US" sz="2000" dirty="0"/>
              <a:t># neighbors = 6</a:t>
            </a:r>
          </a:p>
          <a:p>
            <a:r>
              <a:rPr lang="en-US" sz="2000" dirty="0"/>
              <a:t>P = 3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=2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D7F619-1987-0736-0F5F-872E13D95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95" y="692151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615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X-axis </a:t>
            </a:r>
          </a:p>
          <a:p>
            <a:r>
              <a:rPr lang="en-US" sz="2000" dirty="0"/>
              <a:t># neighbors = 4</a:t>
            </a:r>
          </a:p>
          <a:p>
            <a:r>
              <a:rPr lang="en-US" sz="2000" dirty="0"/>
              <a:t>P = 1/3 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=2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D2D8D69-BAB1-5D06-76EB-07F698EF9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246" y="813124"/>
            <a:ext cx="88963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7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X-axis </a:t>
            </a:r>
          </a:p>
          <a:p>
            <a:r>
              <a:rPr lang="en-US" sz="2000" dirty="0"/>
              <a:t># neighbors = 4</a:t>
            </a:r>
          </a:p>
          <a:p>
            <a:r>
              <a:rPr lang="en-US" sz="2000" dirty="0"/>
              <a:t>P = 5 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=20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=4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EE46C82-A43F-2232-50C2-D698D24CC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95" y="785424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695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200 </a:t>
            </a:r>
          </a:p>
          <a:p>
            <a:r>
              <a:rPr lang="en-US" sz="2000" dirty="0"/>
              <a:t># neighbors = X axis</a:t>
            </a:r>
          </a:p>
          <a:p>
            <a:r>
              <a:rPr lang="en-US" sz="2000" dirty="0"/>
              <a:t>P = 3 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=2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699448C-753F-5733-95B6-F6EB8B116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77" y="689910"/>
            <a:ext cx="8647688" cy="28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8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86C7-1425-F7E1-1F4F-19DB96C8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8A2D2-7E35-B5E8-287B-05CD1AF91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9817423" cy="3684588"/>
          </a:xfrm>
        </p:spPr>
        <p:txBody>
          <a:bodyPr/>
          <a:lstStyle/>
          <a:p>
            <a:r>
              <a:rPr lang="en-US" sz="2400" dirty="0"/>
              <a:t>Larger P </a:t>
            </a:r>
            <a:r>
              <a:rPr lang="en-US" sz="2400" dirty="0">
                <a:sym typeface="Wingdings" panose="05000000000000000000" pitchFamily="2" charset="2"/>
              </a:rPr>
              <a:t> Parallel win</a:t>
            </a:r>
          </a:p>
          <a:p>
            <a:r>
              <a:rPr lang="en-US" sz="2400" dirty="0"/>
              <a:t>More neighbors </a:t>
            </a:r>
            <a:r>
              <a:rPr lang="en-US" sz="2400" dirty="0">
                <a:sym typeface="Wingdings" panose="05000000000000000000" pitchFamily="2" charset="2"/>
              </a:rPr>
              <a:t> Faster whole network propagation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More significant in serial</a:t>
            </a:r>
          </a:p>
          <a:p>
            <a:r>
              <a:rPr lang="en-US" sz="2400" dirty="0">
                <a:sym typeface="Wingdings" panose="05000000000000000000" pitchFamily="2" charset="2"/>
              </a:rPr>
              <a:t>There is no clear winning method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Random network topology affect results</a:t>
            </a:r>
            <a:endParaRPr lang="he-IL" sz="2000" dirty="0">
              <a:sym typeface="Wingdings" panose="05000000000000000000" pitchFamily="2" charset="2"/>
            </a:endParaRPr>
          </a:p>
          <a:p>
            <a:pPr lvl="1"/>
            <a:endParaRPr lang="he-IL" sz="20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Opensource code and design</a:t>
            </a:r>
          </a:p>
          <a:p>
            <a:pPr lvl="1"/>
            <a:r>
              <a:rPr lang="en-US" sz="1800" dirty="0">
                <a:sym typeface="Wingdings" panose="05000000000000000000" pitchFamily="2" charset="2"/>
                <a:hlinkClick r:id="rId2"/>
              </a:rPr>
              <a:t>https://github.com/danstr1/BlockChain</a:t>
            </a: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073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8A0B1A-061E-0C3B-3F6A-00B863D1C25E}"/>
              </a:ext>
            </a:extLst>
          </p:cNvPr>
          <p:cNvSpPr/>
          <p:nvPr/>
        </p:nvSpPr>
        <p:spPr>
          <a:xfrm>
            <a:off x="234204" y="3729790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8843F3-0F83-32D0-36B8-21D1B3B721FE}"/>
              </a:ext>
            </a:extLst>
          </p:cNvPr>
          <p:cNvSpPr/>
          <p:nvPr/>
        </p:nvSpPr>
        <p:spPr>
          <a:xfrm>
            <a:off x="838200" y="2890461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CC79ED-76F2-9FBB-26D9-BE725567EC3E}"/>
              </a:ext>
            </a:extLst>
          </p:cNvPr>
          <p:cNvSpPr/>
          <p:nvPr/>
        </p:nvSpPr>
        <p:spPr>
          <a:xfrm>
            <a:off x="838200" y="3744003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6446B4-D27D-10A1-6A2A-23AF7AEFAB49}"/>
              </a:ext>
            </a:extLst>
          </p:cNvPr>
          <p:cNvSpPr/>
          <p:nvPr/>
        </p:nvSpPr>
        <p:spPr>
          <a:xfrm>
            <a:off x="838200" y="459754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A27748-7470-D10E-49BA-437E568BA77F}"/>
              </a:ext>
            </a:extLst>
          </p:cNvPr>
          <p:cNvSpPr/>
          <p:nvPr/>
        </p:nvSpPr>
        <p:spPr>
          <a:xfrm>
            <a:off x="1632285" y="1974579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FD9DE6-AAA2-2AE7-987D-7EC11F270F5E}"/>
              </a:ext>
            </a:extLst>
          </p:cNvPr>
          <p:cNvSpPr/>
          <p:nvPr/>
        </p:nvSpPr>
        <p:spPr>
          <a:xfrm>
            <a:off x="1632285" y="2786798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881582-EAF1-5FA3-9226-42FBEFE2D5AA}"/>
              </a:ext>
            </a:extLst>
          </p:cNvPr>
          <p:cNvSpPr/>
          <p:nvPr/>
        </p:nvSpPr>
        <p:spPr>
          <a:xfrm>
            <a:off x="1632285" y="3599017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DE46E9-65F4-6A6B-B4AB-FC4CCEB73EB1}"/>
              </a:ext>
            </a:extLst>
          </p:cNvPr>
          <p:cNvSpPr/>
          <p:nvPr/>
        </p:nvSpPr>
        <p:spPr>
          <a:xfrm>
            <a:off x="1632285" y="4411236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DDD6EF-66C3-A4FE-26C1-34DC72044A76}"/>
              </a:ext>
            </a:extLst>
          </p:cNvPr>
          <p:cNvSpPr/>
          <p:nvPr/>
        </p:nvSpPr>
        <p:spPr>
          <a:xfrm>
            <a:off x="1632285" y="522345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7B1D73-3C5C-3028-7FAC-A14D749A84A6}"/>
              </a:ext>
            </a:extLst>
          </p:cNvPr>
          <p:cNvSpPr/>
          <p:nvPr/>
        </p:nvSpPr>
        <p:spPr>
          <a:xfrm>
            <a:off x="1632285" y="603567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802D2A-5D67-17F6-E99E-BCE5C776E014}"/>
              </a:ext>
            </a:extLst>
          </p:cNvPr>
          <p:cNvCxnSpPr>
            <a:cxnSpLocks/>
            <a:stCxn id="15" idx="7"/>
            <a:endCxn id="16" idx="2"/>
          </p:cNvCxnSpPr>
          <p:nvPr/>
        </p:nvCxnSpPr>
        <p:spPr>
          <a:xfrm flipV="1">
            <a:off x="545858" y="3073024"/>
            <a:ext cx="292342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5FBD58-C398-37FB-8FA7-21E604C18677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599329" y="3912353"/>
            <a:ext cx="238871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916CA4-A6AD-25D0-512C-2476071BAAD3}"/>
              </a:ext>
            </a:extLst>
          </p:cNvPr>
          <p:cNvCxnSpPr>
            <a:cxnSpLocks/>
            <a:stCxn id="15" idx="4"/>
            <a:endCxn id="21" idx="1"/>
          </p:cNvCxnSpPr>
          <p:nvPr/>
        </p:nvCxnSpPr>
        <p:spPr>
          <a:xfrm>
            <a:off x="416767" y="4094915"/>
            <a:ext cx="474904" cy="5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FF6C03-0528-03FF-F961-52EF8F69AE7A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1020763" y="2157142"/>
            <a:ext cx="611522" cy="7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CB80F4-9A00-2DF6-5CB6-5139B662633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203325" y="2969361"/>
            <a:ext cx="428960" cy="1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67B17D-7ECF-65B5-8823-765A2DEAB696}"/>
              </a:ext>
            </a:extLst>
          </p:cNvPr>
          <p:cNvCxnSpPr>
            <a:cxnSpLocks/>
          </p:cNvCxnSpPr>
          <p:nvPr/>
        </p:nvCxnSpPr>
        <p:spPr>
          <a:xfrm>
            <a:off x="1120600" y="3225423"/>
            <a:ext cx="511685" cy="4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A126E2-5053-E983-F63C-980AC807BD6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186535" y="3849625"/>
            <a:ext cx="499221" cy="6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C4705-D9CC-1486-A6FD-08C45624C32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178934" y="3913314"/>
            <a:ext cx="506822" cy="13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E99A3E-34D1-CAAE-522A-C04AC9F5BBB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141245" y="4903740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6F07BACD-D26B-3BE2-E845-7DA79573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13714"/>
            <a:ext cx="5157787" cy="823912"/>
          </a:xfrm>
        </p:spPr>
        <p:txBody>
          <a:bodyPr/>
          <a:lstStyle/>
          <a:p>
            <a:r>
              <a:rPr lang="en-US" dirty="0"/>
              <a:t>Serial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14345AF-3C74-E2F1-0301-D08EE911715C}"/>
              </a:ext>
            </a:extLst>
          </p:cNvPr>
          <p:cNvSpPr/>
          <p:nvPr/>
        </p:nvSpPr>
        <p:spPr>
          <a:xfrm>
            <a:off x="2230236" y="3729790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ECBAF6D-1E7E-41FE-B759-4023D1FE7FF0}"/>
              </a:ext>
            </a:extLst>
          </p:cNvPr>
          <p:cNvSpPr/>
          <p:nvPr/>
        </p:nvSpPr>
        <p:spPr>
          <a:xfrm>
            <a:off x="2834232" y="2890461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D279D81-E576-2D96-DB47-553F9B7B74C9}"/>
              </a:ext>
            </a:extLst>
          </p:cNvPr>
          <p:cNvSpPr/>
          <p:nvPr/>
        </p:nvSpPr>
        <p:spPr>
          <a:xfrm>
            <a:off x="2834232" y="3744003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78AFA36-8B87-6FF0-D2CF-CEE20D943331}"/>
              </a:ext>
            </a:extLst>
          </p:cNvPr>
          <p:cNvSpPr/>
          <p:nvPr/>
        </p:nvSpPr>
        <p:spPr>
          <a:xfrm>
            <a:off x="2834232" y="459754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8521587-BCC5-72FD-6EA2-7122FC12E383}"/>
              </a:ext>
            </a:extLst>
          </p:cNvPr>
          <p:cNvSpPr/>
          <p:nvPr/>
        </p:nvSpPr>
        <p:spPr>
          <a:xfrm>
            <a:off x="3628317" y="1974579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0D29F76-113D-AF83-AF0E-AB4F63F81668}"/>
              </a:ext>
            </a:extLst>
          </p:cNvPr>
          <p:cNvSpPr/>
          <p:nvPr/>
        </p:nvSpPr>
        <p:spPr>
          <a:xfrm>
            <a:off x="3628317" y="2786798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6C8D001-2C00-B87A-6057-9D0FF8A4DFBF}"/>
              </a:ext>
            </a:extLst>
          </p:cNvPr>
          <p:cNvSpPr/>
          <p:nvPr/>
        </p:nvSpPr>
        <p:spPr>
          <a:xfrm>
            <a:off x="3628317" y="3599017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84CDA7E-EDFD-5690-495F-29003AD95E0B}"/>
              </a:ext>
            </a:extLst>
          </p:cNvPr>
          <p:cNvSpPr/>
          <p:nvPr/>
        </p:nvSpPr>
        <p:spPr>
          <a:xfrm>
            <a:off x="3628317" y="4411236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A12939B-62F4-927F-182C-3437CE61AF9A}"/>
              </a:ext>
            </a:extLst>
          </p:cNvPr>
          <p:cNvSpPr/>
          <p:nvPr/>
        </p:nvSpPr>
        <p:spPr>
          <a:xfrm>
            <a:off x="3628317" y="522345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9C3C909-FEEA-DD78-CC87-03B81D14A305}"/>
              </a:ext>
            </a:extLst>
          </p:cNvPr>
          <p:cNvSpPr/>
          <p:nvPr/>
        </p:nvSpPr>
        <p:spPr>
          <a:xfrm>
            <a:off x="3628317" y="603567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284A4CD-E7D6-2F57-F20D-DC90711E4763}"/>
              </a:ext>
            </a:extLst>
          </p:cNvPr>
          <p:cNvCxnSpPr>
            <a:cxnSpLocks/>
            <a:stCxn id="72" idx="7"/>
            <a:endCxn id="73" idx="2"/>
          </p:cNvCxnSpPr>
          <p:nvPr/>
        </p:nvCxnSpPr>
        <p:spPr>
          <a:xfrm flipV="1">
            <a:off x="2541890" y="3073024"/>
            <a:ext cx="292342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AF992B7-E9B6-CFF4-98DC-2C4F0214844A}"/>
              </a:ext>
            </a:extLst>
          </p:cNvPr>
          <p:cNvCxnSpPr>
            <a:cxnSpLocks/>
            <a:stCxn id="72" idx="6"/>
            <a:endCxn id="74" idx="2"/>
          </p:cNvCxnSpPr>
          <p:nvPr/>
        </p:nvCxnSpPr>
        <p:spPr>
          <a:xfrm>
            <a:off x="2595361" y="3912353"/>
            <a:ext cx="238871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63A3BCB-C259-8E7B-75D8-10E24ED1B81E}"/>
              </a:ext>
            </a:extLst>
          </p:cNvPr>
          <p:cNvCxnSpPr>
            <a:cxnSpLocks/>
            <a:stCxn id="72" idx="4"/>
            <a:endCxn id="75" idx="1"/>
          </p:cNvCxnSpPr>
          <p:nvPr/>
        </p:nvCxnSpPr>
        <p:spPr>
          <a:xfrm>
            <a:off x="2412799" y="4094915"/>
            <a:ext cx="474904" cy="5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8CF3F0B-0E51-D6F1-4D49-CE036BB95A1E}"/>
              </a:ext>
            </a:extLst>
          </p:cNvPr>
          <p:cNvCxnSpPr>
            <a:cxnSpLocks/>
            <a:stCxn id="73" idx="0"/>
            <a:endCxn id="76" idx="2"/>
          </p:cNvCxnSpPr>
          <p:nvPr/>
        </p:nvCxnSpPr>
        <p:spPr>
          <a:xfrm flipV="1">
            <a:off x="3016795" y="2157142"/>
            <a:ext cx="611522" cy="7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5FDE459-75A8-4D27-9C5D-A00E54773CDC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3199357" y="2969361"/>
            <a:ext cx="428960" cy="1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4817A91-934C-0405-7C97-5D77CBD81889}"/>
              </a:ext>
            </a:extLst>
          </p:cNvPr>
          <p:cNvCxnSpPr>
            <a:cxnSpLocks/>
          </p:cNvCxnSpPr>
          <p:nvPr/>
        </p:nvCxnSpPr>
        <p:spPr>
          <a:xfrm>
            <a:off x="3116632" y="3225423"/>
            <a:ext cx="511685" cy="4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6E5982B-9FF9-2CD2-A06E-C41943EB0631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82567" y="3849625"/>
            <a:ext cx="499221" cy="6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C0FBC1-A9C7-6E02-4587-B5EAD9BC3E7B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3174966" y="3913314"/>
            <a:ext cx="506822" cy="13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D469C4B-6BDE-228D-2501-FFF8DCB1512C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137277" y="4903740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1C9BBB5A-B753-2163-75A7-F6B0461E932B}"/>
              </a:ext>
            </a:extLst>
          </p:cNvPr>
          <p:cNvSpPr/>
          <p:nvPr/>
        </p:nvSpPr>
        <p:spPr>
          <a:xfrm>
            <a:off x="4572177" y="3729790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F31078A-9FA1-E01B-4E74-ADD8B57C0225}"/>
              </a:ext>
            </a:extLst>
          </p:cNvPr>
          <p:cNvSpPr/>
          <p:nvPr/>
        </p:nvSpPr>
        <p:spPr>
          <a:xfrm>
            <a:off x="5176173" y="2890461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B8C1D97-193C-D3DB-8D00-341AB7044FE3}"/>
              </a:ext>
            </a:extLst>
          </p:cNvPr>
          <p:cNvSpPr/>
          <p:nvPr/>
        </p:nvSpPr>
        <p:spPr>
          <a:xfrm>
            <a:off x="5176173" y="3744003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837CAC3-E68A-6500-C3DA-4CDB5A8EA259}"/>
              </a:ext>
            </a:extLst>
          </p:cNvPr>
          <p:cNvSpPr/>
          <p:nvPr/>
        </p:nvSpPr>
        <p:spPr>
          <a:xfrm>
            <a:off x="5176173" y="459754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1CC9191-D966-9974-0014-D4EB57993EDD}"/>
              </a:ext>
            </a:extLst>
          </p:cNvPr>
          <p:cNvSpPr/>
          <p:nvPr/>
        </p:nvSpPr>
        <p:spPr>
          <a:xfrm>
            <a:off x="5970258" y="1974579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1D222B9-BF4D-CE39-AF5C-572397E17234}"/>
              </a:ext>
            </a:extLst>
          </p:cNvPr>
          <p:cNvSpPr/>
          <p:nvPr/>
        </p:nvSpPr>
        <p:spPr>
          <a:xfrm>
            <a:off x="5970258" y="2786798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5D4D00A-9777-D0D1-BF07-C85A37FC6787}"/>
              </a:ext>
            </a:extLst>
          </p:cNvPr>
          <p:cNvSpPr/>
          <p:nvPr/>
        </p:nvSpPr>
        <p:spPr>
          <a:xfrm>
            <a:off x="5970258" y="3599017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AC345D0-B780-A5E1-C27A-7C68BC24927C}"/>
              </a:ext>
            </a:extLst>
          </p:cNvPr>
          <p:cNvSpPr/>
          <p:nvPr/>
        </p:nvSpPr>
        <p:spPr>
          <a:xfrm>
            <a:off x="5970258" y="4411236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38DC57C-9C47-CCCF-9EC5-78AAE2BC8754}"/>
              </a:ext>
            </a:extLst>
          </p:cNvPr>
          <p:cNvSpPr/>
          <p:nvPr/>
        </p:nvSpPr>
        <p:spPr>
          <a:xfrm>
            <a:off x="5970258" y="522345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A6FF65A-7FC7-9B78-E94B-92A3FF170FA3}"/>
              </a:ext>
            </a:extLst>
          </p:cNvPr>
          <p:cNvSpPr/>
          <p:nvPr/>
        </p:nvSpPr>
        <p:spPr>
          <a:xfrm>
            <a:off x="5970258" y="603567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86BF0E-E577-D08C-A4F7-2C5EFE92E5A0}"/>
              </a:ext>
            </a:extLst>
          </p:cNvPr>
          <p:cNvCxnSpPr>
            <a:cxnSpLocks/>
            <a:stCxn id="91" idx="7"/>
            <a:endCxn id="92" idx="2"/>
          </p:cNvCxnSpPr>
          <p:nvPr/>
        </p:nvCxnSpPr>
        <p:spPr>
          <a:xfrm flipV="1">
            <a:off x="4883831" y="3073024"/>
            <a:ext cx="292342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6B46A73-5287-1C68-7E8E-44E84932E926}"/>
              </a:ext>
            </a:extLst>
          </p:cNvPr>
          <p:cNvCxnSpPr>
            <a:cxnSpLocks/>
            <a:stCxn id="91" idx="6"/>
            <a:endCxn id="93" idx="2"/>
          </p:cNvCxnSpPr>
          <p:nvPr/>
        </p:nvCxnSpPr>
        <p:spPr>
          <a:xfrm>
            <a:off x="4937302" y="3912353"/>
            <a:ext cx="238871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1C42A83-BDED-5110-F12B-AB9CFA38F361}"/>
              </a:ext>
            </a:extLst>
          </p:cNvPr>
          <p:cNvCxnSpPr>
            <a:cxnSpLocks/>
            <a:stCxn id="91" idx="4"/>
            <a:endCxn id="94" idx="1"/>
          </p:cNvCxnSpPr>
          <p:nvPr/>
        </p:nvCxnSpPr>
        <p:spPr>
          <a:xfrm>
            <a:off x="4754740" y="4094915"/>
            <a:ext cx="474904" cy="5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AA8BEA3-D148-A94C-2014-23E0B1FF5661}"/>
              </a:ext>
            </a:extLst>
          </p:cNvPr>
          <p:cNvCxnSpPr>
            <a:cxnSpLocks/>
            <a:stCxn id="92" idx="0"/>
            <a:endCxn id="95" idx="2"/>
          </p:cNvCxnSpPr>
          <p:nvPr/>
        </p:nvCxnSpPr>
        <p:spPr>
          <a:xfrm flipV="1">
            <a:off x="5358736" y="2157142"/>
            <a:ext cx="611522" cy="7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25C1F75-B40D-ADB2-F50D-B1B96D039E06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5541298" y="2969361"/>
            <a:ext cx="428960" cy="1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5600AC7-E6D7-8CC3-1107-6A89C4801137}"/>
              </a:ext>
            </a:extLst>
          </p:cNvPr>
          <p:cNvCxnSpPr>
            <a:cxnSpLocks/>
          </p:cNvCxnSpPr>
          <p:nvPr/>
        </p:nvCxnSpPr>
        <p:spPr>
          <a:xfrm>
            <a:off x="5458573" y="3225423"/>
            <a:ext cx="511685" cy="4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B5B3ABA-35DC-C584-64B1-779374E8DC8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5524508" y="3849625"/>
            <a:ext cx="499221" cy="6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AC1856C-CD08-F8F5-6925-1D5770903070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5516907" y="3913314"/>
            <a:ext cx="506822" cy="13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1946CC7-F2D2-ED5B-6C81-544F9F924D2C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5479218" y="4903740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EF26ED96-6155-BF22-9FCD-87ACFA6CFEB1}"/>
              </a:ext>
            </a:extLst>
          </p:cNvPr>
          <p:cNvSpPr/>
          <p:nvPr/>
        </p:nvSpPr>
        <p:spPr>
          <a:xfrm>
            <a:off x="6847394" y="3729790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E919C2C-62D6-86CC-9552-44F34135318C}"/>
              </a:ext>
            </a:extLst>
          </p:cNvPr>
          <p:cNvSpPr/>
          <p:nvPr/>
        </p:nvSpPr>
        <p:spPr>
          <a:xfrm>
            <a:off x="7451390" y="2890461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F9A6AF6-9219-92E7-EB7B-7CACD49C6324}"/>
              </a:ext>
            </a:extLst>
          </p:cNvPr>
          <p:cNvSpPr/>
          <p:nvPr/>
        </p:nvSpPr>
        <p:spPr>
          <a:xfrm>
            <a:off x="7451390" y="3744003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8E9F857-00AC-6E6B-7EAB-A9BBEB923697}"/>
              </a:ext>
            </a:extLst>
          </p:cNvPr>
          <p:cNvSpPr/>
          <p:nvPr/>
        </p:nvSpPr>
        <p:spPr>
          <a:xfrm>
            <a:off x="7451390" y="4597545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87E7F6F-433A-4BF4-5D0E-D587EBF4472C}"/>
              </a:ext>
            </a:extLst>
          </p:cNvPr>
          <p:cNvSpPr/>
          <p:nvPr/>
        </p:nvSpPr>
        <p:spPr>
          <a:xfrm>
            <a:off x="8245475" y="1974579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E62E6F5-CA7C-C4D6-DB0A-F44584C8CF03}"/>
              </a:ext>
            </a:extLst>
          </p:cNvPr>
          <p:cNvSpPr/>
          <p:nvPr/>
        </p:nvSpPr>
        <p:spPr>
          <a:xfrm>
            <a:off x="8245475" y="2786798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8C0006B-0C2B-05A2-FE2F-1E7F53DD266E}"/>
              </a:ext>
            </a:extLst>
          </p:cNvPr>
          <p:cNvSpPr/>
          <p:nvPr/>
        </p:nvSpPr>
        <p:spPr>
          <a:xfrm>
            <a:off x="8245475" y="3599017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AC570AF-EB94-04A6-7EDC-6293793A70DE}"/>
              </a:ext>
            </a:extLst>
          </p:cNvPr>
          <p:cNvSpPr/>
          <p:nvPr/>
        </p:nvSpPr>
        <p:spPr>
          <a:xfrm>
            <a:off x="8245475" y="4411236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72A4839-DE38-7E5F-55A2-889E47BD369F}"/>
              </a:ext>
            </a:extLst>
          </p:cNvPr>
          <p:cNvSpPr/>
          <p:nvPr/>
        </p:nvSpPr>
        <p:spPr>
          <a:xfrm>
            <a:off x="8245475" y="522345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95F5AAA-9E01-8FBE-ABB5-6F42396B3B09}"/>
              </a:ext>
            </a:extLst>
          </p:cNvPr>
          <p:cNvSpPr/>
          <p:nvPr/>
        </p:nvSpPr>
        <p:spPr>
          <a:xfrm>
            <a:off x="8245475" y="603567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F09B52A-B95C-6B4B-CDB2-FFD93545EA72}"/>
              </a:ext>
            </a:extLst>
          </p:cNvPr>
          <p:cNvCxnSpPr>
            <a:cxnSpLocks/>
            <a:stCxn id="129" idx="7"/>
            <a:endCxn id="130" idx="2"/>
          </p:cNvCxnSpPr>
          <p:nvPr/>
        </p:nvCxnSpPr>
        <p:spPr>
          <a:xfrm flipV="1">
            <a:off x="7159048" y="3073024"/>
            <a:ext cx="292342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742CB27-9636-166F-E307-DE4A6F9FB30C}"/>
              </a:ext>
            </a:extLst>
          </p:cNvPr>
          <p:cNvCxnSpPr>
            <a:cxnSpLocks/>
            <a:stCxn id="129" idx="6"/>
            <a:endCxn id="131" idx="2"/>
          </p:cNvCxnSpPr>
          <p:nvPr/>
        </p:nvCxnSpPr>
        <p:spPr>
          <a:xfrm>
            <a:off x="7212519" y="3912353"/>
            <a:ext cx="238871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31BAED3-8734-C8BA-F3AD-D158AF793D77}"/>
              </a:ext>
            </a:extLst>
          </p:cNvPr>
          <p:cNvCxnSpPr>
            <a:cxnSpLocks/>
            <a:stCxn id="129" idx="4"/>
            <a:endCxn id="132" idx="1"/>
          </p:cNvCxnSpPr>
          <p:nvPr/>
        </p:nvCxnSpPr>
        <p:spPr>
          <a:xfrm>
            <a:off x="7029957" y="4094915"/>
            <a:ext cx="474904" cy="5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1E64D54-1996-AD2C-2AAC-0316C0828B83}"/>
              </a:ext>
            </a:extLst>
          </p:cNvPr>
          <p:cNvCxnSpPr>
            <a:cxnSpLocks/>
            <a:stCxn id="130" idx="0"/>
            <a:endCxn id="133" idx="2"/>
          </p:cNvCxnSpPr>
          <p:nvPr/>
        </p:nvCxnSpPr>
        <p:spPr>
          <a:xfrm flipV="1">
            <a:off x="7633953" y="2157142"/>
            <a:ext cx="611522" cy="7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FD34B49-4673-5ED5-4994-27DEE6F48B30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7816515" y="2969361"/>
            <a:ext cx="428960" cy="1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2A277A0-A903-E12A-6DB3-862F28898F94}"/>
              </a:ext>
            </a:extLst>
          </p:cNvPr>
          <p:cNvCxnSpPr>
            <a:cxnSpLocks/>
          </p:cNvCxnSpPr>
          <p:nvPr/>
        </p:nvCxnSpPr>
        <p:spPr>
          <a:xfrm>
            <a:off x="7733790" y="3225423"/>
            <a:ext cx="511685" cy="4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36794C7-86BF-34C7-6780-F99C057AA054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7799725" y="3849625"/>
            <a:ext cx="499221" cy="6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D328662-BF57-D643-2D76-94017DF6E3B6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7792124" y="3913314"/>
            <a:ext cx="506822" cy="13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9A90BD1-1C30-FA68-D208-D9DC16D1923E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7754435" y="4903740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8974051B-FB19-3A2F-77C9-A74370224D37}"/>
              </a:ext>
            </a:extLst>
          </p:cNvPr>
          <p:cNvSpPr/>
          <p:nvPr/>
        </p:nvSpPr>
        <p:spPr>
          <a:xfrm>
            <a:off x="9122611" y="3729790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FBEA38B-4F19-9AED-9312-05705F6667E6}"/>
              </a:ext>
            </a:extLst>
          </p:cNvPr>
          <p:cNvSpPr/>
          <p:nvPr/>
        </p:nvSpPr>
        <p:spPr>
          <a:xfrm>
            <a:off x="9726607" y="2890461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DFCAF0C-77E6-E616-5418-71B157A1C1D4}"/>
              </a:ext>
            </a:extLst>
          </p:cNvPr>
          <p:cNvSpPr/>
          <p:nvPr/>
        </p:nvSpPr>
        <p:spPr>
          <a:xfrm>
            <a:off x="9726607" y="3744003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6437993-E21F-C61E-A8A8-25446DC3BEF1}"/>
              </a:ext>
            </a:extLst>
          </p:cNvPr>
          <p:cNvSpPr/>
          <p:nvPr/>
        </p:nvSpPr>
        <p:spPr>
          <a:xfrm>
            <a:off x="9726607" y="4597545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837505A-D53C-F958-7556-989ECA6A219E}"/>
              </a:ext>
            </a:extLst>
          </p:cNvPr>
          <p:cNvSpPr/>
          <p:nvPr/>
        </p:nvSpPr>
        <p:spPr>
          <a:xfrm>
            <a:off x="10520692" y="1974579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663C700-1A8B-8A96-948A-CB3C42B291EF}"/>
              </a:ext>
            </a:extLst>
          </p:cNvPr>
          <p:cNvSpPr/>
          <p:nvPr/>
        </p:nvSpPr>
        <p:spPr>
          <a:xfrm>
            <a:off x="10520692" y="2786798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7B9D8963-C4F1-713F-A3EF-6113F554684B}"/>
              </a:ext>
            </a:extLst>
          </p:cNvPr>
          <p:cNvSpPr/>
          <p:nvPr/>
        </p:nvSpPr>
        <p:spPr>
          <a:xfrm>
            <a:off x="10520692" y="3599017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00F96DC-0339-6CAE-9AA1-10A74C866853}"/>
              </a:ext>
            </a:extLst>
          </p:cNvPr>
          <p:cNvSpPr/>
          <p:nvPr/>
        </p:nvSpPr>
        <p:spPr>
          <a:xfrm>
            <a:off x="10520692" y="4411236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EFCF92C-1313-3C34-DE31-EB47F0724D3A}"/>
              </a:ext>
            </a:extLst>
          </p:cNvPr>
          <p:cNvSpPr/>
          <p:nvPr/>
        </p:nvSpPr>
        <p:spPr>
          <a:xfrm>
            <a:off x="10520692" y="5223455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29B9654-3DB5-AB30-B0EE-02849D5D9CAA}"/>
              </a:ext>
            </a:extLst>
          </p:cNvPr>
          <p:cNvSpPr/>
          <p:nvPr/>
        </p:nvSpPr>
        <p:spPr>
          <a:xfrm>
            <a:off x="10520692" y="6035675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9CB78CA-F6B5-76A0-2593-DC1C203BF5B1}"/>
              </a:ext>
            </a:extLst>
          </p:cNvPr>
          <p:cNvCxnSpPr>
            <a:cxnSpLocks/>
            <a:stCxn id="148" idx="7"/>
            <a:endCxn id="149" idx="2"/>
          </p:cNvCxnSpPr>
          <p:nvPr/>
        </p:nvCxnSpPr>
        <p:spPr>
          <a:xfrm flipV="1">
            <a:off x="9434265" y="3073024"/>
            <a:ext cx="292342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07E34A1-3B28-7A2E-8F5F-A31EFC5D7F73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>
            <a:off x="9487736" y="3912353"/>
            <a:ext cx="238871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A3A396B-9972-F919-7AA3-1988DD0CDF68}"/>
              </a:ext>
            </a:extLst>
          </p:cNvPr>
          <p:cNvCxnSpPr>
            <a:cxnSpLocks/>
            <a:stCxn id="148" idx="4"/>
            <a:endCxn id="151" idx="1"/>
          </p:cNvCxnSpPr>
          <p:nvPr/>
        </p:nvCxnSpPr>
        <p:spPr>
          <a:xfrm>
            <a:off x="9305174" y="4094915"/>
            <a:ext cx="474904" cy="5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1DB7456-D252-F641-B815-3DD62D532C9B}"/>
              </a:ext>
            </a:extLst>
          </p:cNvPr>
          <p:cNvCxnSpPr>
            <a:cxnSpLocks/>
            <a:stCxn id="149" idx="0"/>
            <a:endCxn id="152" idx="2"/>
          </p:cNvCxnSpPr>
          <p:nvPr/>
        </p:nvCxnSpPr>
        <p:spPr>
          <a:xfrm flipV="1">
            <a:off x="9909170" y="2157142"/>
            <a:ext cx="611522" cy="7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D2EC7D3-836B-5143-F342-5E08F1F5D190}"/>
              </a:ext>
            </a:extLst>
          </p:cNvPr>
          <p:cNvCxnSpPr>
            <a:cxnSpLocks/>
            <a:endCxn id="153" idx="2"/>
          </p:cNvCxnSpPr>
          <p:nvPr/>
        </p:nvCxnSpPr>
        <p:spPr>
          <a:xfrm flipV="1">
            <a:off x="10091732" y="2969361"/>
            <a:ext cx="428960" cy="1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CBAD3DA-EFBE-434E-8A8A-6259AFEC45A5}"/>
              </a:ext>
            </a:extLst>
          </p:cNvPr>
          <p:cNvCxnSpPr>
            <a:cxnSpLocks/>
          </p:cNvCxnSpPr>
          <p:nvPr/>
        </p:nvCxnSpPr>
        <p:spPr>
          <a:xfrm>
            <a:off x="10009007" y="3225423"/>
            <a:ext cx="511685" cy="4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E7F8617-AA4A-0742-8E2E-FDB193EE4405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10074942" y="3849625"/>
            <a:ext cx="499221" cy="6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84817A9-36C4-9D69-AB5A-1A6F53C4CA3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10067341" y="3913314"/>
            <a:ext cx="506822" cy="13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13121C1-E8D7-9D99-C939-469045693F4B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10029652" y="4903740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6FD6F-35AF-8D31-D404-848E8C1D4601}"/>
              </a:ext>
            </a:extLst>
          </p:cNvPr>
          <p:cNvSpPr txBox="1">
            <a:spLocks/>
          </p:cNvSpPr>
          <p:nvPr/>
        </p:nvSpPr>
        <p:spPr>
          <a:xfrm>
            <a:off x="779109" y="594201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T=1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2A065C-391B-3B2B-3819-6F1861485321}"/>
              </a:ext>
            </a:extLst>
          </p:cNvPr>
          <p:cNvSpPr txBox="1">
            <a:spLocks/>
          </p:cNvSpPr>
          <p:nvPr/>
        </p:nvSpPr>
        <p:spPr>
          <a:xfrm>
            <a:off x="2688061" y="596659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T=2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278631C-07C9-8943-19FB-6D818B523A70}"/>
              </a:ext>
            </a:extLst>
          </p:cNvPr>
          <p:cNvSpPr txBox="1">
            <a:spLocks/>
          </p:cNvSpPr>
          <p:nvPr/>
        </p:nvSpPr>
        <p:spPr>
          <a:xfrm>
            <a:off x="4941827" y="594201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T=3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7963753-64BF-3827-2F5C-5A0A3F5693B7}"/>
              </a:ext>
            </a:extLst>
          </p:cNvPr>
          <p:cNvSpPr txBox="1">
            <a:spLocks/>
          </p:cNvSpPr>
          <p:nvPr/>
        </p:nvSpPr>
        <p:spPr>
          <a:xfrm>
            <a:off x="7488447" y="594201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T=4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076BD4-FAE6-955D-E681-DBB63CB61F0C}"/>
              </a:ext>
            </a:extLst>
          </p:cNvPr>
          <p:cNvCxnSpPr>
            <a:cxnSpLocks/>
          </p:cNvCxnSpPr>
          <p:nvPr/>
        </p:nvCxnSpPr>
        <p:spPr>
          <a:xfrm>
            <a:off x="10046143" y="4899216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B13AD5-A125-6EB9-7DEC-2922417E9771}"/>
              </a:ext>
            </a:extLst>
          </p:cNvPr>
          <p:cNvSpPr txBox="1">
            <a:spLocks/>
          </p:cNvSpPr>
          <p:nvPr/>
        </p:nvSpPr>
        <p:spPr>
          <a:xfrm>
            <a:off x="9780155" y="593748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T=5</a:t>
            </a:r>
          </a:p>
        </p:txBody>
      </p:sp>
    </p:spTree>
    <p:extLst>
      <p:ext uri="{BB962C8B-B14F-4D97-AF65-F5344CB8AC3E}">
        <p14:creationId xmlns:p14="http://schemas.microsoft.com/office/powerpoint/2010/main" val="268133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CC6F-A824-6352-CA07-E162EEE58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6CE5E-3E02-A9FD-6CC0-A0D5B25A7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43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200 </a:t>
            </a:r>
          </a:p>
          <a:p>
            <a:r>
              <a:rPr lang="en-US" sz="2000" dirty="0"/>
              <a:t># neighbors = 4</a:t>
            </a:r>
          </a:p>
          <a:p>
            <a:r>
              <a:rPr lang="en-US" sz="2000" dirty="0"/>
              <a:t>P = 1/3 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=2,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=4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966B9B-6932-E2F8-A521-CE8F748BE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285" y="897704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81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8A0B1A-061E-0C3B-3F6A-00B863D1C25E}"/>
              </a:ext>
            </a:extLst>
          </p:cNvPr>
          <p:cNvSpPr/>
          <p:nvPr/>
        </p:nvSpPr>
        <p:spPr>
          <a:xfrm>
            <a:off x="234204" y="3729790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8843F3-0F83-32D0-36B8-21D1B3B721FE}"/>
              </a:ext>
            </a:extLst>
          </p:cNvPr>
          <p:cNvSpPr/>
          <p:nvPr/>
        </p:nvSpPr>
        <p:spPr>
          <a:xfrm>
            <a:off x="838200" y="2890461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CC79ED-76F2-9FBB-26D9-BE725567EC3E}"/>
              </a:ext>
            </a:extLst>
          </p:cNvPr>
          <p:cNvSpPr/>
          <p:nvPr/>
        </p:nvSpPr>
        <p:spPr>
          <a:xfrm>
            <a:off x="838200" y="3744003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6446B4-D27D-10A1-6A2A-23AF7AEFAB49}"/>
              </a:ext>
            </a:extLst>
          </p:cNvPr>
          <p:cNvSpPr/>
          <p:nvPr/>
        </p:nvSpPr>
        <p:spPr>
          <a:xfrm>
            <a:off x="838200" y="459754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A27748-7470-D10E-49BA-437E568BA77F}"/>
              </a:ext>
            </a:extLst>
          </p:cNvPr>
          <p:cNvSpPr/>
          <p:nvPr/>
        </p:nvSpPr>
        <p:spPr>
          <a:xfrm>
            <a:off x="1632285" y="1974579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FD9DE6-AAA2-2AE7-987D-7EC11F270F5E}"/>
              </a:ext>
            </a:extLst>
          </p:cNvPr>
          <p:cNvSpPr/>
          <p:nvPr/>
        </p:nvSpPr>
        <p:spPr>
          <a:xfrm>
            <a:off x="1632285" y="2786798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881582-EAF1-5FA3-9226-42FBEFE2D5AA}"/>
              </a:ext>
            </a:extLst>
          </p:cNvPr>
          <p:cNvSpPr/>
          <p:nvPr/>
        </p:nvSpPr>
        <p:spPr>
          <a:xfrm>
            <a:off x="1632285" y="3599017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DE46E9-65F4-6A6B-B4AB-FC4CCEB73EB1}"/>
              </a:ext>
            </a:extLst>
          </p:cNvPr>
          <p:cNvSpPr/>
          <p:nvPr/>
        </p:nvSpPr>
        <p:spPr>
          <a:xfrm>
            <a:off x="1632285" y="4411236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DDD6EF-66C3-A4FE-26C1-34DC72044A76}"/>
              </a:ext>
            </a:extLst>
          </p:cNvPr>
          <p:cNvSpPr/>
          <p:nvPr/>
        </p:nvSpPr>
        <p:spPr>
          <a:xfrm>
            <a:off x="1632285" y="522345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7B1D73-3C5C-3028-7FAC-A14D749A84A6}"/>
              </a:ext>
            </a:extLst>
          </p:cNvPr>
          <p:cNvSpPr/>
          <p:nvPr/>
        </p:nvSpPr>
        <p:spPr>
          <a:xfrm>
            <a:off x="1632285" y="603567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802D2A-5D67-17F6-E99E-BCE5C776E014}"/>
              </a:ext>
            </a:extLst>
          </p:cNvPr>
          <p:cNvCxnSpPr>
            <a:cxnSpLocks/>
            <a:stCxn id="15" idx="7"/>
            <a:endCxn id="16" idx="2"/>
          </p:cNvCxnSpPr>
          <p:nvPr/>
        </p:nvCxnSpPr>
        <p:spPr>
          <a:xfrm flipV="1">
            <a:off x="545858" y="3073024"/>
            <a:ext cx="292342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5FBD58-C398-37FB-8FA7-21E604C18677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599329" y="3912353"/>
            <a:ext cx="238871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916CA4-A6AD-25D0-512C-2476071BAAD3}"/>
              </a:ext>
            </a:extLst>
          </p:cNvPr>
          <p:cNvCxnSpPr>
            <a:cxnSpLocks/>
            <a:stCxn id="15" idx="4"/>
            <a:endCxn id="21" idx="1"/>
          </p:cNvCxnSpPr>
          <p:nvPr/>
        </p:nvCxnSpPr>
        <p:spPr>
          <a:xfrm>
            <a:off x="416767" y="4094915"/>
            <a:ext cx="474904" cy="5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FF6C03-0528-03FF-F961-52EF8F69AE7A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1020763" y="2157142"/>
            <a:ext cx="611522" cy="7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CB80F4-9A00-2DF6-5CB6-5139B662633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203325" y="2969361"/>
            <a:ext cx="428960" cy="1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67B17D-7ECF-65B5-8823-765A2DEAB696}"/>
              </a:ext>
            </a:extLst>
          </p:cNvPr>
          <p:cNvCxnSpPr>
            <a:cxnSpLocks/>
          </p:cNvCxnSpPr>
          <p:nvPr/>
        </p:nvCxnSpPr>
        <p:spPr>
          <a:xfrm>
            <a:off x="1120600" y="3225423"/>
            <a:ext cx="511685" cy="4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A126E2-5053-E983-F63C-980AC807BD6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186535" y="3849625"/>
            <a:ext cx="499221" cy="6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C4705-D9CC-1486-A6FD-08C45624C32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178934" y="3913314"/>
            <a:ext cx="506822" cy="13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E99A3E-34D1-CAAE-522A-C04AC9F5BBB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141245" y="4903740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A9BD637-500F-771C-4EB2-7BB944739840}"/>
              </a:ext>
            </a:extLst>
          </p:cNvPr>
          <p:cNvSpPr/>
          <p:nvPr/>
        </p:nvSpPr>
        <p:spPr>
          <a:xfrm>
            <a:off x="8086814" y="3641548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98617DF-9558-9674-B739-0C7804E6F77B}"/>
              </a:ext>
            </a:extLst>
          </p:cNvPr>
          <p:cNvSpPr/>
          <p:nvPr/>
        </p:nvSpPr>
        <p:spPr>
          <a:xfrm>
            <a:off x="8690810" y="2802219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EC2A289-B96F-F30E-2C01-0EDEEFE816BD}"/>
              </a:ext>
            </a:extLst>
          </p:cNvPr>
          <p:cNvSpPr/>
          <p:nvPr/>
        </p:nvSpPr>
        <p:spPr>
          <a:xfrm>
            <a:off x="8690810" y="3655761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1751D68-06CB-2B57-9939-28C98C4FC091}"/>
              </a:ext>
            </a:extLst>
          </p:cNvPr>
          <p:cNvSpPr/>
          <p:nvPr/>
        </p:nvSpPr>
        <p:spPr>
          <a:xfrm>
            <a:off x="8690810" y="4509303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3B56BA-F923-B6BA-00A8-B907DBFB5A1E}"/>
              </a:ext>
            </a:extLst>
          </p:cNvPr>
          <p:cNvSpPr/>
          <p:nvPr/>
        </p:nvSpPr>
        <p:spPr>
          <a:xfrm>
            <a:off x="9484895" y="1886337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93CC9D-8510-18C4-9943-5F22C7E78FC1}"/>
              </a:ext>
            </a:extLst>
          </p:cNvPr>
          <p:cNvSpPr/>
          <p:nvPr/>
        </p:nvSpPr>
        <p:spPr>
          <a:xfrm>
            <a:off x="9484895" y="2698556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474195C-58B9-F1AC-9849-C3BB742EA039}"/>
              </a:ext>
            </a:extLst>
          </p:cNvPr>
          <p:cNvSpPr/>
          <p:nvPr/>
        </p:nvSpPr>
        <p:spPr>
          <a:xfrm>
            <a:off x="9484895" y="3510775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2CFD9A3-8BA4-4B15-B336-A9715DF46C04}"/>
              </a:ext>
            </a:extLst>
          </p:cNvPr>
          <p:cNvSpPr/>
          <p:nvPr/>
        </p:nvSpPr>
        <p:spPr>
          <a:xfrm>
            <a:off x="9484895" y="4322994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E169D2-FA6E-6103-6115-A6C240EE3362}"/>
              </a:ext>
            </a:extLst>
          </p:cNvPr>
          <p:cNvSpPr/>
          <p:nvPr/>
        </p:nvSpPr>
        <p:spPr>
          <a:xfrm>
            <a:off x="9484895" y="5135213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2BCDEBB-C9E6-2BF5-3725-748F24E8F8A9}"/>
              </a:ext>
            </a:extLst>
          </p:cNvPr>
          <p:cNvSpPr/>
          <p:nvPr/>
        </p:nvSpPr>
        <p:spPr>
          <a:xfrm>
            <a:off x="9484895" y="5947433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F26C15-31A1-4775-E205-A30847281265}"/>
              </a:ext>
            </a:extLst>
          </p:cNvPr>
          <p:cNvCxnSpPr>
            <a:cxnSpLocks/>
            <a:stCxn id="51" idx="7"/>
            <a:endCxn id="52" idx="2"/>
          </p:cNvCxnSpPr>
          <p:nvPr/>
        </p:nvCxnSpPr>
        <p:spPr>
          <a:xfrm flipV="1">
            <a:off x="8398468" y="2984782"/>
            <a:ext cx="292342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7D579B3-7E48-2B91-55C1-4BD92404E7CF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>
            <a:off x="8451939" y="3824111"/>
            <a:ext cx="238871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F6E88B-7B1A-A6B2-D2DC-3A0DD2F8841E}"/>
              </a:ext>
            </a:extLst>
          </p:cNvPr>
          <p:cNvCxnSpPr>
            <a:cxnSpLocks/>
            <a:stCxn id="51" idx="4"/>
            <a:endCxn id="54" idx="1"/>
          </p:cNvCxnSpPr>
          <p:nvPr/>
        </p:nvCxnSpPr>
        <p:spPr>
          <a:xfrm>
            <a:off x="8269377" y="4006673"/>
            <a:ext cx="474904" cy="5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5A7D91-A96D-E0CA-5093-A0B89C4CB0CC}"/>
              </a:ext>
            </a:extLst>
          </p:cNvPr>
          <p:cNvCxnSpPr>
            <a:cxnSpLocks/>
            <a:stCxn id="52" idx="0"/>
            <a:endCxn id="55" idx="2"/>
          </p:cNvCxnSpPr>
          <p:nvPr/>
        </p:nvCxnSpPr>
        <p:spPr>
          <a:xfrm flipV="1">
            <a:off x="8873373" y="2068900"/>
            <a:ext cx="611522" cy="7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A1C157-1554-A4AF-F588-A43E7C59A2F1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9055935" y="2881119"/>
            <a:ext cx="428960" cy="1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49E000-FCE9-2911-B349-A87191FC566F}"/>
              </a:ext>
            </a:extLst>
          </p:cNvPr>
          <p:cNvCxnSpPr>
            <a:cxnSpLocks/>
          </p:cNvCxnSpPr>
          <p:nvPr/>
        </p:nvCxnSpPr>
        <p:spPr>
          <a:xfrm>
            <a:off x="8973210" y="3137181"/>
            <a:ext cx="511685" cy="4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2233C0-4E59-E363-3C64-D52EC8665225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9039145" y="3761383"/>
            <a:ext cx="499221" cy="6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CA0086-12B8-53B0-241F-2FCA3005B935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9031544" y="3825072"/>
            <a:ext cx="506822" cy="13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A6F594-E0A7-5E8C-8582-8A5A6264F137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993855" y="4815498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6F07BACD-D26B-3BE2-E845-7DA79573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13714"/>
            <a:ext cx="5157787" cy="823912"/>
          </a:xfrm>
        </p:spPr>
        <p:txBody>
          <a:bodyPr/>
          <a:lstStyle/>
          <a:p>
            <a:r>
              <a:rPr lang="en-US" dirty="0"/>
              <a:t>Parallel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0A447E-B904-0D55-250D-E0A0AC88575E}"/>
              </a:ext>
            </a:extLst>
          </p:cNvPr>
          <p:cNvSpPr/>
          <p:nvPr/>
        </p:nvSpPr>
        <p:spPr>
          <a:xfrm>
            <a:off x="3879319" y="3729790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077025-8A30-2F52-2B32-8B37A52091C7}"/>
              </a:ext>
            </a:extLst>
          </p:cNvPr>
          <p:cNvSpPr/>
          <p:nvPr/>
        </p:nvSpPr>
        <p:spPr>
          <a:xfrm>
            <a:off x="4483315" y="2890461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61E854-5EC2-1088-D59E-1F09EAFA9D95}"/>
              </a:ext>
            </a:extLst>
          </p:cNvPr>
          <p:cNvSpPr/>
          <p:nvPr/>
        </p:nvSpPr>
        <p:spPr>
          <a:xfrm>
            <a:off x="4483315" y="3744003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440C2B-A9C9-83E3-177C-A5BBE5EDDC4B}"/>
              </a:ext>
            </a:extLst>
          </p:cNvPr>
          <p:cNvSpPr/>
          <p:nvPr/>
        </p:nvSpPr>
        <p:spPr>
          <a:xfrm>
            <a:off x="4483315" y="4597545"/>
            <a:ext cx="365125" cy="365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D7D6D-9A26-00A6-56A9-588A8AAB3B89}"/>
              </a:ext>
            </a:extLst>
          </p:cNvPr>
          <p:cNvSpPr/>
          <p:nvPr/>
        </p:nvSpPr>
        <p:spPr>
          <a:xfrm>
            <a:off x="5277400" y="1974579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A5B6DD-AB79-726C-4699-D6BAEB08F765}"/>
              </a:ext>
            </a:extLst>
          </p:cNvPr>
          <p:cNvSpPr/>
          <p:nvPr/>
        </p:nvSpPr>
        <p:spPr>
          <a:xfrm>
            <a:off x="5277400" y="2786798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3750CD-2F59-DC88-2310-2D11D85A9F3E}"/>
              </a:ext>
            </a:extLst>
          </p:cNvPr>
          <p:cNvSpPr/>
          <p:nvPr/>
        </p:nvSpPr>
        <p:spPr>
          <a:xfrm>
            <a:off x="5277400" y="3599017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F4FDD5-A63A-AB19-09A6-DD5CEB31981A}"/>
              </a:ext>
            </a:extLst>
          </p:cNvPr>
          <p:cNvSpPr/>
          <p:nvPr/>
        </p:nvSpPr>
        <p:spPr>
          <a:xfrm>
            <a:off x="5277400" y="4411236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6C4DBA-D99A-1269-3772-100BA687C2D7}"/>
              </a:ext>
            </a:extLst>
          </p:cNvPr>
          <p:cNvSpPr/>
          <p:nvPr/>
        </p:nvSpPr>
        <p:spPr>
          <a:xfrm>
            <a:off x="5277400" y="522345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A5D67-6FB4-8B4A-7644-C0116AD0F828}"/>
              </a:ext>
            </a:extLst>
          </p:cNvPr>
          <p:cNvSpPr/>
          <p:nvPr/>
        </p:nvSpPr>
        <p:spPr>
          <a:xfrm>
            <a:off x="5277400" y="6035675"/>
            <a:ext cx="365125" cy="3651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895BA2-1E81-E771-8889-BBA05B7F42CD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4190973" y="3073024"/>
            <a:ext cx="292342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9A1724-5193-35C5-B858-4FC6804AFAAA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244444" y="3912353"/>
            <a:ext cx="238871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367E58-77DA-C0ED-CCBC-B96A74E784BA}"/>
              </a:ext>
            </a:extLst>
          </p:cNvPr>
          <p:cNvCxnSpPr>
            <a:cxnSpLocks/>
            <a:stCxn id="3" idx="4"/>
            <a:endCxn id="6" idx="1"/>
          </p:cNvCxnSpPr>
          <p:nvPr/>
        </p:nvCxnSpPr>
        <p:spPr>
          <a:xfrm>
            <a:off x="4061882" y="4094915"/>
            <a:ext cx="474904" cy="5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09C428-12C9-CF67-8734-5CC53E11A55D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4665878" y="2157142"/>
            <a:ext cx="611522" cy="7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4E1EA0-EEB4-CFC4-22B5-28DAF3617D9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848440" y="2969361"/>
            <a:ext cx="428960" cy="1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C11478-EA11-A689-1D25-F5008E1B00FA}"/>
              </a:ext>
            </a:extLst>
          </p:cNvPr>
          <p:cNvCxnSpPr>
            <a:cxnSpLocks/>
          </p:cNvCxnSpPr>
          <p:nvPr/>
        </p:nvCxnSpPr>
        <p:spPr>
          <a:xfrm>
            <a:off x="4765715" y="3225423"/>
            <a:ext cx="511685" cy="4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DA648-BA20-B133-01CF-E44BDFB0650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31650" y="3849625"/>
            <a:ext cx="499221" cy="6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0B74CD-6E88-3628-7B18-43F98845231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24049" y="3913314"/>
            <a:ext cx="506822" cy="13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C90328-00F2-9676-01C0-BA81742E8F1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86360" y="4903740"/>
            <a:ext cx="544511" cy="11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35EAD29-CB4A-6F93-9F44-71C3042858CA}"/>
              </a:ext>
            </a:extLst>
          </p:cNvPr>
          <p:cNvSpPr txBox="1">
            <a:spLocks/>
          </p:cNvSpPr>
          <p:nvPr/>
        </p:nvSpPr>
        <p:spPr>
          <a:xfrm>
            <a:off x="779109" y="594201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T=1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F4CB1A3-17DD-81FC-8260-10C49812DAA3}"/>
              </a:ext>
            </a:extLst>
          </p:cNvPr>
          <p:cNvSpPr txBox="1">
            <a:spLocks/>
          </p:cNvSpPr>
          <p:nvPr/>
        </p:nvSpPr>
        <p:spPr>
          <a:xfrm>
            <a:off x="4536786" y="588539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T=2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08BAB2F-5CFE-834C-343D-D3A5AC593AA7}"/>
              </a:ext>
            </a:extLst>
          </p:cNvPr>
          <p:cNvSpPr txBox="1">
            <a:spLocks/>
          </p:cNvSpPr>
          <p:nvPr/>
        </p:nvSpPr>
        <p:spPr>
          <a:xfrm>
            <a:off x="8787926" y="587160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T=3</a:t>
            </a:r>
          </a:p>
        </p:txBody>
      </p:sp>
    </p:spTree>
    <p:extLst>
      <p:ext uri="{BB962C8B-B14F-4D97-AF65-F5344CB8AC3E}">
        <p14:creationId xmlns:p14="http://schemas.microsoft.com/office/powerpoint/2010/main" val="258953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87D2-3FA6-D65E-82C2-8BA3C089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over time </a:t>
            </a:r>
            <a:endParaRPr lang="en-I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47FD12-4EFA-3F7F-D542-B6C838443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13714"/>
            <a:ext cx="5157787" cy="823912"/>
          </a:xfrm>
        </p:spPr>
        <p:txBody>
          <a:bodyPr/>
          <a:lstStyle/>
          <a:p>
            <a:r>
              <a:rPr lang="en-US" dirty="0"/>
              <a:t>Serial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6972D7-1761-4CBE-A319-318ABE546572}"/>
              </a:ext>
            </a:extLst>
          </p:cNvPr>
          <p:cNvCxnSpPr>
            <a:cxnSpLocks/>
          </p:cNvCxnSpPr>
          <p:nvPr/>
        </p:nvCxnSpPr>
        <p:spPr>
          <a:xfrm>
            <a:off x="4066775" y="2320005"/>
            <a:ext cx="0" cy="4249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7BCAB8C-3F81-F6DF-A1D5-0B60E6050EE5}"/>
              </a:ext>
            </a:extLst>
          </p:cNvPr>
          <p:cNvSpPr txBox="1">
            <a:spLocks/>
          </p:cNvSpPr>
          <p:nvPr/>
        </p:nvSpPr>
        <p:spPr>
          <a:xfrm>
            <a:off x="7633619" y="111371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Parallel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04408F-1500-1F60-B292-15001F738E37}"/>
              </a:ext>
            </a:extLst>
          </p:cNvPr>
          <p:cNvCxnSpPr>
            <a:cxnSpLocks/>
          </p:cNvCxnSpPr>
          <p:nvPr/>
        </p:nvCxnSpPr>
        <p:spPr>
          <a:xfrm>
            <a:off x="695409" y="2679032"/>
            <a:ext cx="1676400" cy="31282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B5F3A2-C063-FE76-A3FF-93A2D9ED7A97}"/>
              </a:ext>
            </a:extLst>
          </p:cNvPr>
          <p:cNvSpPr txBox="1"/>
          <p:nvPr/>
        </p:nvSpPr>
        <p:spPr>
          <a:xfrm>
            <a:off x="451603" y="2066089"/>
            <a:ext cx="770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Node 1</a:t>
            </a:r>
            <a:endParaRPr lang="en-IL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BEEFC2-BE4C-3031-6B99-9565A770CB88}"/>
              </a:ext>
            </a:extLst>
          </p:cNvPr>
          <p:cNvSpPr txBox="1"/>
          <p:nvPr/>
        </p:nvSpPr>
        <p:spPr>
          <a:xfrm>
            <a:off x="1986800" y="2083720"/>
            <a:ext cx="770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Node 2</a:t>
            </a:r>
            <a:endParaRPr lang="en-IL" sz="105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7A3AED-B40F-7870-4A2A-D312E5DF4D30}"/>
              </a:ext>
            </a:extLst>
          </p:cNvPr>
          <p:cNvSpPr txBox="1"/>
          <p:nvPr/>
        </p:nvSpPr>
        <p:spPr>
          <a:xfrm>
            <a:off x="3705627" y="2098506"/>
            <a:ext cx="770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Node 3</a:t>
            </a:r>
            <a:endParaRPr lang="en-IL" sz="105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B24011-1665-F4F6-FCA8-260511449C53}"/>
              </a:ext>
            </a:extLst>
          </p:cNvPr>
          <p:cNvSpPr txBox="1"/>
          <p:nvPr/>
        </p:nvSpPr>
        <p:spPr>
          <a:xfrm>
            <a:off x="7320800" y="2128337"/>
            <a:ext cx="770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Node 1</a:t>
            </a:r>
            <a:endParaRPr lang="en-IL" sz="105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B333BA-F168-2B63-0F5F-B208FA75B266}"/>
              </a:ext>
            </a:extLst>
          </p:cNvPr>
          <p:cNvSpPr txBox="1"/>
          <p:nvPr/>
        </p:nvSpPr>
        <p:spPr>
          <a:xfrm>
            <a:off x="8855997" y="2145968"/>
            <a:ext cx="770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Node 2</a:t>
            </a:r>
            <a:endParaRPr lang="en-IL" sz="105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3EB27C-8E23-E47F-C0CD-0CC3F5AF6983}"/>
              </a:ext>
            </a:extLst>
          </p:cNvPr>
          <p:cNvSpPr txBox="1"/>
          <p:nvPr/>
        </p:nvSpPr>
        <p:spPr>
          <a:xfrm>
            <a:off x="10319208" y="2145968"/>
            <a:ext cx="770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Node 3</a:t>
            </a:r>
            <a:endParaRPr lang="en-IL" sz="105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65F8EB-C95D-C43B-3513-8666F8B4F3FD}"/>
              </a:ext>
            </a:extLst>
          </p:cNvPr>
          <p:cNvSpPr txBox="1"/>
          <p:nvPr/>
        </p:nvSpPr>
        <p:spPr>
          <a:xfrm rot="631872">
            <a:off x="906947" y="2599320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INV</a:t>
            </a:r>
            <a:endParaRPr lang="en-IL" sz="9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E88562-2D23-375E-D402-E429E53E69E7}"/>
              </a:ext>
            </a:extLst>
          </p:cNvPr>
          <p:cNvCxnSpPr>
            <a:cxnSpLocks/>
          </p:cNvCxnSpPr>
          <p:nvPr/>
        </p:nvCxnSpPr>
        <p:spPr>
          <a:xfrm flipH="1">
            <a:off x="695408" y="3023937"/>
            <a:ext cx="1676401" cy="1524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362CBB-CB51-184F-837E-C45EECE89AD9}"/>
              </a:ext>
            </a:extLst>
          </p:cNvPr>
          <p:cNvSpPr txBox="1"/>
          <p:nvPr/>
        </p:nvSpPr>
        <p:spPr>
          <a:xfrm rot="21238668">
            <a:off x="734683" y="2896099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GETDATA</a:t>
            </a:r>
            <a:endParaRPr lang="en-IL" sz="900" b="1" dirty="0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0ED2D302-C65E-5597-5862-D2E6410D1861}"/>
              </a:ext>
            </a:extLst>
          </p:cNvPr>
          <p:cNvSpPr/>
          <p:nvPr/>
        </p:nvSpPr>
        <p:spPr>
          <a:xfrm rot="11504369" flipH="1">
            <a:off x="641842" y="3424494"/>
            <a:ext cx="1801243" cy="445320"/>
          </a:xfrm>
          <a:prstGeom prst="parallelogram">
            <a:avLst>
              <a:gd name="adj" fmla="val 2547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EA648B-DDD7-A796-1E54-11B2093230E0}"/>
              </a:ext>
            </a:extLst>
          </p:cNvPr>
          <p:cNvSpPr txBox="1"/>
          <p:nvPr/>
        </p:nvSpPr>
        <p:spPr>
          <a:xfrm rot="631872">
            <a:off x="819824" y="3459211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916DD8-DE0B-390A-9D89-3636DA2A28A2}"/>
              </a:ext>
            </a:extLst>
          </p:cNvPr>
          <p:cNvCxnSpPr>
            <a:cxnSpLocks/>
          </p:cNvCxnSpPr>
          <p:nvPr/>
        </p:nvCxnSpPr>
        <p:spPr>
          <a:xfrm>
            <a:off x="695409" y="2302042"/>
            <a:ext cx="0" cy="4249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3F4A60-16A1-90DD-AE03-9D9C6839B9B7}"/>
              </a:ext>
            </a:extLst>
          </p:cNvPr>
          <p:cNvCxnSpPr>
            <a:cxnSpLocks/>
          </p:cNvCxnSpPr>
          <p:nvPr/>
        </p:nvCxnSpPr>
        <p:spPr>
          <a:xfrm>
            <a:off x="2371809" y="2286000"/>
            <a:ext cx="0" cy="42654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3EBB32-20F2-70FF-EE72-237D64DE04C7}"/>
              </a:ext>
            </a:extLst>
          </p:cNvPr>
          <p:cNvCxnSpPr>
            <a:cxnSpLocks/>
          </p:cNvCxnSpPr>
          <p:nvPr/>
        </p:nvCxnSpPr>
        <p:spPr>
          <a:xfrm>
            <a:off x="2390375" y="4287631"/>
            <a:ext cx="1676400" cy="31282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BDFCE5-3598-90A8-1901-779FCBC6E786}"/>
              </a:ext>
            </a:extLst>
          </p:cNvPr>
          <p:cNvSpPr txBox="1"/>
          <p:nvPr/>
        </p:nvSpPr>
        <p:spPr>
          <a:xfrm rot="631872">
            <a:off x="2601913" y="4207919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INV</a:t>
            </a:r>
            <a:endParaRPr lang="en-IL" sz="900" b="1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A002BC-D5BA-172E-CBE0-70FBAC5DFA9A}"/>
              </a:ext>
            </a:extLst>
          </p:cNvPr>
          <p:cNvCxnSpPr>
            <a:cxnSpLocks/>
          </p:cNvCxnSpPr>
          <p:nvPr/>
        </p:nvCxnSpPr>
        <p:spPr>
          <a:xfrm flipH="1">
            <a:off x="2390374" y="4632536"/>
            <a:ext cx="1676401" cy="1524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BC1C229-419C-A30A-C547-FE0F7BF52FA7}"/>
              </a:ext>
            </a:extLst>
          </p:cNvPr>
          <p:cNvSpPr txBox="1"/>
          <p:nvPr/>
        </p:nvSpPr>
        <p:spPr>
          <a:xfrm rot="21173503">
            <a:off x="2598090" y="4480635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GETDATA</a:t>
            </a:r>
            <a:endParaRPr lang="en-IL" sz="900" b="1" dirty="0"/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7FE59A0E-4044-582A-BA2D-78F1D2700550}"/>
              </a:ext>
            </a:extLst>
          </p:cNvPr>
          <p:cNvSpPr/>
          <p:nvPr/>
        </p:nvSpPr>
        <p:spPr>
          <a:xfrm rot="11504369" flipH="1">
            <a:off x="2336808" y="5033093"/>
            <a:ext cx="1801243" cy="445320"/>
          </a:xfrm>
          <a:prstGeom prst="parallelogram">
            <a:avLst>
              <a:gd name="adj" fmla="val 2547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015827-8118-8DA3-3165-FEEC10D76C01}"/>
              </a:ext>
            </a:extLst>
          </p:cNvPr>
          <p:cNvSpPr txBox="1"/>
          <p:nvPr/>
        </p:nvSpPr>
        <p:spPr>
          <a:xfrm rot="631872">
            <a:off x="2514790" y="5067810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26A7D1FC-70D7-7C4F-B243-4162CEC18980}"/>
              </a:ext>
            </a:extLst>
          </p:cNvPr>
          <p:cNvSpPr/>
          <p:nvPr/>
        </p:nvSpPr>
        <p:spPr>
          <a:xfrm>
            <a:off x="2423831" y="4048399"/>
            <a:ext cx="191134" cy="224446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972D61-EE06-C21A-9A27-D8B3E52FF326}"/>
              </a:ext>
            </a:extLst>
          </p:cNvPr>
          <p:cNvSpPr txBox="1"/>
          <p:nvPr/>
        </p:nvSpPr>
        <p:spPr>
          <a:xfrm>
            <a:off x="2518300" y="4010688"/>
            <a:ext cx="640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Verify</a:t>
            </a:r>
            <a:endParaRPr lang="en-IL" sz="900" b="1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1E2CF5-0823-E050-9038-7A9C1FE88C14}"/>
              </a:ext>
            </a:extLst>
          </p:cNvPr>
          <p:cNvCxnSpPr>
            <a:cxnSpLocks/>
          </p:cNvCxnSpPr>
          <p:nvPr/>
        </p:nvCxnSpPr>
        <p:spPr>
          <a:xfrm>
            <a:off x="667308" y="3854277"/>
            <a:ext cx="1676400" cy="312821"/>
          </a:xfrm>
          <a:prstGeom prst="line">
            <a:avLst/>
          </a:prstGeom>
          <a:ln w="19050"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26C863-874B-89A3-180D-E54EC58EDE7C}"/>
              </a:ext>
            </a:extLst>
          </p:cNvPr>
          <p:cNvSpPr txBox="1"/>
          <p:nvPr/>
        </p:nvSpPr>
        <p:spPr>
          <a:xfrm rot="631872">
            <a:off x="878846" y="3774565"/>
            <a:ext cx="1288968" cy="2616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INV</a:t>
            </a:r>
            <a:endParaRPr lang="en-IL" sz="900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14867D8-BC9B-EF40-0A85-E47BA2A5D8EE}"/>
              </a:ext>
            </a:extLst>
          </p:cNvPr>
          <p:cNvCxnSpPr>
            <a:cxnSpLocks/>
          </p:cNvCxnSpPr>
          <p:nvPr/>
        </p:nvCxnSpPr>
        <p:spPr>
          <a:xfrm flipH="1">
            <a:off x="667307" y="4199182"/>
            <a:ext cx="1676401" cy="152400"/>
          </a:xfrm>
          <a:prstGeom prst="line">
            <a:avLst/>
          </a:prstGeom>
          <a:ln w="19050"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06A08AC-8088-1C14-81BF-2BE2BD905B59}"/>
              </a:ext>
            </a:extLst>
          </p:cNvPr>
          <p:cNvSpPr txBox="1"/>
          <p:nvPr/>
        </p:nvSpPr>
        <p:spPr>
          <a:xfrm rot="21238668">
            <a:off x="706582" y="4071344"/>
            <a:ext cx="1288968" cy="2616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GETDATA</a:t>
            </a:r>
            <a:endParaRPr lang="en-IL" sz="900" b="1" dirty="0"/>
          </a:p>
        </p:txBody>
      </p:sp>
      <p:sp>
        <p:nvSpPr>
          <p:cNvPr id="67" name="Parallelogram 66">
            <a:extLst>
              <a:ext uri="{FF2B5EF4-FFF2-40B4-BE49-F238E27FC236}">
                <a16:creationId xmlns:a16="http://schemas.microsoft.com/office/drawing/2014/main" id="{26D04597-FFB4-7644-D74B-9228A34E2716}"/>
              </a:ext>
            </a:extLst>
          </p:cNvPr>
          <p:cNvSpPr/>
          <p:nvPr/>
        </p:nvSpPr>
        <p:spPr>
          <a:xfrm rot="11504369" flipH="1">
            <a:off x="613741" y="4599739"/>
            <a:ext cx="1801243" cy="445320"/>
          </a:xfrm>
          <a:prstGeom prst="parallelogram">
            <a:avLst>
              <a:gd name="adj" fmla="val 25478"/>
            </a:avLst>
          </a:prstGeom>
          <a:ln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A82078-990A-0030-3F24-796C7384E11D}"/>
              </a:ext>
            </a:extLst>
          </p:cNvPr>
          <p:cNvSpPr txBox="1"/>
          <p:nvPr/>
        </p:nvSpPr>
        <p:spPr>
          <a:xfrm rot="631872">
            <a:off x="791723" y="4634456"/>
            <a:ext cx="1288968" cy="2616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6480-E347-AE3D-BE73-105999670342}"/>
              </a:ext>
            </a:extLst>
          </p:cNvPr>
          <p:cNvCxnSpPr>
            <a:cxnSpLocks/>
          </p:cNvCxnSpPr>
          <p:nvPr/>
        </p:nvCxnSpPr>
        <p:spPr>
          <a:xfrm>
            <a:off x="708276" y="4936110"/>
            <a:ext cx="1676400" cy="312821"/>
          </a:xfrm>
          <a:prstGeom prst="line">
            <a:avLst/>
          </a:prstGeom>
          <a:ln w="19050"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DDACFCC-22D5-7D49-3512-98EDE5E9FE90}"/>
              </a:ext>
            </a:extLst>
          </p:cNvPr>
          <p:cNvSpPr txBox="1"/>
          <p:nvPr/>
        </p:nvSpPr>
        <p:spPr>
          <a:xfrm rot="631872">
            <a:off x="919814" y="4856398"/>
            <a:ext cx="1288968" cy="2616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INV</a:t>
            </a:r>
            <a:endParaRPr lang="en-IL" sz="900" b="1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18A9DC-11C7-23D4-2804-F732CB18503E}"/>
              </a:ext>
            </a:extLst>
          </p:cNvPr>
          <p:cNvCxnSpPr>
            <a:cxnSpLocks/>
          </p:cNvCxnSpPr>
          <p:nvPr/>
        </p:nvCxnSpPr>
        <p:spPr>
          <a:xfrm flipH="1">
            <a:off x="708275" y="5281015"/>
            <a:ext cx="1676401" cy="152400"/>
          </a:xfrm>
          <a:prstGeom prst="line">
            <a:avLst/>
          </a:prstGeom>
          <a:ln w="19050"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BA0F98B-CB37-0C36-B518-4E261653B2A1}"/>
              </a:ext>
            </a:extLst>
          </p:cNvPr>
          <p:cNvSpPr txBox="1"/>
          <p:nvPr/>
        </p:nvSpPr>
        <p:spPr>
          <a:xfrm rot="21238668">
            <a:off x="747550" y="5153177"/>
            <a:ext cx="1288968" cy="2616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GETDATA</a:t>
            </a:r>
            <a:endParaRPr lang="en-IL" sz="900" b="1" dirty="0"/>
          </a:p>
        </p:txBody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38B77041-3DFE-0CC3-066E-2AA82C518287}"/>
              </a:ext>
            </a:extLst>
          </p:cNvPr>
          <p:cNvSpPr/>
          <p:nvPr/>
        </p:nvSpPr>
        <p:spPr>
          <a:xfrm rot="11504369" flipH="1">
            <a:off x="654709" y="5681572"/>
            <a:ext cx="1801243" cy="445320"/>
          </a:xfrm>
          <a:prstGeom prst="parallelogram">
            <a:avLst>
              <a:gd name="adj" fmla="val 25478"/>
            </a:avLst>
          </a:prstGeom>
          <a:ln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99F164C-0AEC-23CD-01AB-6684C3882377}"/>
              </a:ext>
            </a:extLst>
          </p:cNvPr>
          <p:cNvSpPr txBox="1"/>
          <p:nvPr/>
        </p:nvSpPr>
        <p:spPr>
          <a:xfrm rot="631872">
            <a:off x="832691" y="5716289"/>
            <a:ext cx="1288968" cy="2616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275EEB-F421-F3CD-FDEB-913F915C3518}"/>
              </a:ext>
            </a:extLst>
          </p:cNvPr>
          <p:cNvCxnSpPr>
            <a:cxnSpLocks/>
          </p:cNvCxnSpPr>
          <p:nvPr/>
        </p:nvCxnSpPr>
        <p:spPr>
          <a:xfrm>
            <a:off x="7609557" y="2747682"/>
            <a:ext cx="1676400" cy="31282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1656550-3248-E0C3-55BE-6FDF19036185}"/>
              </a:ext>
            </a:extLst>
          </p:cNvPr>
          <p:cNvSpPr txBox="1"/>
          <p:nvPr/>
        </p:nvSpPr>
        <p:spPr>
          <a:xfrm rot="631872">
            <a:off x="7821095" y="2667970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INV</a:t>
            </a:r>
            <a:endParaRPr lang="en-IL" sz="900" b="1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02FBD4-6FDF-2A01-658E-F8A79019E77F}"/>
              </a:ext>
            </a:extLst>
          </p:cNvPr>
          <p:cNvCxnSpPr>
            <a:cxnSpLocks/>
          </p:cNvCxnSpPr>
          <p:nvPr/>
        </p:nvCxnSpPr>
        <p:spPr>
          <a:xfrm flipH="1">
            <a:off x="7609556" y="3092587"/>
            <a:ext cx="1676401" cy="1524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5A4308F-DB29-A4AC-BB56-6BF20E8E6E4E}"/>
              </a:ext>
            </a:extLst>
          </p:cNvPr>
          <p:cNvSpPr txBox="1"/>
          <p:nvPr/>
        </p:nvSpPr>
        <p:spPr>
          <a:xfrm rot="21238668">
            <a:off x="7648831" y="2964749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GETDATA</a:t>
            </a:r>
            <a:endParaRPr lang="en-IL" sz="900" b="1" dirty="0"/>
          </a:p>
        </p:txBody>
      </p: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BE14F12D-3541-C66C-E10B-D89FFD0C7DF8}"/>
              </a:ext>
            </a:extLst>
          </p:cNvPr>
          <p:cNvSpPr/>
          <p:nvPr/>
        </p:nvSpPr>
        <p:spPr>
          <a:xfrm rot="11504369" flipH="1">
            <a:off x="7555990" y="3493144"/>
            <a:ext cx="1801243" cy="445320"/>
          </a:xfrm>
          <a:prstGeom prst="parallelogram">
            <a:avLst>
              <a:gd name="adj" fmla="val 2547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858828-913D-BB1E-251E-2BA0C5D6B30F}"/>
              </a:ext>
            </a:extLst>
          </p:cNvPr>
          <p:cNvSpPr txBox="1"/>
          <p:nvPr/>
        </p:nvSpPr>
        <p:spPr>
          <a:xfrm rot="631872">
            <a:off x="7733972" y="3527861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sp>
        <p:nvSpPr>
          <p:cNvPr id="81" name="Parallelogram 80">
            <a:extLst>
              <a:ext uri="{FF2B5EF4-FFF2-40B4-BE49-F238E27FC236}">
                <a16:creationId xmlns:a16="http://schemas.microsoft.com/office/drawing/2014/main" id="{DB0819B9-3B45-03B0-4E0A-4F2E31E7F3CF}"/>
              </a:ext>
            </a:extLst>
          </p:cNvPr>
          <p:cNvSpPr/>
          <p:nvPr/>
        </p:nvSpPr>
        <p:spPr>
          <a:xfrm rot="11504369" flipH="1">
            <a:off x="7555991" y="3949422"/>
            <a:ext cx="1801243" cy="445320"/>
          </a:xfrm>
          <a:prstGeom prst="parallelogram">
            <a:avLst>
              <a:gd name="adj" fmla="val 2547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25D06A-1F78-9ADB-6256-1F5BEA8627CF}"/>
              </a:ext>
            </a:extLst>
          </p:cNvPr>
          <p:cNvSpPr txBox="1"/>
          <p:nvPr/>
        </p:nvSpPr>
        <p:spPr>
          <a:xfrm rot="631872">
            <a:off x="7742466" y="3992689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sp>
        <p:nvSpPr>
          <p:cNvPr id="83" name="Parallelogram 82">
            <a:extLst>
              <a:ext uri="{FF2B5EF4-FFF2-40B4-BE49-F238E27FC236}">
                <a16:creationId xmlns:a16="http://schemas.microsoft.com/office/drawing/2014/main" id="{362577BE-D103-B9FC-C701-55522D12A585}"/>
              </a:ext>
            </a:extLst>
          </p:cNvPr>
          <p:cNvSpPr/>
          <p:nvPr/>
        </p:nvSpPr>
        <p:spPr>
          <a:xfrm rot="11504369" flipH="1">
            <a:off x="7555989" y="4421818"/>
            <a:ext cx="1801243" cy="445320"/>
          </a:xfrm>
          <a:prstGeom prst="parallelogram">
            <a:avLst>
              <a:gd name="adj" fmla="val 2547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3047AC-7AD0-A271-8E1D-5B51CFA3FE1E}"/>
              </a:ext>
            </a:extLst>
          </p:cNvPr>
          <p:cNvSpPr txBox="1"/>
          <p:nvPr/>
        </p:nvSpPr>
        <p:spPr>
          <a:xfrm rot="631872">
            <a:off x="7733971" y="4456535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396A99-54E4-5184-649D-A9652983424E}"/>
              </a:ext>
            </a:extLst>
          </p:cNvPr>
          <p:cNvCxnSpPr>
            <a:cxnSpLocks/>
          </p:cNvCxnSpPr>
          <p:nvPr/>
        </p:nvCxnSpPr>
        <p:spPr>
          <a:xfrm>
            <a:off x="7633619" y="2382253"/>
            <a:ext cx="0" cy="4249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81C7C8-653E-E8E2-4B48-B5611DB906CA}"/>
              </a:ext>
            </a:extLst>
          </p:cNvPr>
          <p:cNvCxnSpPr>
            <a:cxnSpLocks/>
          </p:cNvCxnSpPr>
          <p:nvPr/>
        </p:nvCxnSpPr>
        <p:spPr>
          <a:xfrm>
            <a:off x="9283535" y="2366211"/>
            <a:ext cx="0" cy="42654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81D24B6-E193-8685-A382-DDC51937A02B}"/>
              </a:ext>
            </a:extLst>
          </p:cNvPr>
          <p:cNvCxnSpPr>
            <a:cxnSpLocks/>
          </p:cNvCxnSpPr>
          <p:nvPr/>
        </p:nvCxnSpPr>
        <p:spPr>
          <a:xfrm>
            <a:off x="9304743" y="5248778"/>
            <a:ext cx="1676400" cy="31282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885AEF4-E045-CD56-D610-2F408EB9ACE1}"/>
              </a:ext>
            </a:extLst>
          </p:cNvPr>
          <p:cNvSpPr txBox="1"/>
          <p:nvPr/>
        </p:nvSpPr>
        <p:spPr>
          <a:xfrm rot="631872">
            <a:off x="9516281" y="5169066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INV</a:t>
            </a:r>
            <a:endParaRPr lang="en-IL" sz="900" b="1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CFBA1CD-CC54-B6D4-BEBF-915EB88817D4}"/>
              </a:ext>
            </a:extLst>
          </p:cNvPr>
          <p:cNvCxnSpPr>
            <a:cxnSpLocks/>
          </p:cNvCxnSpPr>
          <p:nvPr/>
        </p:nvCxnSpPr>
        <p:spPr>
          <a:xfrm flipH="1">
            <a:off x="9304742" y="5593683"/>
            <a:ext cx="1676401" cy="1524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8987A326-A3EF-15FC-C0FA-FAA8943925E1}"/>
              </a:ext>
            </a:extLst>
          </p:cNvPr>
          <p:cNvSpPr/>
          <p:nvPr/>
        </p:nvSpPr>
        <p:spPr>
          <a:xfrm rot="11504369" flipH="1">
            <a:off x="9235134" y="5994240"/>
            <a:ext cx="1801243" cy="445320"/>
          </a:xfrm>
          <a:prstGeom prst="parallelogram">
            <a:avLst>
              <a:gd name="adj" fmla="val 2547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5C9628-4715-D67E-A936-BB36ED3143E1}"/>
              </a:ext>
            </a:extLst>
          </p:cNvPr>
          <p:cNvSpPr txBox="1"/>
          <p:nvPr/>
        </p:nvSpPr>
        <p:spPr>
          <a:xfrm rot="631872">
            <a:off x="9413116" y="6028957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EAA25871-2DA8-3352-BB97-F6669E6B1B63}"/>
              </a:ext>
            </a:extLst>
          </p:cNvPr>
          <p:cNvSpPr/>
          <p:nvPr/>
        </p:nvSpPr>
        <p:spPr>
          <a:xfrm rot="11504369" flipH="1">
            <a:off x="9235135" y="6450518"/>
            <a:ext cx="1801243" cy="445320"/>
          </a:xfrm>
          <a:prstGeom prst="parallelogram">
            <a:avLst>
              <a:gd name="adj" fmla="val 2547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7E5112-6C9B-AC50-09D1-E06D647D8A6A}"/>
              </a:ext>
            </a:extLst>
          </p:cNvPr>
          <p:cNvSpPr txBox="1"/>
          <p:nvPr/>
        </p:nvSpPr>
        <p:spPr>
          <a:xfrm rot="631872">
            <a:off x="9421610" y="6493785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02299F2F-10BC-A88A-AF21-33D96858E334}"/>
              </a:ext>
            </a:extLst>
          </p:cNvPr>
          <p:cNvSpPr/>
          <p:nvPr/>
        </p:nvSpPr>
        <p:spPr>
          <a:xfrm rot="11504369" flipH="1">
            <a:off x="9235133" y="6922914"/>
            <a:ext cx="1801243" cy="445320"/>
          </a:xfrm>
          <a:prstGeom prst="parallelogram">
            <a:avLst>
              <a:gd name="adj" fmla="val 2547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DC4DA3-C168-478C-CFA2-6AD9D3E178F7}"/>
              </a:ext>
            </a:extLst>
          </p:cNvPr>
          <p:cNvSpPr txBox="1"/>
          <p:nvPr/>
        </p:nvSpPr>
        <p:spPr>
          <a:xfrm rot="631872">
            <a:off x="9429157" y="6957631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Block</a:t>
            </a:r>
            <a:endParaRPr lang="en-IL" sz="900" b="1" dirty="0"/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91F78DA4-4A90-E93A-F127-6CA5698F7516}"/>
              </a:ext>
            </a:extLst>
          </p:cNvPr>
          <p:cNvSpPr/>
          <p:nvPr/>
        </p:nvSpPr>
        <p:spPr>
          <a:xfrm>
            <a:off x="9349662" y="4992795"/>
            <a:ext cx="191134" cy="224446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CD24CD-8DAC-8412-89E0-7D576670A7F4}"/>
              </a:ext>
            </a:extLst>
          </p:cNvPr>
          <p:cNvSpPr txBox="1"/>
          <p:nvPr/>
        </p:nvSpPr>
        <p:spPr>
          <a:xfrm>
            <a:off x="9444131" y="4955084"/>
            <a:ext cx="640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Verify</a:t>
            </a:r>
            <a:endParaRPr lang="en-IL" sz="9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A69E4-7592-450D-9535-A4AA562A3AAD}"/>
              </a:ext>
            </a:extLst>
          </p:cNvPr>
          <p:cNvCxnSpPr>
            <a:cxnSpLocks/>
          </p:cNvCxnSpPr>
          <p:nvPr/>
        </p:nvCxnSpPr>
        <p:spPr>
          <a:xfrm>
            <a:off x="10981143" y="2430745"/>
            <a:ext cx="0" cy="4249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E51CB96-9017-19E4-BB9C-EB37BD42D3AF}"/>
              </a:ext>
            </a:extLst>
          </p:cNvPr>
          <p:cNvSpPr txBox="1"/>
          <p:nvPr/>
        </p:nvSpPr>
        <p:spPr>
          <a:xfrm rot="21173503">
            <a:off x="9416151" y="5459180"/>
            <a:ext cx="1288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GETDATA</a:t>
            </a:r>
            <a:endParaRPr lang="en-IL" sz="900" b="1" dirty="0"/>
          </a:p>
        </p:txBody>
      </p:sp>
    </p:spTree>
    <p:extLst>
      <p:ext uri="{BB962C8B-B14F-4D97-AF65-F5344CB8AC3E}">
        <p14:creationId xmlns:p14="http://schemas.microsoft.com/office/powerpoint/2010/main" val="132533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87D2-3FA6-D65E-82C2-8BA3C089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over time </a:t>
            </a:r>
            <a:endParaRPr lang="en-I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47FD12-4EFA-3F7F-D542-B6C838443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13714"/>
            <a:ext cx="5157787" cy="823912"/>
          </a:xfrm>
        </p:spPr>
        <p:txBody>
          <a:bodyPr/>
          <a:lstStyle/>
          <a:p>
            <a:r>
              <a:rPr lang="en-US" dirty="0"/>
              <a:t>Serial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7BCAB8C-3F81-F6DF-A1D5-0B60E6050EE5}"/>
              </a:ext>
            </a:extLst>
          </p:cNvPr>
          <p:cNvSpPr txBox="1">
            <a:spLocks/>
          </p:cNvSpPr>
          <p:nvPr/>
        </p:nvSpPr>
        <p:spPr>
          <a:xfrm>
            <a:off x="7633619" y="111371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Parallel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27C31B-ABAD-3AA9-43F4-ADE10DD7891A}"/>
              </a:ext>
            </a:extLst>
          </p:cNvPr>
          <p:cNvGrpSpPr/>
          <p:nvPr/>
        </p:nvGrpSpPr>
        <p:grpSpPr>
          <a:xfrm>
            <a:off x="1205580" y="2186298"/>
            <a:ext cx="7973097" cy="4142312"/>
            <a:chOff x="1205580" y="2186298"/>
            <a:chExt cx="7973097" cy="41423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C3AB931-3F73-8461-581F-EA94E7ACAC15}"/>
                </a:ext>
              </a:extLst>
            </p:cNvPr>
            <p:cNvSpPr/>
            <p:nvPr/>
          </p:nvSpPr>
          <p:spPr>
            <a:xfrm>
              <a:off x="1205580" y="6055895"/>
              <a:ext cx="246230" cy="2727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D049BB-ACE2-0E94-71E0-EB64E03546E9}"/>
                </a:ext>
              </a:extLst>
            </p:cNvPr>
            <p:cNvSpPr/>
            <p:nvPr/>
          </p:nvSpPr>
          <p:spPr>
            <a:xfrm>
              <a:off x="1205580" y="5580938"/>
              <a:ext cx="246230" cy="4749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28FB565-BB05-C399-733E-1FCE5ABB5B2C}"/>
                </a:ext>
              </a:extLst>
            </p:cNvPr>
            <p:cNvSpPr/>
            <p:nvPr/>
          </p:nvSpPr>
          <p:spPr>
            <a:xfrm>
              <a:off x="1216024" y="4424191"/>
              <a:ext cx="246230" cy="1156747"/>
            </a:xfrm>
            <a:prstGeom prst="roundRect">
              <a:avLst/>
            </a:prstGeom>
            <a:solidFill>
              <a:srgbClr val="8B334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DCCD666-A21C-9793-EC73-6AA73B59046A}"/>
                </a:ext>
              </a:extLst>
            </p:cNvPr>
            <p:cNvSpPr/>
            <p:nvPr/>
          </p:nvSpPr>
          <p:spPr>
            <a:xfrm>
              <a:off x="1710153" y="5308223"/>
              <a:ext cx="246230" cy="2727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C3C137C-9768-95F1-0C59-6ACF415D1A39}"/>
                </a:ext>
              </a:extLst>
            </p:cNvPr>
            <p:cNvSpPr/>
            <p:nvPr/>
          </p:nvSpPr>
          <p:spPr>
            <a:xfrm>
              <a:off x="1710153" y="4833266"/>
              <a:ext cx="246230" cy="4749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2FA96C0-B043-765F-4D8C-7D3180D24A5B}"/>
                </a:ext>
              </a:extLst>
            </p:cNvPr>
            <p:cNvSpPr/>
            <p:nvPr/>
          </p:nvSpPr>
          <p:spPr>
            <a:xfrm>
              <a:off x="1720597" y="3676519"/>
              <a:ext cx="246230" cy="1156747"/>
            </a:xfrm>
            <a:prstGeom prst="roundRect">
              <a:avLst/>
            </a:prstGeom>
            <a:solidFill>
              <a:srgbClr val="8B334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A9EECAF-A4EF-9A30-0DA2-8DA91789C5E7}"/>
                </a:ext>
              </a:extLst>
            </p:cNvPr>
            <p:cNvSpPr/>
            <p:nvPr/>
          </p:nvSpPr>
          <p:spPr>
            <a:xfrm>
              <a:off x="2231523" y="4560551"/>
              <a:ext cx="246230" cy="2727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6085A4A-4E92-4406-865C-8DB622F1523C}"/>
                </a:ext>
              </a:extLst>
            </p:cNvPr>
            <p:cNvSpPr/>
            <p:nvPr/>
          </p:nvSpPr>
          <p:spPr>
            <a:xfrm>
              <a:off x="2231523" y="4085594"/>
              <a:ext cx="246230" cy="4749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BEA8489-8DCE-9DBA-A7C1-803E86AF4C6F}"/>
                </a:ext>
              </a:extLst>
            </p:cNvPr>
            <p:cNvSpPr/>
            <p:nvPr/>
          </p:nvSpPr>
          <p:spPr>
            <a:xfrm>
              <a:off x="2241967" y="2928847"/>
              <a:ext cx="246230" cy="1156747"/>
            </a:xfrm>
            <a:prstGeom prst="roundRect">
              <a:avLst/>
            </a:prstGeom>
            <a:solidFill>
              <a:srgbClr val="8B334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A7E3280-12E6-11D7-7DD6-36CBFC244EFB}"/>
                </a:ext>
              </a:extLst>
            </p:cNvPr>
            <p:cNvSpPr/>
            <p:nvPr/>
          </p:nvSpPr>
          <p:spPr>
            <a:xfrm>
              <a:off x="2763337" y="3818002"/>
              <a:ext cx="246230" cy="2727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E51D4FE-4682-F0AF-9F7C-841FB89C3256}"/>
                </a:ext>
              </a:extLst>
            </p:cNvPr>
            <p:cNvSpPr/>
            <p:nvPr/>
          </p:nvSpPr>
          <p:spPr>
            <a:xfrm>
              <a:off x="2763337" y="3343045"/>
              <a:ext cx="246230" cy="4749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2EB03C0-3BDE-5E6D-8FC3-FE64E76901B2}"/>
                </a:ext>
              </a:extLst>
            </p:cNvPr>
            <p:cNvSpPr/>
            <p:nvPr/>
          </p:nvSpPr>
          <p:spPr>
            <a:xfrm>
              <a:off x="2773781" y="2186298"/>
              <a:ext cx="246230" cy="1156747"/>
            </a:xfrm>
            <a:prstGeom prst="roundRect">
              <a:avLst/>
            </a:prstGeom>
            <a:solidFill>
              <a:srgbClr val="8B334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52A1D4C-2C7D-8CA2-5CB3-782A1CC13732}"/>
                </a:ext>
              </a:extLst>
            </p:cNvPr>
            <p:cNvSpPr/>
            <p:nvPr/>
          </p:nvSpPr>
          <p:spPr>
            <a:xfrm>
              <a:off x="7253453" y="6055895"/>
              <a:ext cx="246230" cy="2727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59258F9-90EC-D015-3F0F-9EA48C083B0D}"/>
                </a:ext>
              </a:extLst>
            </p:cNvPr>
            <p:cNvSpPr/>
            <p:nvPr/>
          </p:nvSpPr>
          <p:spPr>
            <a:xfrm>
              <a:off x="7253453" y="4158896"/>
              <a:ext cx="246230" cy="1900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D4F1453-2A51-EA44-9693-0B7DA94405BF}"/>
                </a:ext>
              </a:extLst>
            </p:cNvPr>
            <p:cNvSpPr/>
            <p:nvPr/>
          </p:nvSpPr>
          <p:spPr>
            <a:xfrm>
              <a:off x="7263897" y="2985832"/>
              <a:ext cx="246230" cy="1156747"/>
            </a:xfrm>
            <a:prstGeom prst="roundRect">
              <a:avLst/>
            </a:prstGeom>
            <a:solidFill>
              <a:srgbClr val="8B334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F29CA8E-B4C2-77F5-6BAF-A0F359D296D4}"/>
                </a:ext>
              </a:extLst>
            </p:cNvPr>
            <p:cNvSpPr/>
            <p:nvPr/>
          </p:nvSpPr>
          <p:spPr>
            <a:xfrm>
              <a:off x="7806155" y="6055895"/>
              <a:ext cx="246230" cy="2727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61696F7-7C68-92B5-64C7-FB0B038E4540}"/>
                </a:ext>
              </a:extLst>
            </p:cNvPr>
            <p:cNvSpPr/>
            <p:nvPr/>
          </p:nvSpPr>
          <p:spPr>
            <a:xfrm>
              <a:off x="7806155" y="4158896"/>
              <a:ext cx="246230" cy="1900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68EB6AB-D78D-F9BB-0EF5-A7FB37CC4A11}"/>
                </a:ext>
              </a:extLst>
            </p:cNvPr>
            <p:cNvSpPr/>
            <p:nvPr/>
          </p:nvSpPr>
          <p:spPr>
            <a:xfrm>
              <a:off x="7816599" y="2985832"/>
              <a:ext cx="246230" cy="1156747"/>
            </a:xfrm>
            <a:prstGeom prst="roundRect">
              <a:avLst/>
            </a:prstGeom>
            <a:solidFill>
              <a:srgbClr val="8B334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B426F57-D739-959C-9DC6-56D5B628695B}"/>
                </a:ext>
              </a:extLst>
            </p:cNvPr>
            <p:cNvSpPr/>
            <p:nvPr/>
          </p:nvSpPr>
          <p:spPr>
            <a:xfrm>
              <a:off x="8369301" y="6055895"/>
              <a:ext cx="246230" cy="2727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48AF1BB-F0CA-47EA-9B38-D46BE1D58AB3}"/>
                </a:ext>
              </a:extLst>
            </p:cNvPr>
            <p:cNvSpPr/>
            <p:nvPr/>
          </p:nvSpPr>
          <p:spPr>
            <a:xfrm>
              <a:off x="8369301" y="4158896"/>
              <a:ext cx="246230" cy="1900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A453013-27F1-8AA5-F12C-EFFBE573B814}"/>
                </a:ext>
              </a:extLst>
            </p:cNvPr>
            <p:cNvSpPr/>
            <p:nvPr/>
          </p:nvSpPr>
          <p:spPr>
            <a:xfrm>
              <a:off x="8379745" y="2985832"/>
              <a:ext cx="246230" cy="1156747"/>
            </a:xfrm>
            <a:prstGeom prst="roundRect">
              <a:avLst/>
            </a:prstGeom>
            <a:solidFill>
              <a:srgbClr val="8B334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921AE40-3F1F-15FE-CEA1-0030A5254BC6}"/>
                </a:ext>
              </a:extLst>
            </p:cNvPr>
            <p:cNvSpPr/>
            <p:nvPr/>
          </p:nvSpPr>
          <p:spPr>
            <a:xfrm>
              <a:off x="8922003" y="6055895"/>
              <a:ext cx="246230" cy="2727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7195B97-64AE-83C3-E8FE-28A88FA445CA}"/>
                </a:ext>
              </a:extLst>
            </p:cNvPr>
            <p:cNvSpPr/>
            <p:nvPr/>
          </p:nvSpPr>
          <p:spPr>
            <a:xfrm>
              <a:off x="8922003" y="4158896"/>
              <a:ext cx="246230" cy="1900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AF76012-934C-D3A7-1B41-A3C47548E138}"/>
                </a:ext>
              </a:extLst>
            </p:cNvPr>
            <p:cNvSpPr/>
            <p:nvPr/>
          </p:nvSpPr>
          <p:spPr>
            <a:xfrm>
              <a:off x="8932447" y="2985832"/>
              <a:ext cx="246230" cy="1156747"/>
            </a:xfrm>
            <a:prstGeom prst="roundRect">
              <a:avLst/>
            </a:prstGeom>
            <a:solidFill>
              <a:srgbClr val="8B334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66AC91-43BF-7D19-E09F-277C89778D53}"/>
              </a:ext>
            </a:extLst>
          </p:cNvPr>
          <p:cNvCxnSpPr/>
          <p:nvPr/>
        </p:nvCxnSpPr>
        <p:spPr>
          <a:xfrm flipV="1">
            <a:off x="5093368" y="2186298"/>
            <a:ext cx="0" cy="4198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9FFC220-0204-7619-E0E4-744C6D83CDF3}"/>
              </a:ext>
            </a:extLst>
          </p:cNvPr>
          <p:cNvSpPr txBox="1"/>
          <p:nvPr/>
        </p:nvSpPr>
        <p:spPr>
          <a:xfrm rot="5400000">
            <a:off x="4912992" y="4239525"/>
            <a:ext cx="80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IL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F09EFC8-366D-35B5-6BB4-52BA89488F60}"/>
              </a:ext>
            </a:extLst>
          </p:cNvPr>
          <p:cNvCxnSpPr/>
          <p:nvPr/>
        </p:nvCxnSpPr>
        <p:spPr>
          <a:xfrm flipH="1">
            <a:off x="1045159" y="2985832"/>
            <a:ext cx="8342065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1FF69E-C250-61FB-C520-402844BDC452}"/>
              </a:ext>
            </a:extLst>
          </p:cNvPr>
          <p:cNvSpPr/>
          <p:nvPr/>
        </p:nvSpPr>
        <p:spPr>
          <a:xfrm>
            <a:off x="10089397" y="2075741"/>
            <a:ext cx="246230" cy="499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FFCA2F-B080-D74C-DCBB-974CBE15BCB2}"/>
              </a:ext>
            </a:extLst>
          </p:cNvPr>
          <p:cNvSpPr/>
          <p:nvPr/>
        </p:nvSpPr>
        <p:spPr>
          <a:xfrm>
            <a:off x="10089397" y="3267445"/>
            <a:ext cx="246230" cy="499894"/>
          </a:xfrm>
          <a:prstGeom prst="roundRect">
            <a:avLst/>
          </a:prstGeom>
          <a:solidFill>
            <a:srgbClr val="8B334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28A440-05DC-E627-5EE3-780530A1F578}"/>
              </a:ext>
            </a:extLst>
          </p:cNvPr>
          <p:cNvSpPr/>
          <p:nvPr/>
        </p:nvSpPr>
        <p:spPr>
          <a:xfrm>
            <a:off x="10089397" y="2667624"/>
            <a:ext cx="246230" cy="499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26379-7A5B-A5FE-2DFA-DACA39DBDEAC}"/>
              </a:ext>
            </a:extLst>
          </p:cNvPr>
          <p:cNvSpPr txBox="1"/>
          <p:nvPr/>
        </p:nvSpPr>
        <p:spPr>
          <a:xfrm>
            <a:off x="10297945" y="2109521"/>
            <a:ext cx="19502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INV + </a:t>
            </a:r>
            <a:r>
              <a:rPr lang="en-US" sz="1600" dirty="0" err="1"/>
              <a:t>GetData</a:t>
            </a:r>
            <a:endParaRPr lang="en-US" sz="1600" dirty="0"/>
          </a:p>
          <a:p>
            <a:endParaRPr lang="en-US" sz="800" dirty="0"/>
          </a:p>
          <a:p>
            <a:endParaRPr lang="en-US" sz="1400" dirty="0"/>
          </a:p>
          <a:p>
            <a:endParaRPr lang="en-US" sz="200" dirty="0"/>
          </a:p>
          <a:p>
            <a:r>
              <a:rPr lang="en-US" sz="1600" dirty="0"/>
              <a:t>Sending Block</a:t>
            </a:r>
          </a:p>
          <a:p>
            <a:endParaRPr lang="en-US" sz="500" dirty="0"/>
          </a:p>
          <a:p>
            <a:endParaRPr lang="en-US" sz="1000" dirty="0"/>
          </a:p>
          <a:p>
            <a:endParaRPr lang="en-US" sz="1400" dirty="0"/>
          </a:p>
          <a:p>
            <a:r>
              <a:rPr lang="en-US" sz="1600" dirty="0"/>
              <a:t>Verify/Processing</a:t>
            </a:r>
          </a:p>
        </p:txBody>
      </p:sp>
    </p:spTree>
    <p:extLst>
      <p:ext uri="{BB962C8B-B14F-4D97-AF65-F5344CB8AC3E}">
        <p14:creationId xmlns:p14="http://schemas.microsoft.com/office/powerpoint/2010/main" val="55026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Total nodes</a:t>
            </a:r>
          </a:p>
          <a:p>
            <a:r>
              <a:rPr lang="en-US" sz="2000" dirty="0"/>
              <a:t>Neighbors per node</a:t>
            </a:r>
          </a:p>
          <a:p>
            <a:r>
              <a:rPr lang="en-US" sz="2000" dirty="0"/>
              <a:t>Sending time per node (Transaction)</a:t>
            </a:r>
          </a:p>
          <a:p>
            <a:r>
              <a:rPr lang="en-US" sz="2000" dirty="0"/>
              <a:t>Propagation delay (INV + GETDATA)</a:t>
            </a:r>
          </a:p>
          <a:p>
            <a:r>
              <a:rPr lang="en-US" sz="2000" dirty="0"/>
              <a:t>Processing time (verify)</a:t>
            </a:r>
          </a:p>
          <a:p>
            <a:r>
              <a:rPr lang="en-US" sz="2000" dirty="0"/>
              <a:t>Serial / Parallel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E32A68-4C8B-112A-055E-8F446C41908D}"/>
              </a:ext>
            </a:extLst>
          </p:cNvPr>
          <p:cNvSpPr txBox="1">
            <a:spLocks/>
          </p:cNvSpPr>
          <p:nvPr/>
        </p:nvSpPr>
        <p:spPr>
          <a:xfrm>
            <a:off x="6194427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Undirected graph</a:t>
            </a:r>
          </a:p>
          <a:p>
            <a:r>
              <a:rPr lang="en-US" sz="2000" dirty="0"/>
              <a:t>Connected randomly</a:t>
            </a:r>
          </a:p>
          <a:p>
            <a:r>
              <a:rPr lang="en-US" sz="2000" dirty="0"/>
              <a:t>Verify without clustering</a:t>
            </a:r>
          </a:p>
        </p:txBody>
      </p:sp>
    </p:spTree>
    <p:extLst>
      <p:ext uri="{BB962C8B-B14F-4D97-AF65-F5344CB8AC3E}">
        <p14:creationId xmlns:p14="http://schemas.microsoft.com/office/powerpoint/2010/main" val="270396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Total nodes</a:t>
            </a:r>
          </a:p>
          <a:p>
            <a:r>
              <a:rPr lang="en-US" sz="2000" dirty="0"/>
              <a:t>Neighbors per node</a:t>
            </a:r>
          </a:p>
          <a:p>
            <a:r>
              <a:rPr lang="en-US" sz="2000" dirty="0"/>
              <a:t>Sending time per node (Transaction)</a:t>
            </a:r>
          </a:p>
          <a:p>
            <a:r>
              <a:rPr lang="en-US" sz="2000" dirty="0"/>
              <a:t>Propagation delay (INV + GETDATA)</a:t>
            </a:r>
          </a:p>
          <a:p>
            <a:r>
              <a:rPr lang="en-US" sz="2000" dirty="0"/>
              <a:t>Processing time (verify)</a:t>
            </a:r>
          </a:p>
          <a:p>
            <a:r>
              <a:rPr lang="en-US" sz="2000" dirty="0"/>
              <a:t>Serial / Parallel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E32A68-4C8B-112A-055E-8F446C41908D}"/>
              </a:ext>
            </a:extLst>
          </p:cNvPr>
          <p:cNvSpPr txBox="1">
            <a:spLocks/>
          </p:cNvSpPr>
          <p:nvPr/>
        </p:nvSpPr>
        <p:spPr>
          <a:xfrm>
            <a:off x="6194427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Undirected graph</a:t>
            </a:r>
          </a:p>
          <a:p>
            <a:r>
              <a:rPr lang="en-US" sz="2000" dirty="0"/>
              <a:t>Connected randomly</a:t>
            </a:r>
          </a:p>
          <a:p>
            <a:r>
              <a:rPr lang="en-US" sz="2000" dirty="0"/>
              <a:t>Verify without clustering</a:t>
            </a:r>
          </a:p>
        </p:txBody>
      </p:sp>
      <p:pic>
        <p:nvPicPr>
          <p:cNvPr id="7" name="Picture 6" descr="A picture containing screenshot, line&#10;&#10;Description automatically generated">
            <a:extLst>
              <a:ext uri="{FF2B5EF4-FFF2-40B4-BE49-F238E27FC236}">
                <a16:creationId xmlns:a16="http://schemas.microsoft.com/office/drawing/2014/main" id="{E9853A9B-E8DB-C960-DD51-EAA1CD4803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9" r="9403"/>
          <a:stretch/>
        </p:blipFill>
        <p:spPr>
          <a:xfrm>
            <a:off x="214637" y="1331520"/>
            <a:ext cx="11762726" cy="48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1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323012" cy="3684588"/>
          </a:xfrm>
        </p:spPr>
        <p:txBody>
          <a:bodyPr>
            <a:normAutofit/>
          </a:bodyPr>
          <a:lstStyle/>
          <a:p>
            <a:r>
              <a:rPr lang="en-US" sz="2000" dirty="0"/>
              <a:t>Differ between runtime and simulation time</a:t>
            </a:r>
          </a:p>
          <a:p>
            <a:pPr lvl="1"/>
            <a:r>
              <a:rPr lang="en-US" sz="1600" dirty="0"/>
              <a:t>Add inner timer count</a:t>
            </a:r>
          </a:p>
          <a:p>
            <a:r>
              <a:rPr lang="en-US" sz="2000" dirty="0"/>
              <a:t>Regular recursion method is not optimal</a:t>
            </a:r>
          </a:p>
          <a:p>
            <a:pPr lvl="1"/>
            <a:r>
              <a:rPr lang="en-US" sz="1600" dirty="0"/>
              <a:t>Do some kind of dynamic programing</a:t>
            </a:r>
          </a:p>
          <a:p>
            <a:r>
              <a:rPr lang="en-US" sz="2000" dirty="0"/>
              <a:t>Run time</a:t>
            </a:r>
          </a:p>
          <a:p>
            <a:pPr lvl="1"/>
            <a:r>
              <a:rPr lang="en-US" sz="1600" dirty="0"/>
              <a:t>Limit neighbor's nodes to max of 6</a:t>
            </a:r>
          </a:p>
          <a:p>
            <a:pPr lvl="1"/>
            <a:r>
              <a:rPr lang="en-US" sz="1600" dirty="0"/>
              <a:t>Limit recursion depth</a:t>
            </a:r>
          </a:p>
          <a:p>
            <a:r>
              <a:rPr lang="en-US" sz="2000" dirty="0"/>
              <a:t>Absence existing papers</a:t>
            </a:r>
          </a:p>
          <a:p>
            <a:pPr lvl="1"/>
            <a:r>
              <a:rPr lang="en-US" sz="1600" dirty="0"/>
              <a:t>Still open question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07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32189"/>
            <a:ext cx="6323012" cy="2957473"/>
          </a:xfrm>
        </p:spPr>
        <p:txBody>
          <a:bodyPr>
            <a:normAutofit/>
          </a:bodyPr>
          <a:lstStyle/>
          <a:p>
            <a:r>
              <a:rPr lang="en-US" sz="2000" dirty="0"/>
              <a:t># nodes = 1000 </a:t>
            </a:r>
          </a:p>
          <a:p>
            <a:r>
              <a:rPr lang="en-US" sz="2000" dirty="0"/>
              <a:t># neighbors = 4</a:t>
            </a:r>
          </a:p>
          <a:p>
            <a:r>
              <a:rPr lang="en-US" sz="2000" dirty="0"/>
              <a:t>P = 1/3 </a:t>
            </a:r>
          </a:p>
          <a:p>
            <a:r>
              <a:rPr lang="en-US" sz="2000" dirty="0" err="1"/>
              <a:t>process_time</a:t>
            </a:r>
            <a:r>
              <a:rPr lang="en-US" sz="2000" dirty="0"/>
              <a:t>=2                           </a:t>
            </a:r>
          </a:p>
          <a:p>
            <a:r>
              <a:rPr lang="en-US" sz="2000" dirty="0" err="1"/>
              <a:t>sending_time</a:t>
            </a:r>
            <a:r>
              <a:rPr lang="en-US" sz="2000" dirty="0"/>
              <a:t>=6                           </a:t>
            </a:r>
          </a:p>
          <a:p>
            <a:r>
              <a:rPr lang="en-US" sz="2000" dirty="0" err="1"/>
              <a:t>propagation_delay</a:t>
            </a:r>
            <a:r>
              <a:rPr lang="en-US" sz="2000" dirty="0"/>
              <a:t>=2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7307A60-1CB2-9F77-9091-F73F35D81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80" y="1278752"/>
            <a:ext cx="8894651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Segoe UI" panose="020B0502040204020203" pitchFamily="34" charset="0"/>
                  <a:buChar char="+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𝑃𝑟𝑜𝑐𝑒𝑠𝑠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𝑆𝑒𝑛𝑑𝑖𝑛𝑔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26F587B-971E-81DE-C145-A6644F9F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1" y="5198200"/>
                <a:ext cx="2466126" cy="762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69838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</Template>
  <TotalTime>511</TotalTime>
  <Words>903</Words>
  <Application>Microsoft Office PowerPoint</Application>
  <PresentationFormat>Widescreen</PresentationFormat>
  <Paragraphs>252</Paragraphs>
  <Slides>21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Open sans</vt:lpstr>
      <vt:lpstr>Segoe UI</vt:lpstr>
      <vt:lpstr>MinimalXOVTI</vt:lpstr>
      <vt:lpstr>Block propagation – Serial Vs Parallel</vt:lpstr>
      <vt:lpstr>Introduction</vt:lpstr>
      <vt:lpstr>Introduction</vt:lpstr>
      <vt:lpstr>Broadcast over time </vt:lpstr>
      <vt:lpstr>Broadcast over time </vt:lpstr>
      <vt:lpstr>Our system</vt:lpstr>
      <vt:lpstr>Our system</vt:lpstr>
      <vt:lpstr>Obstacles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Questions?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propagation – Serial Vs Parallel</dc:title>
  <dc:creator>Straussman, Dan</dc:creator>
  <cp:lastModifiedBy>Straussman, Dan</cp:lastModifiedBy>
  <cp:revision>8</cp:revision>
  <dcterms:created xsi:type="dcterms:W3CDTF">2023-06-26T19:52:07Z</dcterms:created>
  <dcterms:modified xsi:type="dcterms:W3CDTF">2023-07-02T19:59:23Z</dcterms:modified>
</cp:coreProperties>
</file>