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798" y="1594183"/>
            <a:ext cx="4788024" cy="356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8798" y="548680"/>
            <a:ext cx="47880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855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35484" y="6180541"/>
            <a:ext cx="1110013" cy="272795"/>
            <a:chOff x="3275856" y="1242391"/>
            <a:chExt cx="1656184" cy="407020"/>
          </a:xfrm>
        </p:grpSpPr>
        <p:sp>
          <p:nvSpPr>
            <p:cNvPr id="18" name="Rounded Rectangle 1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358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34</cp:revision>
  <dcterms:created xsi:type="dcterms:W3CDTF">2014-04-01T16:35:38Z</dcterms:created>
  <dcterms:modified xsi:type="dcterms:W3CDTF">2016-05-02T12:15:37Z</dcterms:modified>
</cp:coreProperties>
</file>