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2A83-5B51-44E4-9D98-DDBB579A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B70A-FD25-4EDA-9C43-310A02DC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D945-5CAB-45A6-92A7-A70CD679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0906-F697-45F1-891F-9076D02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94E3-95ED-4CDE-97C2-9DF6409C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412C-701B-49DD-8EA5-270D889E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E7AA8-9125-4656-90D3-40A030ACC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C13B-1EB1-49A8-9229-3A6778A3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A91-AC06-4A75-9497-1111F6B4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C21D-D3F2-4EA1-947A-F59ADF7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5A71B-DD13-4591-941F-04C13F45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D306-CE9D-4800-8F16-43B4263A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E95A-1A29-4F17-99A1-E6BC851E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9691-880E-4AE7-B99C-613051F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A0FB-79A1-43A1-A2BF-A5309667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466-7413-4CCA-83C8-E71D2764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9F-25C5-412C-A1C1-B4FA8A05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816F-5991-4279-A279-F0618974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9FA8-79FC-4448-99C1-FA8CFD1F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9B0D-19F7-4ACD-9B61-AAF8B27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A49F-8054-470B-9874-E5B1AE98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7767-9C30-4268-9BF6-DED52797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C3BA-53CB-462B-8538-16650D28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5E46-2F72-46FE-8C98-B31E749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8-4744-44F7-A783-114C51B3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8D50-AF21-4FDB-BF05-6CEB99E7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B65E-A875-45FE-8C51-2DC1400C6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7C3E-503A-4AFC-9512-866162B1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A115-F4A6-4CA1-9FAE-8234A402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F0FD2-CA27-41F1-8D2D-4FCD76D2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935C-2035-4944-9035-FFA485F3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FBDA-5112-4338-8C82-2AAF72F7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33A5-5642-46C4-8C27-2F31025A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E8B54-5597-4D61-9937-3E52A9720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E4485-F3D0-44F3-8436-CCFDC09D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C8B84-C34A-4656-A4F6-21465E52D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4F557-2902-49BC-A67E-093CDC72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A559C-7750-4E01-BFA1-7D13E81E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965A9-5CE0-43BD-98AC-41A3BD0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7340-D0D4-45A8-9A38-2DB1D0F2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B0D39-7101-4840-B96F-128B1DCF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7690-08BA-465B-AFD1-E610EB79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D27E1-3004-429C-A5BD-1703906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4BFC2-AF44-4A6A-A885-F7276D22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4962A-C942-4CD3-AF8B-29CE6F1C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EC82-F63C-49BF-BADD-89D1C5AD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6435-1EBD-44EC-AE91-0C4129B2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47A-994A-4913-915C-9ABFEDB1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B90A-A4EA-4107-99FC-31871DAF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00D6-BEA9-4721-AE3A-D511CA5B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3EF0-BC3F-4585-ABA3-3A8A1098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B116-EB75-486C-B89D-9A247C3D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E584-8D1D-4498-8990-0C12F6A2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B4C01-BA58-46A0-A950-5679375F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EF60D-4A86-4F3F-B49B-FA06D489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03DDD-AB53-41B5-9D0F-968BEFE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B9F9-82F8-402B-8B1B-0DC4AD7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344A-1493-426A-9FE7-89063962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8BF9F-D3CF-4468-83EB-488E9B4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A629-6BD4-42DC-88F4-AEF4FA97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9692-D88B-46D4-8F43-116BA178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7FF6-77E4-4D08-9772-8D628477B8F5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0EA3-8DC0-4C53-B96C-C2855A030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2B-00A1-4084-B8B0-1F736FF2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D630-857E-4434-9CAF-6215DB4E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834BED-6E9C-45E8-8216-69398A2DEDA6}"/>
              </a:ext>
            </a:extLst>
          </p:cNvPr>
          <p:cNvSpPr/>
          <p:nvPr/>
        </p:nvSpPr>
        <p:spPr>
          <a:xfrm>
            <a:off x="98382" y="688907"/>
            <a:ext cx="6551313" cy="64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26F9BF-BDD5-479A-B911-A06BF78F6A85}"/>
              </a:ext>
            </a:extLst>
          </p:cNvPr>
          <p:cNvSpPr/>
          <p:nvPr/>
        </p:nvSpPr>
        <p:spPr>
          <a:xfrm>
            <a:off x="98381" y="2091802"/>
            <a:ext cx="6551313" cy="64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A99E0C-EE53-4C6C-81B4-88871002AFFE}"/>
              </a:ext>
            </a:extLst>
          </p:cNvPr>
          <p:cNvSpPr/>
          <p:nvPr/>
        </p:nvSpPr>
        <p:spPr>
          <a:xfrm>
            <a:off x="128939" y="5334034"/>
            <a:ext cx="6551313" cy="64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D4299C-BDE6-4536-A635-D431FAF0ED82}"/>
              </a:ext>
            </a:extLst>
          </p:cNvPr>
          <p:cNvSpPr/>
          <p:nvPr/>
        </p:nvSpPr>
        <p:spPr>
          <a:xfrm>
            <a:off x="108932" y="3944656"/>
            <a:ext cx="6551313" cy="64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64DD4D5-042E-4ED5-A795-EFD7102C29DF}"/>
              </a:ext>
            </a:extLst>
          </p:cNvPr>
          <p:cNvSpPr/>
          <p:nvPr/>
        </p:nvSpPr>
        <p:spPr>
          <a:xfrm>
            <a:off x="4047015" y="47771"/>
            <a:ext cx="45719" cy="6675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590457-66B7-489F-A38E-6E488EFC6EB4}"/>
              </a:ext>
            </a:extLst>
          </p:cNvPr>
          <p:cNvSpPr/>
          <p:nvPr/>
        </p:nvSpPr>
        <p:spPr>
          <a:xfrm>
            <a:off x="1291116" y="44425"/>
            <a:ext cx="45719" cy="6675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E6D606-46A5-4A4E-B816-91D0E3488DFB}"/>
              </a:ext>
            </a:extLst>
          </p:cNvPr>
          <p:cNvGrpSpPr/>
          <p:nvPr/>
        </p:nvGrpSpPr>
        <p:grpSpPr>
          <a:xfrm>
            <a:off x="579243" y="825682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D087F157-805A-4B48-99F6-AA4E16CE38BA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7AE4F5-C2FF-4D74-933A-002621587A59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EA9060-9EB4-4191-A3F8-6FF4ECB8E013}"/>
              </a:ext>
            </a:extLst>
          </p:cNvPr>
          <p:cNvGrpSpPr/>
          <p:nvPr/>
        </p:nvGrpSpPr>
        <p:grpSpPr>
          <a:xfrm>
            <a:off x="567448" y="1490481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E0E3660B-3F12-4480-8320-1CB2FAED7FDE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0142D7-CB73-4130-BB64-9B0A6CC61EC7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910058-4FDB-4171-9D1D-2D8962EC545E}"/>
              </a:ext>
            </a:extLst>
          </p:cNvPr>
          <p:cNvGrpSpPr/>
          <p:nvPr/>
        </p:nvGrpSpPr>
        <p:grpSpPr>
          <a:xfrm>
            <a:off x="563014" y="2194022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6CFD01F0-B077-4BEC-86F0-6E6D8304ECF3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E02C8-4378-4B2B-9D66-2684D870DD06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F7D1F3-ABE2-40AD-9984-9F43F0153DE8}"/>
              </a:ext>
            </a:extLst>
          </p:cNvPr>
          <p:cNvGrpSpPr/>
          <p:nvPr/>
        </p:nvGrpSpPr>
        <p:grpSpPr>
          <a:xfrm>
            <a:off x="567665" y="2892186"/>
            <a:ext cx="274316" cy="338554"/>
            <a:chOff x="815397" y="1234464"/>
            <a:chExt cx="434338" cy="548634"/>
          </a:xfrm>
          <a:solidFill>
            <a:schemeClr val="bg1">
              <a:lumMod val="50000"/>
            </a:schemeClr>
          </a:solidFill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A2CBBFA8-ADE1-41A4-8D9E-A42013841807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2332D4-F7DE-4106-8B33-98F5DB30B28E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6CFD07-FDC1-4721-9DA9-325EB3DDB35B}"/>
              </a:ext>
            </a:extLst>
          </p:cNvPr>
          <p:cNvSpPr txBox="1"/>
          <p:nvPr/>
        </p:nvSpPr>
        <p:spPr>
          <a:xfrm>
            <a:off x="1415739" y="411044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Mobile 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831E5E-29E3-43BF-B054-8FF8F670BECB}"/>
              </a:ext>
            </a:extLst>
          </p:cNvPr>
          <p:cNvSpPr txBox="1"/>
          <p:nvPr/>
        </p:nvSpPr>
        <p:spPr>
          <a:xfrm>
            <a:off x="2232818" y="411044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8E4E8-0739-47D8-821F-C2883E8BA418}"/>
              </a:ext>
            </a:extLst>
          </p:cNvPr>
          <p:cNvSpPr txBox="1"/>
          <p:nvPr/>
        </p:nvSpPr>
        <p:spPr>
          <a:xfrm>
            <a:off x="3071760" y="411476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FPS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253EDB-8487-48C6-B71B-F00EA66AD732}"/>
              </a:ext>
            </a:extLst>
          </p:cNvPr>
          <p:cNvSpPr txBox="1"/>
          <p:nvPr/>
        </p:nvSpPr>
        <p:spPr>
          <a:xfrm>
            <a:off x="178971" y="340720"/>
            <a:ext cx="1029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Before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957B6-2E22-4DBF-8EE9-830A38906148}"/>
              </a:ext>
            </a:extLst>
          </p:cNvPr>
          <p:cNvSpPr txBox="1"/>
          <p:nvPr/>
        </p:nvSpPr>
        <p:spPr>
          <a:xfrm>
            <a:off x="213485" y="1127751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B55987-51D4-4985-B72E-0CABF7278191}"/>
              </a:ext>
            </a:extLst>
          </p:cNvPr>
          <p:cNvSpPr txBox="1"/>
          <p:nvPr/>
        </p:nvSpPr>
        <p:spPr>
          <a:xfrm>
            <a:off x="201690" y="1804398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F770-8E3E-4292-B5F0-2738F7A90512}"/>
              </a:ext>
            </a:extLst>
          </p:cNvPr>
          <p:cNvSpPr txBox="1"/>
          <p:nvPr/>
        </p:nvSpPr>
        <p:spPr>
          <a:xfrm>
            <a:off x="213485" y="2506702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8705E-9220-4C0D-83F2-B5DDE057B12C}"/>
              </a:ext>
            </a:extLst>
          </p:cNvPr>
          <p:cNvSpPr txBox="1"/>
          <p:nvPr/>
        </p:nvSpPr>
        <p:spPr>
          <a:xfrm>
            <a:off x="190112" y="3201497"/>
            <a:ext cx="110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Non-HASE Cus 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B9A38E-9915-4D6C-AECB-82403E3D0D33}"/>
              </a:ext>
            </a:extLst>
          </p:cNvPr>
          <p:cNvSpPr/>
          <p:nvPr/>
        </p:nvSpPr>
        <p:spPr>
          <a:xfrm>
            <a:off x="2586749" y="906895"/>
            <a:ext cx="182867" cy="182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96360C7-B486-48E0-875F-E7163D48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2" y="910320"/>
            <a:ext cx="182880" cy="182880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2A036EAA-C8B0-430C-B3AA-9F7F851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63" y="906895"/>
            <a:ext cx="182880" cy="182880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7DC18524-F4D0-4BB3-AF4E-55386343F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18" y="1597827"/>
            <a:ext cx="182880" cy="182880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606CEE3C-9AAB-46A5-B072-4514DAC0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04" y="1598531"/>
            <a:ext cx="182880" cy="182880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56033F52-4E62-4E68-9312-A15ACB0F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78" y="867599"/>
            <a:ext cx="182880" cy="182880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E27EFCDB-3EC5-425D-B586-140DC620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868428"/>
            <a:ext cx="182880" cy="182880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42EC4CBC-988A-442D-8609-50CF9F210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90" y="1598477"/>
            <a:ext cx="182880" cy="182880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3130D10F-4477-4DB1-84A5-AA3E314A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1562689"/>
            <a:ext cx="182880" cy="182880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72D6238D-CAB5-45BF-9F18-B071966E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09" y="2311449"/>
            <a:ext cx="182880" cy="182880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6B56251A-E664-490E-99F3-B328B3B6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2311117"/>
            <a:ext cx="182880" cy="1828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9B962E2-36E4-4E7D-B99E-0DD07AB40B89}"/>
              </a:ext>
            </a:extLst>
          </p:cNvPr>
          <p:cNvSpPr txBox="1"/>
          <p:nvPr/>
        </p:nvSpPr>
        <p:spPr>
          <a:xfrm>
            <a:off x="1953546" y="45757"/>
            <a:ext cx="14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F9BDF2-7AB0-4D0D-AA21-21260AE8141A}"/>
              </a:ext>
            </a:extLst>
          </p:cNvPr>
          <p:cNvSpPr txBox="1"/>
          <p:nvPr/>
        </p:nvSpPr>
        <p:spPr>
          <a:xfrm>
            <a:off x="4734124" y="46955"/>
            <a:ext cx="14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 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7A0F0D-B25F-473C-9C72-3EB8DB9EA3EB}"/>
              </a:ext>
            </a:extLst>
          </p:cNvPr>
          <p:cNvSpPr txBox="1"/>
          <p:nvPr/>
        </p:nvSpPr>
        <p:spPr>
          <a:xfrm>
            <a:off x="4157045" y="395783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Mobile No.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0081CB-9F7C-4FA6-8821-F48F57C2A741}"/>
              </a:ext>
            </a:extLst>
          </p:cNvPr>
          <p:cNvSpPr txBox="1"/>
          <p:nvPr/>
        </p:nvSpPr>
        <p:spPr>
          <a:xfrm>
            <a:off x="4974124" y="395783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0F7842-EE95-4D25-A273-2E42DD4373AC}"/>
              </a:ext>
            </a:extLst>
          </p:cNvPr>
          <p:cNvSpPr txBox="1"/>
          <p:nvPr/>
        </p:nvSpPr>
        <p:spPr>
          <a:xfrm>
            <a:off x="5813066" y="396215"/>
            <a:ext cx="8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FPS ID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A7A33D-99E7-41C8-BFC4-299CA070487F}"/>
              </a:ext>
            </a:extLst>
          </p:cNvPr>
          <p:cNvGrpSpPr/>
          <p:nvPr/>
        </p:nvGrpSpPr>
        <p:grpSpPr>
          <a:xfrm>
            <a:off x="579243" y="4049924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69" name="Flowchart: Delay 68">
              <a:extLst>
                <a:ext uri="{FF2B5EF4-FFF2-40B4-BE49-F238E27FC236}">
                  <a16:creationId xmlns:a16="http://schemas.microsoft.com/office/drawing/2014/main" id="{A2D547F0-D303-42A5-A8A5-50EC81F8D067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AE8650-50C2-480D-9D1A-CE2775DFE76E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68F0BB-DDBA-4F8F-9172-C8BEAAD656CE}"/>
              </a:ext>
            </a:extLst>
          </p:cNvPr>
          <p:cNvGrpSpPr/>
          <p:nvPr/>
        </p:nvGrpSpPr>
        <p:grpSpPr>
          <a:xfrm>
            <a:off x="567448" y="4714723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72" name="Flowchart: Delay 71">
              <a:extLst>
                <a:ext uri="{FF2B5EF4-FFF2-40B4-BE49-F238E27FC236}">
                  <a16:creationId xmlns:a16="http://schemas.microsoft.com/office/drawing/2014/main" id="{5E8BF843-F06E-4DF7-A186-0789D0071AD9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9BE7332-1BA7-4A00-99B4-67948442BBB4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08F28A-F0D7-4ED0-B65B-2DF8E9EADCA2}"/>
              </a:ext>
            </a:extLst>
          </p:cNvPr>
          <p:cNvGrpSpPr/>
          <p:nvPr/>
        </p:nvGrpSpPr>
        <p:grpSpPr>
          <a:xfrm>
            <a:off x="563014" y="5418264"/>
            <a:ext cx="274316" cy="338554"/>
            <a:chOff x="815397" y="1234464"/>
            <a:chExt cx="434338" cy="548634"/>
          </a:xfrm>
          <a:solidFill>
            <a:srgbClr val="34A344"/>
          </a:solidFill>
        </p:grpSpPr>
        <p:sp>
          <p:nvSpPr>
            <p:cNvPr id="75" name="Flowchart: Delay 74">
              <a:extLst>
                <a:ext uri="{FF2B5EF4-FFF2-40B4-BE49-F238E27FC236}">
                  <a16:creationId xmlns:a16="http://schemas.microsoft.com/office/drawing/2014/main" id="{5A742B50-754F-4A81-A578-D26A02CD1BC5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DD9C583-EA7B-41FD-B17C-E6F9740ECEB3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7086C3-CFFC-49AD-B171-08D80196226A}"/>
              </a:ext>
            </a:extLst>
          </p:cNvPr>
          <p:cNvGrpSpPr/>
          <p:nvPr/>
        </p:nvGrpSpPr>
        <p:grpSpPr>
          <a:xfrm>
            <a:off x="567665" y="6116428"/>
            <a:ext cx="274316" cy="338554"/>
            <a:chOff x="815397" y="1234464"/>
            <a:chExt cx="434338" cy="548634"/>
          </a:xfrm>
          <a:solidFill>
            <a:schemeClr val="bg1">
              <a:lumMod val="50000"/>
            </a:schemeClr>
          </a:solidFill>
        </p:grpSpPr>
        <p:sp>
          <p:nvSpPr>
            <p:cNvPr id="78" name="Flowchart: Delay 77">
              <a:extLst>
                <a:ext uri="{FF2B5EF4-FFF2-40B4-BE49-F238E27FC236}">
                  <a16:creationId xmlns:a16="http://schemas.microsoft.com/office/drawing/2014/main" id="{6EA3B5A9-64E1-4303-A08E-BA577355506D}"/>
                </a:ext>
              </a:extLst>
            </p:cNvPr>
            <p:cNvSpPr/>
            <p:nvPr/>
          </p:nvSpPr>
          <p:spPr>
            <a:xfrm rot="16200000">
              <a:off x="854102" y="1387465"/>
              <a:ext cx="356928" cy="434338"/>
            </a:xfrm>
            <a:prstGeom prst="flowChartDelay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1A9DE1-56A8-4C58-9B72-B73477F6C339}"/>
                </a:ext>
              </a:extLst>
            </p:cNvPr>
            <p:cNvSpPr/>
            <p:nvPr/>
          </p:nvSpPr>
          <p:spPr>
            <a:xfrm>
              <a:off x="895407" y="1234464"/>
              <a:ext cx="274317" cy="274317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644A39-8711-48A7-94D3-47857DA9D9BE}"/>
              </a:ext>
            </a:extLst>
          </p:cNvPr>
          <p:cNvSpPr txBox="1"/>
          <p:nvPr/>
        </p:nvSpPr>
        <p:spPr>
          <a:xfrm>
            <a:off x="225402" y="3535107"/>
            <a:ext cx="1029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After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E7BDED-0151-4839-A21F-1E6AC67FB2B0}"/>
              </a:ext>
            </a:extLst>
          </p:cNvPr>
          <p:cNvSpPr txBox="1"/>
          <p:nvPr/>
        </p:nvSpPr>
        <p:spPr>
          <a:xfrm>
            <a:off x="213485" y="4351993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068AE2-0EFD-4A1B-B53E-14102A1503AE}"/>
              </a:ext>
            </a:extLst>
          </p:cNvPr>
          <p:cNvSpPr txBox="1"/>
          <p:nvPr/>
        </p:nvSpPr>
        <p:spPr>
          <a:xfrm>
            <a:off x="201690" y="5028640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D1A117-8AB9-4F2E-82BD-E70E4812DE49}"/>
              </a:ext>
            </a:extLst>
          </p:cNvPr>
          <p:cNvSpPr txBox="1"/>
          <p:nvPr/>
        </p:nvSpPr>
        <p:spPr>
          <a:xfrm>
            <a:off x="213485" y="5730944"/>
            <a:ext cx="100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HASE Cus 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213F82-AAEA-4A95-8869-71F582ADCA03}"/>
              </a:ext>
            </a:extLst>
          </p:cNvPr>
          <p:cNvSpPr txBox="1"/>
          <p:nvPr/>
        </p:nvSpPr>
        <p:spPr>
          <a:xfrm>
            <a:off x="190112" y="6425739"/>
            <a:ext cx="110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Non-HASE Cus 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2AA0840-3BCA-4583-B8A0-EBE7C3757BFF}"/>
              </a:ext>
            </a:extLst>
          </p:cNvPr>
          <p:cNvSpPr/>
          <p:nvPr/>
        </p:nvSpPr>
        <p:spPr>
          <a:xfrm>
            <a:off x="2586749" y="4131137"/>
            <a:ext cx="182867" cy="182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11AEF571-71F7-4C25-9AAE-3D809D72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2" y="4134562"/>
            <a:ext cx="182880" cy="182880"/>
          </a:xfrm>
          <a:prstGeom prst="rect">
            <a:avLst/>
          </a:prstGeom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73BBB8C8-5886-487C-8877-305EF5C5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63" y="4131137"/>
            <a:ext cx="182880" cy="182880"/>
          </a:xfrm>
          <a:prstGeom prst="rect">
            <a:avLst/>
          </a:prstGeom>
        </p:spPr>
      </p:pic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EBC07B9D-1A18-490B-A0DF-7AD88311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18" y="4822069"/>
            <a:ext cx="182880" cy="182880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B2316244-8DF5-4F3B-AD6C-D6DBD28B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04" y="4822773"/>
            <a:ext cx="182880" cy="182880"/>
          </a:xfrm>
          <a:prstGeom prst="rect">
            <a:avLst/>
          </a:prstGeom>
        </p:spPr>
      </p:pic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0B7E0E02-4097-4B7C-B0D2-D075D5A28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78" y="4091841"/>
            <a:ext cx="182880" cy="182880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BE5F1544-87D9-4026-84B3-32D020E3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4092670"/>
            <a:ext cx="182880" cy="182880"/>
          </a:xfrm>
          <a:prstGeom prst="rect">
            <a:avLst/>
          </a:prstGeom>
        </p:spPr>
      </p:pic>
      <p:pic>
        <p:nvPicPr>
          <p:cNvPr id="97" name="Picture 96" descr="A close up of a logo&#10;&#10;Description automatically generated">
            <a:extLst>
              <a:ext uri="{FF2B5EF4-FFF2-40B4-BE49-F238E27FC236}">
                <a16:creationId xmlns:a16="http://schemas.microsoft.com/office/drawing/2014/main" id="{22A1CFCD-5EB9-468C-A9A7-B19B0DA4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90" y="4822719"/>
            <a:ext cx="182880" cy="182880"/>
          </a:xfrm>
          <a:prstGeom prst="rect">
            <a:avLst/>
          </a:prstGeom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C85ECECF-3BE8-4D73-B899-F6B70410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4786931"/>
            <a:ext cx="182880" cy="182880"/>
          </a:xfrm>
          <a:prstGeom prst="rect">
            <a:avLst/>
          </a:prstGeom>
        </p:spPr>
      </p:pic>
      <p:pic>
        <p:nvPicPr>
          <p:cNvPr id="99" name="Picture 98" descr="A close up of a logo&#10;&#10;Description automatically generated">
            <a:extLst>
              <a:ext uri="{FF2B5EF4-FFF2-40B4-BE49-F238E27FC236}">
                <a16:creationId xmlns:a16="http://schemas.microsoft.com/office/drawing/2014/main" id="{921438B6-BB5B-4E28-BC5A-875136CC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09" y="5535691"/>
            <a:ext cx="182880" cy="182880"/>
          </a:xfrm>
          <a:prstGeom prst="rect">
            <a:avLst/>
          </a:prstGeom>
        </p:spPr>
      </p:pic>
      <p:pic>
        <p:nvPicPr>
          <p:cNvPr id="100" name="Picture 99" descr="A close up of a logo&#10;&#10;Description automatically generated">
            <a:extLst>
              <a:ext uri="{FF2B5EF4-FFF2-40B4-BE49-F238E27FC236}">
                <a16:creationId xmlns:a16="http://schemas.microsoft.com/office/drawing/2014/main" id="{0BB9910B-180F-430E-A8D7-950EC280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78" y="5535359"/>
            <a:ext cx="182880" cy="182880"/>
          </a:xfrm>
          <a:prstGeom prst="rect">
            <a:avLst/>
          </a:prstGeom>
        </p:spPr>
      </p:pic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B92F170E-9003-467C-8ADF-394DC4E9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69" y="5535359"/>
            <a:ext cx="182880" cy="182880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DA4BFAB8-9536-42A3-AD69-161713090853}"/>
              </a:ext>
            </a:extLst>
          </p:cNvPr>
          <p:cNvSpPr/>
          <p:nvPr/>
        </p:nvSpPr>
        <p:spPr>
          <a:xfrm>
            <a:off x="4452222" y="4127761"/>
            <a:ext cx="182867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13F2837-9535-4030-AB47-E1C4E12481C0}"/>
              </a:ext>
            </a:extLst>
          </p:cNvPr>
          <p:cNvSpPr txBox="1"/>
          <p:nvPr/>
        </p:nvSpPr>
        <p:spPr>
          <a:xfrm>
            <a:off x="6950141" y="1251507"/>
            <a:ext cx="17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Market Share </a:t>
            </a:r>
          </a:p>
          <a:p>
            <a:pPr algn="ctr"/>
            <a:r>
              <a:rPr lang="en-US" sz="1600" b="1" dirty="0"/>
              <a:t>(Proxy)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D272F4-EBD0-4261-A306-A4F194B4D1F5}"/>
              </a:ext>
            </a:extLst>
          </p:cNvPr>
          <p:cNvSpPr txBox="1"/>
          <p:nvPr/>
        </p:nvSpPr>
        <p:spPr>
          <a:xfrm>
            <a:off x="8785971" y="1251507"/>
            <a:ext cx="17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Market Share </a:t>
            </a:r>
          </a:p>
          <a:p>
            <a:pPr algn="ctr"/>
            <a:r>
              <a:rPr lang="en-US" sz="1600" b="1" dirty="0"/>
              <a:t>(Cus)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43BA05-3B33-4F80-81F8-D114C5B798A7}"/>
              </a:ext>
            </a:extLst>
          </p:cNvPr>
          <p:cNvSpPr txBox="1"/>
          <p:nvPr/>
        </p:nvSpPr>
        <p:spPr>
          <a:xfrm>
            <a:off x="10541558" y="1353973"/>
            <a:ext cx="145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Penetration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A78700A-C97A-4E19-8FDA-0F7C2A3F03B7}"/>
                  </a:ext>
                </a:extLst>
              </p:cNvPr>
              <p:cNvSpPr txBox="1"/>
              <p:nvPr/>
            </p:nvSpPr>
            <p:spPr>
              <a:xfrm>
                <a:off x="7245626" y="2254350"/>
                <a:ext cx="1309654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A78700A-C97A-4E19-8FDA-0F7C2A3F0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26" y="2254350"/>
                <a:ext cx="1309654" cy="51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94782DE-ED98-4241-91B9-5E40D92D0B17}"/>
                  </a:ext>
                </a:extLst>
              </p:cNvPr>
              <p:cNvSpPr txBox="1"/>
              <p:nvPr/>
            </p:nvSpPr>
            <p:spPr>
              <a:xfrm>
                <a:off x="9009439" y="2248490"/>
                <a:ext cx="118141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94782DE-ED98-4241-91B9-5E40D92D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439" y="2248490"/>
                <a:ext cx="118141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C81128F-062E-4A19-BF64-59AAD6E1C7E6}"/>
                  </a:ext>
                </a:extLst>
              </p:cNvPr>
              <p:cNvSpPr txBox="1"/>
              <p:nvPr/>
            </p:nvSpPr>
            <p:spPr>
              <a:xfrm>
                <a:off x="10678943" y="2271382"/>
                <a:ext cx="118141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C81128F-062E-4A19-BF64-59AAD6E1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943" y="2271382"/>
                <a:ext cx="1181414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09FAF83-FE34-4DBD-8F26-BAC01E8532A3}"/>
                  </a:ext>
                </a:extLst>
              </p:cNvPr>
              <p:cNvSpPr txBox="1"/>
              <p:nvPr/>
            </p:nvSpPr>
            <p:spPr>
              <a:xfrm>
                <a:off x="7224460" y="4481437"/>
                <a:ext cx="1328890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09FAF83-FE34-4DBD-8F26-BAC01E853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60" y="4481437"/>
                <a:ext cx="1328890" cy="5175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8E2C9BC-D0A3-48D0-B76A-E1FB735C32DF}"/>
                  </a:ext>
                </a:extLst>
              </p:cNvPr>
              <p:cNvSpPr txBox="1"/>
              <p:nvPr/>
            </p:nvSpPr>
            <p:spPr>
              <a:xfrm>
                <a:off x="9096624" y="4531231"/>
                <a:ext cx="118141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8E2C9BC-D0A3-48D0-B76A-E1FB735C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24" y="4531231"/>
                <a:ext cx="118141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912DBD4-010C-46E8-AF83-633A4CDAB1E0}"/>
                  </a:ext>
                </a:extLst>
              </p:cNvPr>
              <p:cNvSpPr txBox="1"/>
              <p:nvPr/>
            </p:nvSpPr>
            <p:spPr>
              <a:xfrm>
                <a:off x="10657777" y="4501320"/>
                <a:ext cx="118141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912DBD4-010C-46E8-AF83-633A4CDA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777" y="4501320"/>
                <a:ext cx="118141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E8DF3A28-35BC-4D38-BCC9-84AC60FE73CF}"/>
              </a:ext>
            </a:extLst>
          </p:cNvPr>
          <p:cNvSpPr/>
          <p:nvPr/>
        </p:nvSpPr>
        <p:spPr>
          <a:xfrm>
            <a:off x="5339899" y="2289022"/>
            <a:ext cx="182867" cy="182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EF65961-CA68-41B0-90C9-C2A1DA099842}"/>
              </a:ext>
            </a:extLst>
          </p:cNvPr>
          <p:cNvGrpSpPr/>
          <p:nvPr/>
        </p:nvGrpSpPr>
        <p:grpSpPr>
          <a:xfrm>
            <a:off x="4452209" y="6253414"/>
            <a:ext cx="187975" cy="182880"/>
            <a:chOff x="8290536" y="3657598"/>
            <a:chExt cx="187975" cy="182880"/>
          </a:xfrm>
        </p:grpSpPr>
        <p:pic>
          <p:nvPicPr>
            <p:cNvPr id="119" name="Picture 118" descr="A picture containing drawing, clock&#10;&#10;Description automatically generated">
              <a:extLst>
                <a:ext uri="{FF2B5EF4-FFF2-40B4-BE49-F238E27FC236}">
                  <a16:creationId xmlns:a16="http://schemas.microsoft.com/office/drawing/2014/main" id="{3B0BD668-7C62-4B58-ADEC-7E9796535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631" y="3657598"/>
              <a:ext cx="182880" cy="182880"/>
            </a:xfrm>
            <a:prstGeom prst="rect">
              <a:avLst/>
            </a:prstGeom>
          </p:spPr>
        </p:pic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C00B5D4-E2CB-4758-BC2C-6493CC3C8AA9}"/>
                </a:ext>
              </a:extLst>
            </p:cNvPr>
            <p:cNvSpPr/>
            <p:nvPr/>
          </p:nvSpPr>
          <p:spPr>
            <a:xfrm>
              <a:off x="8290536" y="3657598"/>
              <a:ext cx="182867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BB894DA4-6ACA-4659-B4EF-3FA5AA81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370" y="6225527"/>
            <a:ext cx="182880" cy="182880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ABDC0E8F-26D5-4DBA-8DC2-EC267ADAFAEE}"/>
              </a:ext>
            </a:extLst>
          </p:cNvPr>
          <p:cNvSpPr/>
          <p:nvPr/>
        </p:nvSpPr>
        <p:spPr>
          <a:xfrm>
            <a:off x="10031383" y="6464046"/>
            <a:ext cx="182867" cy="182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6258199-F926-4C48-B222-E4CE638F035A}"/>
              </a:ext>
            </a:extLst>
          </p:cNvPr>
          <p:cNvSpPr txBox="1"/>
          <p:nvPr/>
        </p:nvSpPr>
        <p:spPr>
          <a:xfrm>
            <a:off x="10190853" y="6179685"/>
            <a:ext cx="230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: Registered  and set as default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DC23E0-0570-411B-AA19-11D596BDE177}"/>
              </a:ext>
            </a:extLst>
          </p:cNvPr>
          <p:cNvSpPr txBox="1"/>
          <p:nvPr/>
        </p:nvSpPr>
        <p:spPr>
          <a:xfrm>
            <a:off x="10189330" y="6424681"/>
            <a:ext cx="230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: Registered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0A73F5-E601-4761-A440-0702BC4821BF}"/>
              </a:ext>
            </a:extLst>
          </p:cNvPr>
          <p:cNvSpPr/>
          <p:nvPr/>
        </p:nvSpPr>
        <p:spPr>
          <a:xfrm>
            <a:off x="-30414" y="3429000"/>
            <a:ext cx="12222414" cy="59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BA3DB7B-4F84-4976-8DC9-3B23D0B06FEA}"/>
              </a:ext>
            </a:extLst>
          </p:cNvPr>
          <p:cNvSpPr/>
          <p:nvPr/>
        </p:nvSpPr>
        <p:spPr>
          <a:xfrm>
            <a:off x="9893109" y="6137985"/>
            <a:ext cx="2178037" cy="5483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Chuming Chan</dc:creator>
  <cp:lastModifiedBy>Chuming Chan</cp:lastModifiedBy>
  <cp:revision>6</cp:revision>
  <dcterms:created xsi:type="dcterms:W3CDTF">2020-07-23T03:11:58Z</dcterms:created>
  <dcterms:modified xsi:type="dcterms:W3CDTF">2020-07-23T03:49:04Z</dcterms:modified>
</cp:coreProperties>
</file>