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2" autoAdjust="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90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68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1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98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88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76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17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0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11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A978-7359-3E4F-9F1D-9A737B3E0E76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8979-E3C6-B44D-BAA9-CE1AC4136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46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2438" y="1180146"/>
            <a:ext cx="8172189" cy="4258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6546" y="1226379"/>
            <a:ext cx="205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丹创教育平台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05267" y="3912442"/>
            <a:ext cx="8172189" cy="15136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70018" y="4395714"/>
            <a:ext cx="1207495" cy="8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70018" y="4626613"/>
            <a:ext cx="136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评价中心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183863" y="4395714"/>
            <a:ext cx="1207495" cy="8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83863" y="4626613"/>
            <a:ext cx="136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角色组织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92745" y="4395714"/>
            <a:ext cx="1207495" cy="8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74983" y="4626613"/>
            <a:ext cx="8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订单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64075" y="4415647"/>
            <a:ext cx="934205" cy="8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30854" y="4646546"/>
            <a:ext cx="76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支付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952640" y="4415647"/>
            <a:ext cx="1207495" cy="8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47707" y="4646546"/>
            <a:ext cx="8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搜索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81174" y="4415647"/>
            <a:ext cx="934205" cy="8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6229" y="4626613"/>
            <a:ext cx="98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推广码</a:t>
            </a: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05267" y="1801851"/>
            <a:ext cx="8172189" cy="15136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13506" y="2373131"/>
            <a:ext cx="2078328" cy="833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13506" y="2604030"/>
            <a:ext cx="207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试卷在线分析视频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372524" y="2373131"/>
            <a:ext cx="1207495" cy="833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372524" y="2604030"/>
            <a:ext cx="136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试题解答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961792" y="2373131"/>
            <a:ext cx="1207495" cy="833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54227" y="2604030"/>
            <a:ext cx="79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家教</a:t>
            </a:r>
            <a:endParaRPr kumimoji="1"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554161" y="2373131"/>
            <a:ext cx="1207495" cy="833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554161" y="2604030"/>
            <a:ext cx="136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心理辅导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963541" y="1898497"/>
            <a:ext cx="21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业务模块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809591" y="3976580"/>
            <a:ext cx="1770428" cy="36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58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2438" y="1180146"/>
            <a:ext cx="8621211" cy="4258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93525" y="1743799"/>
            <a:ext cx="814653" cy="525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2963541" y="1705315"/>
            <a:ext cx="1308577" cy="6164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资质审核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51" idx="3"/>
            <a:endCxn id="76" idx="1"/>
          </p:cNvCxnSpPr>
          <p:nvPr/>
        </p:nvCxnSpPr>
        <p:spPr>
          <a:xfrm flipV="1">
            <a:off x="1108178" y="2006383"/>
            <a:ext cx="569348" cy="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>
            <a:stCxn id="52" idx="3"/>
            <a:endCxn id="55" idx="1"/>
          </p:cNvCxnSpPr>
          <p:nvPr/>
        </p:nvCxnSpPr>
        <p:spPr>
          <a:xfrm flipV="1">
            <a:off x="4272118" y="2006767"/>
            <a:ext cx="333557" cy="6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4605675" y="1549567"/>
            <a:ext cx="2052671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是否通过</a:t>
            </a:r>
            <a:endParaRPr kumimoji="1"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7221276" y="1698135"/>
            <a:ext cx="1359892" cy="6164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生成帐号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角色</a:t>
            </a:r>
            <a:endParaRPr kumimoji="1" lang="zh-CN" altLang="en-US" dirty="0"/>
          </a:p>
        </p:txBody>
      </p:sp>
      <p:cxnSp>
        <p:nvCxnSpPr>
          <p:cNvPr id="62" name="直线箭头连接符 61"/>
          <p:cNvCxnSpPr>
            <a:stCxn id="55" idx="3"/>
            <a:endCxn id="60" idx="1"/>
          </p:cNvCxnSpPr>
          <p:nvPr/>
        </p:nvCxnSpPr>
        <p:spPr>
          <a:xfrm flipV="1">
            <a:off x="6658346" y="2006383"/>
            <a:ext cx="562930" cy="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722493" y="1679659"/>
            <a:ext cx="26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是</a:t>
            </a:r>
            <a:endParaRPr kumimoji="1" lang="zh-CN" altLang="en-US" dirty="0"/>
          </a:p>
        </p:txBody>
      </p:sp>
      <p:cxnSp>
        <p:nvCxnSpPr>
          <p:cNvPr id="66" name="肘形连接符 65"/>
          <p:cNvCxnSpPr>
            <a:stCxn id="55" idx="2"/>
            <a:endCxn id="51" idx="2"/>
          </p:cNvCxnSpPr>
          <p:nvPr/>
        </p:nvCxnSpPr>
        <p:spPr>
          <a:xfrm rot="5400000" flipH="1">
            <a:off x="3069315" y="-98728"/>
            <a:ext cx="194233" cy="4931159"/>
          </a:xfrm>
          <a:prstGeom prst="bentConnector3">
            <a:avLst>
              <a:gd name="adj1" fmla="val -1176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207296" y="2387001"/>
            <a:ext cx="75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1677526" y="1743415"/>
            <a:ext cx="814653" cy="5259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短信验证</a:t>
            </a:r>
            <a:endParaRPr kumimoji="1" lang="zh-CN" altLang="en-US" dirty="0"/>
          </a:p>
        </p:txBody>
      </p:sp>
      <p:cxnSp>
        <p:nvCxnSpPr>
          <p:cNvPr id="79" name="直线箭头连接符 78"/>
          <p:cNvCxnSpPr>
            <a:stCxn id="76" idx="3"/>
            <a:endCxn id="52" idx="1"/>
          </p:cNvCxnSpPr>
          <p:nvPr/>
        </p:nvCxnSpPr>
        <p:spPr>
          <a:xfrm>
            <a:off x="2492179" y="2006383"/>
            <a:ext cx="471362" cy="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87692" y="218071"/>
            <a:ext cx="55726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教师注册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801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2438" y="1180146"/>
            <a:ext cx="8172189" cy="4258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524447" y="1743799"/>
            <a:ext cx="1629306" cy="525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创建班级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2719788" y="1371031"/>
            <a:ext cx="2014180" cy="12714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设置成班级属性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科目</a:t>
            </a:r>
            <a:r>
              <a:rPr kumimoji="1" lang="zh-CN" altLang="en-US" dirty="0" smtClean="0"/>
              <a:t>、人数</a:t>
            </a:r>
            <a:endParaRPr kumimoji="1"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203998" y="1743799"/>
            <a:ext cx="1890540" cy="525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生成班级邀请码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51" idx="3"/>
            <a:endCxn id="52" idx="1"/>
          </p:cNvCxnSpPr>
          <p:nvPr/>
        </p:nvCxnSpPr>
        <p:spPr>
          <a:xfrm>
            <a:off x="2153753" y="2006767"/>
            <a:ext cx="5660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>
            <a:stCxn id="52" idx="3"/>
            <a:endCxn id="53" idx="1"/>
          </p:cNvCxnSpPr>
          <p:nvPr/>
        </p:nvCxnSpPr>
        <p:spPr>
          <a:xfrm>
            <a:off x="4733968" y="2006767"/>
            <a:ext cx="470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5203998" y="3012207"/>
            <a:ext cx="1890540" cy="5259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发送邀请码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53" idx="2"/>
            <a:endCxn id="54" idx="0"/>
          </p:cNvCxnSpPr>
          <p:nvPr/>
        </p:nvCxnSpPr>
        <p:spPr>
          <a:xfrm>
            <a:off x="6149268" y="2269734"/>
            <a:ext cx="0" cy="742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7692" y="218071"/>
            <a:ext cx="55726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教师创建班级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488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2438" y="1180146"/>
            <a:ext cx="8172189" cy="4258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524446" y="1743799"/>
            <a:ext cx="1925927" cy="525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布置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3104657" y="1688899"/>
            <a:ext cx="1821743" cy="6357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设置作业</a:t>
            </a:r>
            <a:r>
              <a:rPr kumimoji="1" lang="en-US" altLang="zh-CN" dirty="0" smtClean="0"/>
              <a:t>deadline</a:t>
            </a:r>
            <a:endParaRPr kumimoji="1" lang="zh-CN" altLang="en-US" dirty="0" smtClean="0"/>
          </a:p>
        </p:txBody>
      </p:sp>
      <p:cxnSp>
        <p:nvCxnSpPr>
          <p:cNvPr id="3" name="直线箭头连接符 2"/>
          <p:cNvCxnSpPr>
            <a:endCxn id="52" idx="1"/>
          </p:cNvCxnSpPr>
          <p:nvPr/>
        </p:nvCxnSpPr>
        <p:spPr>
          <a:xfrm>
            <a:off x="2706958" y="2006767"/>
            <a:ext cx="3976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>
            <a:stCxn id="52" idx="3"/>
            <a:endCxn id="21" idx="1"/>
          </p:cNvCxnSpPr>
          <p:nvPr/>
        </p:nvCxnSpPr>
        <p:spPr>
          <a:xfrm flipV="1">
            <a:off x="4926400" y="1998822"/>
            <a:ext cx="917293" cy="7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33557" y="2851863"/>
            <a:ext cx="2257936" cy="525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上传作业分析视频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843693" y="1680954"/>
            <a:ext cx="1821743" cy="6357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教师确认是否（手稿）完成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298451" y="4717523"/>
            <a:ext cx="2912224" cy="6357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自动公布视频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(</a:t>
            </a:r>
            <a:r>
              <a:rPr kumimoji="1" lang="zh-CN" altLang="en-US" dirty="0" smtClean="0"/>
              <a:t>只对确认完成的人开放）</a:t>
            </a:r>
          </a:p>
        </p:txBody>
      </p:sp>
      <p:sp>
        <p:nvSpPr>
          <p:cNvPr id="14" name="矩形 13"/>
          <p:cNvSpPr/>
          <p:nvPr/>
        </p:nvSpPr>
        <p:spPr>
          <a:xfrm>
            <a:off x="192438" y="1513667"/>
            <a:ext cx="2514520" cy="20396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/>
          <p:cNvCxnSpPr>
            <a:stCxn id="21" idx="2"/>
            <a:endCxn id="50" idx="0"/>
          </p:cNvCxnSpPr>
          <p:nvPr/>
        </p:nvCxnSpPr>
        <p:spPr>
          <a:xfrm flipH="1">
            <a:off x="6754563" y="2316690"/>
            <a:ext cx="2" cy="322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5298451" y="2638868"/>
            <a:ext cx="2912224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视频是否通过审核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50" idx="1"/>
            <a:endCxn id="19" idx="3"/>
          </p:cNvCxnSpPr>
          <p:nvPr/>
        </p:nvCxnSpPr>
        <p:spPr>
          <a:xfrm flipH="1">
            <a:off x="2591493" y="3096068"/>
            <a:ext cx="2706958" cy="18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977047" y="3026238"/>
            <a:ext cx="80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cxnSp>
        <p:nvCxnSpPr>
          <p:cNvPr id="61" name="直线箭头连接符 60"/>
          <p:cNvCxnSpPr>
            <a:stCxn id="50" idx="2"/>
            <a:endCxn id="22" idx="0"/>
          </p:cNvCxnSpPr>
          <p:nvPr/>
        </p:nvCxnSpPr>
        <p:spPr>
          <a:xfrm>
            <a:off x="6754563" y="3553268"/>
            <a:ext cx="0" cy="1164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645517" y="3925271"/>
            <a:ext cx="5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是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187692" y="218071"/>
            <a:ext cx="55726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教师布置作业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3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2438" y="1077537"/>
            <a:ext cx="8762332" cy="54902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74680" y="1257113"/>
            <a:ext cx="1629306" cy="5259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教师录制视频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2718237" y="1257113"/>
            <a:ext cx="1629306" cy="525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教师上传视频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097856" y="1257113"/>
            <a:ext cx="1629306" cy="525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设置观看价格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3" idx="3"/>
            <a:endCxn id="51" idx="1"/>
          </p:cNvCxnSpPr>
          <p:nvPr/>
        </p:nvCxnSpPr>
        <p:spPr>
          <a:xfrm>
            <a:off x="2103986" y="1520081"/>
            <a:ext cx="6142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4347543" y="1520081"/>
            <a:ext cx="6142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19389" y="1077537"/>
            <a:ext cx="2145576" cy="3367832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7097855" y="2866035"/>
            <a:ext cx="1610057" cy="5259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设置免费名单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7091436" y="3544370"/>
            <a:ext cx="1629306" cy="5259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设置免费班级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endCxn id="59" idx="3"/>
          </p:cNvCxnSpPr>
          <p:nvPr/>
        </p:nvCxnSpPr>
        <p:spPr>
          <a:xfrm flipH="1">
            <a:off x="5061995" y="3654938"/>
            <a:ext cx="16573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633091" y="3391970"/>
            <a:ext cx="1428904" cy="5259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视频审核</a:t>
            </a:r>
            <a:endParaRPr kumimoji="1"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1417625" y="2794531"/>
            <a:ext cx="1372722" cy="5259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不通过打回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59" idx="1"/>
            <a:endCxn id="60" idx="3"/>
          </p:cNvCxnSpPr>
          <p:nvPr/>
        </p:nvCxnSpPr>
        <p:spPr>
          <a:xfrm flipH="1" flipV="1">
            <a:off x="2790347" y="3057499"/>
            <a:ext cx="842744" cy="597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3532890" y="4449674"/>
            <a:ext cx="1629306" cy="5259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通过启用视频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59" idx="2"/>
            <a:endCxn id="61" idx="0"/>
          </p:cNvCxnSpPr>
          <p:nvPr/>
        </p:nvCxnSpPr>
        <p:spPr>
          <a:xfrm>
            <a:off x="4347543" y="3917905"/>
            <a:ext cx="0" cy="531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3532889" y="5655476"/>
            <a:ext cx="1945171" cy="525935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启用推广码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61" idx="2"/>
          </p:cNvCxnSpPr>
          <p:nvPr/>
        </p:nvCxnSpPr>
        <p:spPr>
          <a:xfrm>
            <a:off x="4347543" y="4975609"/>
            <a:ext cx="0" cy="679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4961794" y="1263527"/>
            <a:ext cx="1362993" cy="525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视频详情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63" idx="3"/>
          </p:cNvCxnSpPr>
          <p:nvPr/>
        </p:nvCxnSpPr>
        <p:spPr>
          <a:xfrm>
            <a:off x="6324787" y="1526495"/>
            <a:ext cx="3946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1417625" y="3654938"/>
            <a:ext cx="1372722" cy="5259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不通过删除</a:t>
            </a:r>
            <a:endParaRPr kumimoji="1" lang="zh-CN" altLang="en-US" dirty="0"/>
          </a:p>
        </p:txBody>
      </p:sp>
      <p:cxnSp>
        <p:nvCxnSpPr>
          <p:cNvPr id="87" name="直线箭头连接符 86"/>
          <p:cNvCxnSpPr>
            <a:stCxn id="59" idx="1"/>
            <a:endCxn id="85" idx="3"/>
          </p:cNvCxnSpPr>
          <p:nvPr/>
        </p:nvCxnSpPr>
        <p:spPr>
          <a:xfrm flipH="1">
            <a:off x="2790347" y="3654938"/>
            <a:ext cx="842744" cy="262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7077059" y="2094841"/>
            <a:ext cx="1629306" cy="5259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生成推广码</a:t>
            </a:r>
            <a:endParaRPr kumimoji="1"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187692" y="218071"/>
            <a:ext cx="55726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试卷分析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781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2438" y="1077537"/>
            <a:ext cx="8762332" cy="54902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187692" y="218071"/>
            <a:ext cx="55726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 smtClean="0"/>
              <a:t>教师发布家教服务</a:t>
            </a:r>
            <a:endParaRPr kumimoji="1"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527349" y="1667594"/>
            <a:ext cx="1744769" cy="474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发布服务信息</a:t>
            </a:r>
            <a:endParaRPr kumimoji="1" lang="zh-CN" altLang="en-US" dirty="0"/>
          </a:p>
        </p:txBody>
      </p:sp>
      <p:sp>
        <p:nvSpPr>
          <p:cNvPr id="3" name="笑脸 2"/>
          <p:cNvSpPr/>
          <p:nvPr/>
        </p:nvSpPr>
        <p:spPr>
          <a:xfrm>
            <a:off x="705605" y="269381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教师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3" idx="6"/>
            <a:endCxn id="2" idx="1"/>
          </p:cNvCxnSpPr>
          <p:nvPr/>
        </p:nvCxnSpPr>
        <p:spPr>
          <a:xfrm flipV="1">
            <a:off x="1620005" y="1904907"/>
            <a:ext cx="907344" cy="1246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94874" y="3627455"/>
            <a:ext cx="1744769" cy="474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搜索学生发布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3" idx="6"/>
            <a:endCxn id="8" idx="1"/>
          </p:cNvCxnSpPr>
          <p:nvPr/>
        </p:nvCxnSpPr>
        <p:spPr>
          <a:xfrm>
            <a:off x="1620005" y="3151013"/>
            <a:ext cx="674869" cy="71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笑脸 9"/>
          <p:cNvSpPr/>
          <p:nvPr/>
        </p:nvSpPr>
        <p:spPr>
          <a:xfrm>
            <a:off x="5760310" y="1449528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学生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0" idx="2"/>
            <a:endCxn id="2" idx="3"/>
          </p:cNvCxnSpPr>
          <p:nvPr/>
        </p:nvCxnSpPr>
        <p:spPr>
          <a:xfrm flipH="1" flipV="1">
            <a:off x="4272118" y="1904907"/>
            <a:ext cx="1488192" cy="1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77382" y="1706082"/>
            <a:ext cx="124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寻求服务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029040" y="3608213"/>
            <a:ext cx="1411210" cy="468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申请服务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8" idx="3"/>
            <a:endCxn id="14" idx="1"/>
          </p:cNvCxnSpPr>
          <p:nvPr/>
        </p:nvCxnSpPr>
        <p:spPr>
          <a:xfrm flipV="1">
            <a:off x="4039643" y="3842319"/>
            <a:ext cx="989397" cy="22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72119" y="3537659"/>
            <a:ext cx="65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满意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6674710" y="1834358"/>
            <a:ext cx="419828" cy="2072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094538" y="2693813"/>
            <a:ext cx="144969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洽谈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线下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030393" y="4412727"/>
            <a:ext cx="1577990" cy="4746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试听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19" idx="2"/>
            <a:endCxn id="20" idx="0"/>
          </p:cNvCxnSpPr>
          <p:nvPr/>
        </p:nvCxnSpPr>
        <p:spPr>
          <a:xfrm>
            <a:off x="7819387" y="3151013"/>
            <a:ext cx="1" cy="1261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连接器 22"/>
          <p:cNvSpPr/>
          <p:nvPr/>
        </p:nvSpPr>
        <p:spPr>
          <a:xfrm>
            <a:off x="7415268" y="1449528"/>
            <a:ext cx="769751" cy="4572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stCxn id="19" idx="0"/>
            <a:endCxn id="23" idx="4"/>
          </p:cNvCxnSpPr>
          <p:nvPr/>
        </p:nvCxnSpPr>
        <p:spPr>
          <a:xfrm flipH="1" flipV="1">
            <a:off x="7800144" y="1906728"/>
            <a:ext cx="19243" cy="787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928436" y="2180706"/>
            <a:ext cx="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失败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922020" y="3417133"/>
            <a:ext cx="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成功</a:t>
            </a:r>
            <a:endParaRPr kumimoji="1" lang="zh-CN" altLang="en-US" dirty="0"/>
          </a:p>
        </p:txBody>
      </p:sp>
      <p:sp>
        <p:nvSpPr>
          <p:cNvPr id="29" name="连接器 28"/>
          <p:cNvSpPr/>
          <p:nvPr/>
        </p:nvSpPr>
        <p:spPr>
          <a:xfrm>
            <a:off x="7447341" y="5732442"/>
            <a:ext cx="769751" cy="4572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20" idx="2"/>
            <a:endCxn id="29" idx="0"/>
          </p:cNvCxnSpPr>
          <p:nvPr/>
        </p:nvCxnSpPr>
        <p:spPr>
          <a:xfrm>
            <a:off x="7819388" y="4887351"/>
            <a:ext cx="12829" cy="84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928436" y="5041279"/>
            <a:ext cx="121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不满意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681103" y="4412727"/>
            <a:ext cx="1577990" cy="4746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确认订单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288460" y="4412727"/>
            <a:ext cx="1577990" cy="4746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开始服务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20" idx="1"/>
            <a:endCxn id="27" idx="3"/>
          </p:cNvCxnSpPr>
          <p:nvPr/>
        </p:nvCxnSpPr>
        <p:spPr>
          <a:xfrm flipH="1">
            <a:off x="6259093" y="4650039"/>
            <a:ext cx="771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27" idx="1"/>
            <a:endCxn id="32" idx="3"/>
          </p:cNvCxnSpPr>
          <p:nvPr/>
        </p:nvCxnSpPr>
        <p:spPr>
          <a:xfrm flipH="1">
            <a:off x="3866450" y="4650039"/>
            <a:ext cx="8146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4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108</Words>
  <Application>Microsoft Macintosh PowerPoint</Application>
  <PresentationFormat>全屏显示(4:3)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liangjun huang</dc:creator>
  <cp:lastModifiedBy>liangjun huang</cp:lastModifiedBy>
  <cp:revision>90</cp:revision>
  <dcterms:created xsi:type="dcterms:W3CDTF">2016-05-11T14:24:10Z</dcterms:created>
  <dcterms:modified xsi:type="dcterms:W3CDTF">2016-05-13T14:04:38Z</dcterms:modified>
</cp:coreProperties>
</file>