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9966"/>
    <a:srgbClr val="CCFF33"/>
    <a:srgbClr val="00FFFF"/>
    <a:srgbClr val="3333CC"/>
    <a:srgbClr val="FF5B11"/>
    <a:srgbClr val="FF7119"/>
    <a:srgbClr val="FF66FF"/>
    <a:srgbClr val="FF6825"/>
    <a:srgbClr val="FF1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9969C-5B1E-41C8-A475-DCE6551AC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635C38-4BDC-4800-8C4E-42FE22102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DD6AF9-270A-49C5-A217-6A1255B5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810A-45CD-4FE9-A31F-2DBD1AEFC686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9B0949-123D-4EDC-8ECF-829F6869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A2F42-0BAD-40F1-8D12-601C9C20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E107F-8D07-4D54-AF29-54036C131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29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F1DE-0CA6-4E54-83F0-73D72089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CDA7C3-9203-4333-A4E4-48F757BFC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A4892C-7EE4-4B96-B667-6D89E888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810A-45CD-4FE9-A31F-2DBD1AEFC686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D52EB2-2005-498F-8899-7383A278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F9915E-9AFD-4CE4-A276-27E4B39D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E107F-8D07-4D54-AF29-54036C131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03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98D21C-4610-4F41-8A7E-D1D0D417B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CEEE12-DA25-46E4-8889-1DAFDE9B8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7177A-FCE9-4A4C-AA66-045FBE75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810A-45CD-4FE9-A31F-2DBD1AEFC686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FA9270-0D5E-4A58-ABB8-17898042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F6CD4C-D244-43D1-A217-C082D5A6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E107F-8D07-4D54-AF29-54036C131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84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DD146-3BBB-4D22-8136-FD2EF53C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C2650-4EB3-4F93-93F9-932E985B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99B3A4-BD03-4B6C-B39A-26F4E7B0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810A-45CD-4FE9-A31F-2DBD1AEFC686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9954A5-FF50-4F8B-BA7C-16394475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FF12F5-F2BE-4624-B2D7-8F31406A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E107F-8D07-4D54-AF29-54036C131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5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81C88-1656-4B47-8867-004A8A87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D07E35-6720-4B07-B1DF-6DA59641F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BD43DB-E282-4EBF-9F23-95DDF0DC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810A-45CD-4FE9-A31F-2DBD1AEFC686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EDC499-4287-45AE-9939-3AF6C269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61A442-22AC-4A2D-A908-AAEDB9C8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E107F-8D07-4D54-AF29-54036C131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39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BD4E5-42ED-4D72-86D9-5478F14D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3EF0F-4A19-4E5A-86B8-F1C30F87C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5925F0-7280-4CC2-80FB-38830EB2B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B95242-906E-48C4-850F-747F2A65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810A-45CD-4FE9-A31F-2DBD1AEFC686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44D6BB-FDA8-4278-9132-D853EB5F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B9299B-7516-4420-A4EE-F9C85902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E107F-8D07-4D54-AF29-54036C131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13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335F5-B763-4A2E-8336-725E5B03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CFADA7-D260-422E-8518-09D83BCE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7D2C93-B4E6-4DAD-B351-D0E2EA6CC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856236-4B16-4410-8148-E2842931D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DB8D19-4C40-491F-8550-E0B176E5E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1CB71C-8C06-4332-9A5B-86022A4B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810A-45CD-4FE9-A31F-2DBD1AEFC686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C3FBB0-79C3-4C10-BD18-F0939E9A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A98EDB-1C7C-4C8F-A5ED-0C8D4C86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E107F-8D07-4D54-AF29-54036C131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25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5E7EE-DAB2-4761-A9F9-E10F5059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E76183-D647-4EEA-838E-C9055FB9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810A-45CD-4FE9-A31F-2DBD1AEFC686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A26FD7-E6EB-45BB-A65B-8260941D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F62F04-32AC-4F1D-889A-B4F6E4F0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E107F-8D07-4D54-AF29-54036C131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21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5DB7773-E522-4600-B8EA-64CB5041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810A-45CD-4FE9-A31F-2DBD1AEFC686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408D0D-DFCD-4334-8E50-4FB59A58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0EF42A-49F2-4F3D-9309-3EEBE2E6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E107F-8D07-4D54-AF29-54036C131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57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B250F-8459-4294-917B-83AF71C9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3DB54B-F085-461B-B81A-498D59105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16256B-C374-4BC6-B96B-07306FE28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1B9C9F-C769-4ADF-8EAF-7E93012BD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810A-45CD-4FE9-A31F-2DBD1AEFC686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C1BCC6-E552-47B7-8010-3DF7C4C8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CF8B80-7A07-48C4-B494-43D13639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E107F-8D07-4D54-AF29-54036C131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81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483C4-2D73-4308-9253-AF615E25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3AE31F-E69A-4A57-982D-F7302278F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5058C9-145E-4A13-B7B4-DE80D3146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8BB3E2-0BD0-49E3-B401-93728AFB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810A-45CD-4FE9-A31F-2DBD1AEFC686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AAEF3A-F021-4B1E-A94B-38F7C83F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EBE063-CD2A-4023-B624-48E84690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E107F-8D07-4D54-AF29-54036C131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01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01808B-7BA8-4919-8A7B-8EDECA2F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A4F30A-3AAD-4448-8D2B-4624ECAF8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DE5D41-8B6F-4F29-B078-87C266350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810A-45CD-4FE9-A31F-2DBD1AEFC686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B42BA2-6ED4-4589-A6CD-AD4728BAD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0C28B8-7176-4A3E-BAD7-9FC08D082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E107F-8D07-4D54-AF29-54036C131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42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C944FE6-8272-45FD-B06D-CAF000B42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8730" y="2489325"/>
            <a:ext cx="6294539" cy="1879350"/>
          </a:xfrm>
        </p:spPr>
        <p:txBody>
          <a:bodyPr>
            <a:noAutofit/>
          </a:bodyPr>
          <a:lstStyle/>
          <a:p>
            <a:r>
              <a:rPr lang="pt-BR" sz="4400" dirty="0">
                <a:latin typeface="Adobe Caslon Pro Bold" panose="0205070206050A020403" pitchFamily="18" charset="0"/>
              </a:rPr>
              <a:t>Diagrama de cores primarias, secundarias e terciarias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1BCB52-3CD3-47EB-A2DB-281DFD84736C}"/>
              </a:ext>
            </a:extLst>
          </p:cNvPr>
          <p:cNvSpPr txBox="1"/>
          <p:nvPr/>
        </p:nvSpPr>
        <p:spPr>
          <a:xfrm>
            <a:off x="5083729" y="6035771"/>
            <a:ext cx="213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dobe Caslon Pro Bold" panose="0205070206050A020403" pitchFamily="18" charset="0"/>
              </a:rPr>
              <a:t>Aline Dantas - 1C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1B66871-CC65-4C97-B6E2-AEE5BECA4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45771"/>
            <a:ext cx="12192000" cy="953184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Arte Digital</a:t>
            </a:r>
          </a:p>
        </p:txBody>
      </p:sp>
    </p:spTree>
    <p:extLst>
      <p:ext uri="{BB962C8B-B14F-4D97-AF65-F5344CB8AC3E}">
        <p14:creationId xmlns:p14="http://schemas.microsoft.com/office/powerpoint/2010/main" val="380094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5331D-F5A6-4DE5-890B-C74B2FAC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337"/>
            <a:ext cx="12192000" cy="108766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Cores primárias</a:t>
            </a:r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928FDCDC-7A3D-4734-9DFC-08909EAB920D}"/>
              </a:ext>
            </a:extLst>
          </p:cNvPr>
          <p:cNvSpPr/>
          <p:nvPr/>
        </p:nvSpPr>
        <p:spPr>
          <a:xfrm>
            <a:off x="4656000" y="2638784"/>
            <a:ext cx="2880000" cy="2520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F6823E9-47BC-4D8E-A82D-62949BA4F449}"/>
              </a:ext>
            </a:extLst>
          </p:cNvPr>
          <p:cNvSpPr/>
          <p:nvPr/>
        </p:nvSpPr>
        <p:spPr>
          <a:xfrm>
            <a:off x="5736000" y="1857065"/>
            <a:ext cx="720000" cy="720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A09D280-728B-4129-859C-636A60A2B0A6}"/>
              </a:ext>
            </a:extLst>
          </p:cNvPr>
          <p:cNvSpPr/>
          <p:nvPr/>
        </p:nvSpPr>
        <p:spPr>
          <a:xfrm>
            <a:off x="7605071" y="4798784"/>
            <a:ext cx="720000" cy="720000"/>
          </a:xfrm>
          <a:prstGeom prst="ellipse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21DE9E6-ADCC-4C7B-B89A-B63C4796DA69}"/>
              </a:ext>
            </a:extLst>
          </p:cNvPr>
          <p:cNvSpPr/>
          <p:nvPr/>
        </p:nvSpPr>
        <p:spPr>
          <a:xfrm>
            <a:off x="3866929" y="4798784"/>
            <a:ext cx="720000" cy="7200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53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0B199-D3C7-4C57-8875-D8568ED1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2338"/>
            <a:ext cx="12192000" cy="973225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Cores secundárias</a:t>
            </a:r>
          </a:p>
        </p:txBody>
      </p:sp>
      <p:sp>
        <p:nvSpPr>
          <p:cNvPr id="3" name="Estrela: 6 Pontas 2">
            <a:extLst>
              <a:ext uri="{FF2B5EF4-FFF2-40B4-BE49-F238E27FC236}">
                <a16:creationId xmlns:a16="http://schemas.microsoft.com/office/drawing/2014/main" id="{73058FA9-73E3-4ED8-88FE-AC9740DF6177}"/>
              </a:ext>
            </a:extLst>
          </p:cNvPr>
          <p:cNvSpPr/>
          <p:nvPr/>
        </p:nvSpPr>
        <p:spPr>
          <a:xfrm>
            <a:off x="4476000" y="1809000"/>
            <a:ext cx="3240000" cy="3240000"/>
          </a:xfrm>
          <a:prstGeom prst="star6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71AED37-C99D-485C-8C70-9FCBBA67CB07}"/>
              </a:ext>
            </a:extLst>
          </p:cNvPr>
          <p:cNvSpPr/>
          <p:nvPr/>
        </p:nvSpPr>
        <p:spPr>
          <a:xfrm>
            <a:off x="3744815" y="2040093"/>
            <a:ext cx="720000" cy="72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ACEA041-9625-4D9C-9B92-ACDEEAB693A6}"/>
              </a:ext>
            </a:extLst>
          </p:cNvPr>
          <p:cNvSpPr/>
          <p:nvPr/>
        </p:nvSpPr>
        <p:spPr>
          <a:xfrm>
            <a:off x="5736000" y="5111862"/>
            <a:ext cx="720000" cy="72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5367C2B-16D2-429A-AE6F-845F214B674C}"/>
              </a:ext>
            </a:extLst>
          </p:cNvPr>
          <p:cNvSpPr/>
          <p:nvPr/>
        </p:nvSpPr>
        <p:spPr>
          <a:xfrm>
            <a:off x="7727185" y="2040093"/>
            <a:ext cx="720000" cy="72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25115B1-6F12-4D72-852D-DB426E937C6B}"/>
              </a:ext>
            </a:extLst>
          </p:cNvPr>
          <p:cNvSpPr/>
          <p:nvPr/>
        </p:nvSpPr>
        <p:spPr>
          <a:xfrm>
            <a:off x="1576074" y="2220093"/>
            <a:ext cx="198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AZUL+VERMELHO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7720979-4867-4BC3-8103-169ED3DE0C5E}"/>
              </a:ext>
            </a:extLst>
          </p:cNvPr>
          <p:cNvSpPr/>
          <p:nvPr/>
        </p:nvSpPr>
        <p:spPr>
          <a:xfrm>
            <a:off x="8609703" y="2220093"/>
            <a:ext cx="234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AMARELO+VERMELHO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2DCD9EB-4F33-4D9B-BFE5-745F741BAF41}"/>
              </a:ext>
            </a:extLst>
          </p:cNvPr>
          <p:cNvSpPr/>
          <p:nvPr/>
        </p:nvSpPr>
        <p:spPr>
          <a:xfrm>
            <a:off x="5127071" y="5894724"/>
            <a:ext cx="1937857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AZUL+AMARELO</a:t>
            </a:r>
          </a:p>
        </p:txBody>
      </p:sp>
    </p:spTree>
    <p:extLst>
      <p:ext uri="{BB962C8B-B14F-4D97-AF65-F5344CB8AC3E}">
        <p14:creationId xmlns:p14="http://schemas.microsoft.com/office/powerpoint/2010/main" val="45395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2FFA8-0DE8-4683-AF24-8F533BB0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7080"/>
            <a:ext cx="12192000" cy="938483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Cores terciárias</a:t>
            </a:r>
          </a:p>
        </p:txBody>
      </p:sp>
      <p:sp>
        <p:nvSpPr>
          <p:cNvPr id="3" name="Estrela: 12 Pontas 2">
            <a:extLst>
              <a:ext uri="{FF2B5EF4-FFF2-40B4-BE49-F238E27FC236}">
                <a16:creationId xmlns:a16="http://schemas.microsoft.com/office/drawing/2014/main" id="{8B1C622B-79DF-4F7D-AC83-1EBADD75C629}"/>
              </a:ext>
            </a:extLst>
          </p:cNvPr>
          <p:cNvSpPr/>
          <p:nvPr/>
        </p:nvSpPr>
        <p:spPr>
          <a:xfrm>
            <a:off x="4594370" y="1948343"/>
            <a:ext cx="2880000" cy="2880000"/>
          </a:xfrm>
          <a:prstGeom prst="star12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E8E3EDD-1E18-409B-93BF-088DE1C73D40}"/>
              </a:ext>
            </a:extLst>
          </p:cNvPr>
          <p:cNvSpPr/>
          <p:nvPr/>
        </p:nvSpPr>
        <p:spPr>
          <a:xfrm>
            <a:off x="6670340" y="1459411"/>
            <a:ext cx="720000" cy="720000"/>
          </a:xfrm>
          <a:prstGeom prst="ellipse">
            <a:avLst/>
          </a:prstGeom>
          <a:solidFill>
            <a:srgbClr val="FF5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3548895-1AE1-4BD8-B4F6-A49C85C4919C}"/>
              </a:ext>
            </a:extLst>
          </p:cNvPr>
          <p:cNvSpPr/>
          <p:nvPr/>
        </p:nvSpPr>
        <p:spPr>
          <a:xfrm>
            <a:off x="3809593" y="2971860"/>
            <a:ext cx="720000" cy="720000"/>
          </a:xfrm>
          <a:prstGeom prst="ellipse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F0A03A5-F154-4FCC-B2FC-7A84D2EFE2E3}"/>
              </a:ext>
            </a:extLst>
          </p:cNvPr>
          <p:cNvSpPr/>
          <p:nvPr/>
        </p:nvSpPr>
        <p:spPr>
          <a:xfrm>
            <a:off x="4705063" y="1459411"/>
            <a:ext cx="720000" cy="720000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noFill/>
              </a:rPr>
              <a:t>c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F9C10C6-0B6A-4305-A029-1F35E70C0DF2}"/>
              </a:ext>
            </a:extLst>
          </p:cNvPr>
          <p:cNvSpPr/>
          <p:nvPr/>
        </p:nvSpPr>
        <p:spPr>
          <a:xfrm>
            <a:off x="6670340" y="4585692"/>
            <a:ext cx="720000" cy="720000"/>
          </a:xfrm>
          <a:prstGeom prst="ellipse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7351D00-BE38-4714-BCA1-1A247B2B9B12}"/>
              </a:ext>
            </a:extLst>
          </p:cNvPr>
          <p:cNvSpPr/>
          <p:nvPr/>
        </p:nvSpPr>
        <p:spPr>
          <a:xfrm>
            <a:off x="7539522" y="3028343"/>
            <a:ext cx="720000" cy="72000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88C528F-DEDF-4D7A-8504-84A06F0DE51C}"/>
              </a:ext>
            </a:extLst>
          </p:cNvPr>
          <p:cNvSpPr/>
          <p:nvPr/>
        </p:nvSpPr>
        <p:spPr>
          <a:xfrm>
            <a:off x="4705063" y="4597275"/>
            <a:ext cx="720000" cy="7200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E334F46-50D0-4D04-BFB1-57AE512DE2AA}"/>
              </a:ext>
            </a:extLst>
          </p:cNvPr>
          <p:cNvSpPr/>
          <p:nvPr/>
        </p:nvSpPr>
        <p:spPr>
          <a:xfrm>
            <a:off x="2613209" y="1652495"/>
            <a:ext cx="198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VERMELHO+ROXO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A135E9-CBD3-4C0D-AB5C-6F4E8CC6E56E}"/>
              </a:ext>
            </a:extLst>
          </p:cNvPr>
          <p:cNvSpPr/>
          <p:nvPr/>
        </p:nvSpPr>
        <p:spPr>
          <a:xfrm>
            <a:off x="7506765" y="1624343"/>
            <a:ext cx="2232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VERMELHO+LARANJA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C9B647D-3B74-4C94-9204-1BE57974E46E}"/>
              </a:ext>
            </a:extLst>
          </p:cNvPr>
          <p:cNvSpPr/>
          <p:nvPr/>
        </p:nvSpPr>
        <p:spPr>
          <a:xfrm>
            <a:off x="1803209" y="3151860"/>
            <a:ext cx="180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AZUL+ROXO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97EFC68-F984-40B7-99D8-321D2E8669A4}"/>
              </a:ext>
            </a:extLst>
          </p:cNvPr>
          <p:cNvSpPr/>
          <p:nvPr/>
        </p:nvSpPr>
        <p:spPr>
          <a:xfrm>
            <a:off x="2947078" y="4777275"/>
            <a:ext cx="144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AZUL+VERDE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16C5A33-D6DA-4FC7-A81F-4D7ECA521C70}"/>
              </a:ext>
            </a:extLst>
          </p:cNvPr>
          <p:cNvSpPr/>
          <p:nvPr/>
        </p:nvSpPr>
        <p:spPr>
          <a:xfrm>
            <a:off x="7501787" y="4795275"/>
            <a:ext cx="198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AMARELO+VERDE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BFDB4C6-FB5A-40AE-8CCA-D9076C3E36CB}"/>
              </a:ext>
            </a:extLst>
          </p:cNvPr>
          <p:cNvSpPr/>
          <p:nvPr/>
        </p:nvSpPr>
        <p:spPr>
          <a:xfrm>
            <a:off x="8324674" y="3187860"/>
            <a:ext cx="21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AMARELO+LARANJA</a:t>
            </a:r>
          </a:p>
        </p:txBody>
      </p:sp>
    </p:spTree>
    <p:extLst>
      <p:ext uri="{BB962C8B-B14F-4D97-AF65-F5344CB8AC3E}">
        <p14:creationId xmlns:p14="http://schemas.microsoft.com/office/powerpoint/2010/main" val="2440275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Adobe Caslon Pro Bold</vt:lpstr>
      <vt:lpstr>Adobe Garamond Pro Bold</vt:lpstr>
      <vt:lpstr>Arial</vt:lpstr>
      <vt:lpstr>Calibri</vt:lpstr>
      <vt:lpstr>Calibri Light</vt:lpstr>
      <vt:lpstr>Tema do Office</vt:lpstr>
      <vt:lpstr>Arte Digital</vt:lpstr>
      <vt:lpstr>Cores primárias</vt:lpstr>
      <vt:lpstr>Cores secundárias</vt:lpstr>
      <vt:lpstr>Cores terciárias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 Digital</dc:title>
  <dc:creator>LAB4</dc:creator>
  <cp:lastModifiedBy>LAB4</cp:lastModifiedBy>
  <cp:revision>6</cp:revision>
  <dcterms:created xsi:type="dcterms:W3CDTF">2023-03-10T12:45:45Z</dcterms:created>
  <dcterms:modified xsi:type="dcterms:W3CDTF">2023-03-10T13:42:13Z</dcterms:modified>
</cp:coreProperties>
</file>