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728FB-6795-4ACE-AA60-101E2BD9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783F7-9A74-4F6A-9720-FDDBFC34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4D84C-3040-4BA7-845D-15004BAB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7D5FC-B742-44F5-88D6-40FF3BAA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4400-58EE-4049-9315-BEF24958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99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6C37A-EEDB-427D-865D-137FA9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ACACCA-2580-43D6-8857-5C1EB876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E301D-89BA-43F7-BEB2-57492636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845E7-0AAA-402E-AFC7-F1AFCF58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4B355-B5A3-43B2-A7ED-1AF40B92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5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F009C1-7B29-4E19-8757-05B1B0A8C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56B2B1-E54A-49EC-9633-AA388BB4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3BD766-B9A7-40B4-BF8A-E7BF80B1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F69C37-6700-495A-97E0-1A56AC8A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0DF92-D1F9-4ED9-A087-887BB30C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92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226EF-6DA5-4074-A519-79054DA2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B0D65-3D6C-4DB3-BCCD-479C3D42E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79CCC-7AFF-49BE-9B99-CF7DE7DE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CAEC9-ABF3-4E13-8C0A-CE923F2F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DF0CA3-3DFD-4C3E-905A-C867C219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70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34079-0130-4131-B2A0-4435BE0D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0B973-E4C7-4C82-A933-BB942F1B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E740B-2869-4093-87B4-11C2AE0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10B0B-ECB7-41B0-A661-69CD140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96F87-BF0E-4914-A902-EEFCA3F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8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C7CC-A801-4799-85FE-CF676E9D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DAF94-7741-4BB4-9568-36231347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A36C7A-7F2C-4DF2-95B5-914FAD6A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32F041-C0F9-4144-8658-223CE186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90F86E-D031-4A89-9992-C77B3893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95D3B-F3A3-4759-87A1-72DC91EC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4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2E8A-8631-46C0-AE3F-A4F44BBD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0834A6-6E97-4D26-B61D-8BD4BD52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FE3ED4-919F-4CE7-B9C4-39FE9F15F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32246A-4EDA-48E2-ADBB-1B413079D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66A0E3-2DCC-40CE-8DB5-B946C2E7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4DBE38-8133-41FA-8CA4-B2E4E8E2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454CCF-5A66-44C6-A38A-599ACB1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572E02-C66B-4724-98D5-5919E8C7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66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183F6-8B5F-43D9-B4B5-7F55B506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98C0C-D532-4BCC-B72F-243C9820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E5C5CA-05D1-43F3-BA8F-C257E9F1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464CA-982D-4C79-8111-14A2FE1E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43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93E7B3-F7DB-4602-BB19-F919DBB3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F67E21-CC63-43F8-8475-0677FB3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F06A38-AF77-410B-AB10-F0AB7A15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0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60155-3CC8-44C4-9626-7D8DBB084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63DE1-A0B0-48AF-965D-135A068C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AEF8E7-9190-497B-889D-66418F7FE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D95061-3E8C-49FB-94A7-4A5D887E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5CEE7-EA1B-4CA6-8A1F-A156A656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4BD004-6976-451C-B48E-53CBFB32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7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9247A-E663-451E-8070-B7AD9D7F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EF8858-D4FF-4A64-A3B8-06F74F27F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A454DB-2FEC-4666-8FDE-F6BF4EA2E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33907A-49FF-4803-9B58-FC06F4E2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33968-EE30-4ECF-BB4B-719DDB73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092D9F-DF87-4B4B-AB3F-A82D5C4F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23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631FBA-51C1-48F2-842B-63D3574B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803D0-97D6-49D1-B167-9A5434357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629BBC-C32D-472F-A9C2-F747F66E9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4B096-5B58-478A-9805-3FEDE7A37BCE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A8AACC-16E0-45ED-B915-E53F71D19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B3263F-4F7C-4BBE-9127-0D4348581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8D5C-8C99-4C9A-BB9E-3D62E9969F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78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701C7-EAA0-48D7-882D-CDFE62F04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0727"/>
            <a:ext cx="12192000" cy="914400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Arte </a:t>
            </a:r>
            <a:r>
              <a:rPr lang="pt-BR" sz="6700" dirty="0"/>
              <a:t>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65768-2ED1-492D-B94E-F58F95AED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4032" y="5942567"/>
            <a:ext cx="2277611" cy="701514"/>
          </a:xfrm>
        </p:spPr>
        <p:txBody>
          <a:bodyPr>
            <a:noAutofit/>
          </a:bodyPr>
          <a:lstStyle/>
          <a:p>
            <a:r>
              <a:rPr lang="pt-BR" sz="2000" dirty="0"/>
              <a:t>Turma A – 1C</a:t>
            </a:r>
          </a:p>
          <a:p>
            <a:r>
              <a:rPr lang="pt-BR" sz="2000" dirty="0"/>
              <a:t>Aline Dantas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569676-D635-4C43-A017-02784F2ACB7D}"/>
              </a:ext>
            </a:extLst>
          </p:cNvPr>
          <p:cNvSpPr txBox="1"/>
          <p:nvPr/>
        </p:nvSpPr>
        <p:spPr>
          <a:xfrm>
            <a:off x="1" y="278266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dobe Garamond Pro Bold" panose="02020702060506020403" pitchFamily="18" charset="0"/>
              </a:rPr>
              <a:t>Círculo Cromático</a:t>
            </a:r>
          </a:p>
        </p:txBody>
      </p:sp>
    </p:spTree>
    <p:extLst>
      <p:ext uri="{BB962C8B-B14F-4D97-AF65-F5344CB8AC3E}">
        <p14:creationId xmlns:p14="http://schemas.microsoft.com/office/powerpoint/2010/main" val="63678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3924516C-8D4D-48E7-9B00-90476D097B96}"/>
              </a:ext>
            </a:extLst>
          </p:cNvPr>
          <p:cNvSpPr/>
          <p:nvPr/>
        </p:nvSpPr>
        <p:spPr>
          <a:xfrm>
            <a:off x="5196000" y="2529000"/>
            <a:ext cx="1800000" cy="180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AECA485-1F08-44F7-8519-246A892C3697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62C8E49-F9B9-4C6F-80D6-BF517AA7100E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B1CC4E4-A0FF-4EE1-84A5-4960003142A7}"/>
              </a:ext>
            </a:extLst>
          </p:cNvPr>
          <p:cNvCxnSpPr>
            <a:cxnSpLocks/>
          </p:cNvCxnSpPr>
          <p:nvPr/>
        </p:nvCxnSpPr>
        <p:spPr>
          <a:xfrm rot="1800000"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759DF16-1E66-4EA1-AFE6-161AC1359D9C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EF1443F-AED3-4A30-9D49-AFC491EBDB6B}"/>
              </a:ext>
            </a:extLst>
          </p:cNvPr>
          <p:cNvCxnSpPr>
            <a:cxnSpLocks/>
          </p:cNvCxnSpPr>
          <p:nvPr/>
        </p:nvCxnSpPr>
        <p:spPr>
          <a:xfrm rot="9000000"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743A460-8CE7-42E2-B5DB-6F693496D538}"/>
              </a:ext>
            </a:extLst>
          </p:cNvPr>
          <p:cNvCxnSpPr>
            <a:cxnSpLocks/>
          </p:cNvCxnSpPr>
          <p:nvPr/>
        </p:nvCxnSpPr>
        <p:spPr>
          <a:xfrm rot="7200000"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9D11960-BC3A-4F41-B5C2-7A157230A383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92409C1-0625-4B57-9762-685AB3BBD92A}"/>
              </a:ext>
            </a:extLst>
          </p:cNvPr>
          <p:cNvCxnSpPr>
            <a:cxnSpLocks/>
          </p:cNvCxnSpPr>
          <p:nvPr/>
        </p:nvCxnSpPr>
        <p:spPr>
          <a:xfrm rot="3600000">
            <a:off x="6096000" y="1449000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ítulo 31">
            <a:extLst>
              <a:ext uri="{FF2B5EF4-FFF2-40B4-BE49-F238E27FC236}">
                <a16:creationId xmlns:a16="http://schemas.microsoft.com/office/drawing/2014/main" id="{C7E7CA99-FEEA-4938-9059-7540570F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7612"/>
            <a:ext cx="12192000" cy="856119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latin typeface="Berlin Sans FB" panose="020E0602020502020306" pitchFamily="34" charset="0"/>
              </a:rPr>
              <a:t>Círculo Cromático</a:t>
            </a:r>
          </a:p>
        </p:txBody>
      </p:sp>
    </p:spTree>
    <p:extLst>
      <p:ext uri="{BB962C8B-B14F-4D97-AF65-F5344CB8AC3E}">
        <p14:creationId xmlns:p14="http://schemas.microsoft.com/office/powerpoint/2010/main" val="113906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Adobe Garamond Pro Bold</vt:lpstr>
      <vt:lpstr>Arial</vt:lpstr>
      <vt:lpstr>Berlin Sans FB</vt:lpstr>
      <vt:lpstr>Calibri</vt:lpstr>
      <vt:lpstr>Calibri Light</vt:lpstr>
      <vt:lpstr>Tema do Office</vt:lpstr>
      <vt:lpstr> Arte Digital</vt:lpstr>
      <vt:lpstr>Círculo Cromático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</dc:title>
  <dc:creator>LAB4</dc:creator>
  <cp:lastModifiedBy>LAB4</cp:lastModifiedBy>
  <cp:revision>3</cp:revision>
  <dcterms:created xsi:type="dcterms:W3CDTF">2023-03-10T13:53:27Z</dcterms:created>
  <dcterms:modified xsi:type="dcterms:W3CDTF">2023-03-10T14:10:19Z</dcterms:modified>
</cp:coreProperties>
</file>