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  <p:sldMasterId id="2147483680" r:id="rId3"/>
    <p:sldMasterId id="2147483691" r:id="rId4"/>
    <p:sldMasterId id="2147483694" r:id="rId5"/>
    <p:sldMasterId id="2147483697" r:id="rId6"/>
  </p:sldMasterIdLst>
  <p:notesMasterIdLst>
    <p:notesMasterId r:id="rId11"/>
  </p:notesMasterIdLst>
  <p:sldIdLst>
    <p:sldId id="935" r:id="rId7"/>
    <p:sldId id="391" r:id="rId8"/>
    <p:sldId id="617" r:id="rId9"/>
    <p:sldId id="619" r:id="rId1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D0D8E8"/>
    <a:srgbClr val="F3CCAD"/>
    <a:srgbClr val="F2F2F2"/>
    <a:srgbClr val="41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8596-0E38-413A-B234-4974BE3ECF11}" v="9" dt="2022-11-21T00:39:5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 autoAdjust="0"/>
    <p:restoredTop sz="94059" autoAdjust="0"/>
  </p:normalViewPr>
  <p:slideViewPr>
    <p:cSldViewPr snapToGrid="0">
      <p:cViewPr varScale="1">
        <p:scale>
          <a:sx n="107" d="100"/>
          <a:sy n="107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Martins" userId="452444fec6f9eea6" providerId="LiveId" clId="{7F918596-0E38-413A-B234-4974BE3ECF11}"/>
    <pc:docChg chg="custSel addSld delSld modSld">
      <pc:chgData name="Diogo Martins" userId="452444fec6f9eea6" providerId="LiveId" clId="{7F918596-0E38-413A-B234-4974BE3ECF11}" dt="2022-11-21T00:40:14.376" v="236" actId="113"/>
      <pc:docMkLst>
        <pc:docMk/>
      </pc:docMkLst>
      <pc:sldChg chg="modSp mod">
        <pc:chgData name="Diogo Martins" userId="452444fec6f9eea6" providerId="LiveId" clId="{7F918596-0E38-413A-B234-4974BE3ECF11}" dt="2022-11-20T23:54:42.202" v="171" actId="1076"/>
        <pc:sldMkLst>
          <pc:docMk/>
          <pc:sldMk cId="4013299161" sldId="617"/>
        </pc:sldMkLst>
        <pc:spChg chg="mod">
          <ac:chgData name="Diogo Martins" userId="452444fec6f9eea6" providerId="LiveId" clId="{7F918596-0E38-413A-B234-4974BE3ECF11}" dt="2022-11-20T23:54:26.697" v="167" actId="1076"/>
          <ac:spMkLst>
            <pc:docMk/>
            <pc:sldMk cId="4013299161" sldId="617"/>
            <ac:spMk id="160" creationId="{00000000-0000-0000-0000-000000000000}"/>
          </ac:spMkLst>
        </pc:spChg>
        <pc:graphicFrameChg chg="mod">
          <ac:chgData name="Diogo Martins" userId="452444fec6f9eea6" providerId="LiveId" clId="{7F918596-0E38-413A-B234-4974BE3ECF11}" dt="2022-11-20T23:54:31.725" v="168" actId="1076"/>
          <ac:graphicFrameMkLst>
            <pc:docMk/>
            <pc:sldMk cId="4013299161" sldId="617"/>
            <ac:graphicFrameMk id="2" creationId="{A329D1ED-12D3-4CC5-9DCC-3115C039F268}"/>
          </ac:graphicFrameMkLst>
        </pc:graphicFrameChg>
        <pc:graphicFrameChg chg="mod modGraphic">
          <ac:chgData name="Diogo Martins" userId="452444fec6f9eea6" providerId="LiveId" clId="{7F918596-0E38-413A-B234-4974BE3ECF11}" dt="2022-11-20T23:54:42.202" v="171" actId="1076"/>
          <ac:graphicFrameMkLst>
            <pc:docMk/>
            <pc:sldMk cId="4013299161" sldId="617"/>
            <ac:graphicFrameMk id="11" creationId="{D11E1C0D-7302-4842-A3A1-25E38E5298EF}"/>
          </ac:graphicFrameMkLst>
        </pc:graphicFrameChg>
      </pc:sldChg>
      <pc:sldChg chg="addSp delSp modSp mod delAnim modAnim">
        <pc:chgData name="Diogo Martins" userId="452444fec6f9eea6" providerId="LiveId" clId="{7F918596-0E38-413A-B234-4974BE3ECF11}" dt="2022-11-21T00:40:14.376" v="236" actId="113"/>
        <pc:sldMkLst>
          <pc:docMk/>
          <pc:sldMk cId="1917765655" sldId="619"/>
        </pc:sldMkLst>
        <pc:spChg chg="add mod">
          <ac:chgData name="Diogo Martins" userId="452444fec6f9eea6" providerId="LiveId" clId="{7F918596-0E38-413A-B234-4974BE3ECF11}" dt="2022-11-21T00:40:14.376" v="236" actId="113"/>
          <ac:spMkLst>
            <pc:docMk/>
            <pc:sldMk cId="1917765655" sldId="619"/>
            <ac:spMk id="3" creationId="{2DDE4D22-F9B4-7232-F772-8044B860ADC1}"/>
          </ac:spMkLst>
        </pc:spChg>
        <pc:spChg chg="del mod">
          <ac:chgData name="Diogo Martins" userId="452444fec6f9eea6" providerId="LiveId" clId="{7F918596-0E38-413A-B234-4974BE3ECF11}" dt="2022-11-21T00:27:06.136" v="200" actId="478"/>
          <ac:spMkLst>
            <pc:docMk/>
            <pc:sldMk cId="1917765655" sldId="619"/>
            <ac:spMk id="7" creationId="{5E584010-BDEB-2744-A6B5-2D762D726D2E}"/>
          </ac:spMkLst>
        </pc:spChg>
        <pc:graphicFrameChg chg="del modGraphic">
          <ac:chgData name="Diogo Martins" userId="452444fec6f9eea6" providerId="LiveId" clId="{7F918596-0E38-413A-B234-4974BE3ECF11}" dt="2022-11-21T00:26:42.078" v="193" actId="478"/>
          <ac:graphicFrameMkLst>
            <pc:docMk/>
            <pc:sldMk cId="1917765655" sldId="619"/>
            <ac:graphicFrameMk id="9" creationId="{FE5B8DBD-E72B-244A-BE76-6CA67CAE2465}"/>
          </ac:graphicFrameMkLst>
        </pc:graphicFrameChg>
        <pc:picChg chg="add del mod">
          <ac:chgData name="Diogo Martins" userId="452444fec6f9eea6" providerId="LiveId" clId="{7F918596-0E38-413A-B234-4974BE3ECF11}" dt="2022-11-21T00:39:02.722" v="227" actId="478"/>
          <ac:picMkLst>
            <pc:docMk/>
            <pc:sldMk cId="1917765655" sldId="619"/>
            <ac:picMk id="2" creationId="{ABDFAAF4-ADFA-7D6C-7E1A-6680644854DC}"/>
          </ac:picMkLst>
        </pc:picChg>
        <pc:picChg chg="add mod">
          <ac:chgData name="Diogo Martins" userId="452444fec6f9eea6" providerId="LiveId" clId="{7F918596-0E38-413A-B234-4974BE3ECF11}" dt="2022-11-21T00:39:38.758" v="230" actId="1076"/>
          <ac:picMkLst>
            <pc:docMk/>
            <pc:sldMk cId="1917765655" sldId="619"/>
            <ac:picMk id="5" creationId="{96895630-63B1-2A04-4DD4-DCEB5FAE66AB}"/>
          </ac:picMkLst>
        </pc:picChg>
        <pc:picChg chg="del">
          <ac:chgData name="Diogo Martins" userId="452444fec6f9eea6" providerId="LiveId" clId="{7F918596-0E38-413A-B234-4974BE3ECF11}" dt="2022-11-21T00:26:54.190" v="197" actId="478"/>
          <ac:picMkLst>
            <pc:docMk/>
            <pc:sldMk cId="1917765655" sldId="619"/>
            <ac:picMk id="11" creationId="{5BE43D4F-D2FE-1146-9566-FF4F56AE4FA4}"/>
          </ac:picMkLst>
        </pc:picChg>
      </pc:sldChg>
      <pc:sldChg chg="modSp mod">
        <pc:chgData name="Diogo Martins" userId="452444fec6f9eea6" providerId="LiveId" clId="{7F918596-0E38-413A-B234-4974BE3ECF11}" dt="2022-11-20T23:52:04.479" v="126" actId="14100"/>
        <pc:sldMkLst>
          <pc:docMk/>
          <pc:sldMk cId="2812690255" sldId="935"/>
        </pc:sldMkLst>
        <pc:spChg chg="mod">
          <ac:chgData name="Diogo Martins" userId="452444fec6f9eea6" providerId="LiveId" clId="{7F918596-0E38-413A-B234-4974BE3ECF11}" dt="2022-11-20T23:52:04.479" v="126" actId="14100"/>
          <ac:spMkLst>
            <pc:docMk/>
            <pc:sldMk cId="2812690255" sldId="935"/>
            <ac:spMk id="153" creationId="{00000000-0000-0000-0000-000000000000}"/>
          </ac:spMkLst>
        </pc:spChg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1039709188" sldId="936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70694836" sldId="937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139277860" sldId="938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47998980" sldId="939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1909779119" sldId="940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3072119928" sldId="941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836269460" sldId="942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497551415" sldId="943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3267612788" sldId="944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758797057" sldId="945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010933978" sldId="946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617662292" sldId="947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1422059969" sldId="948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1621524011" sldId="949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87978871" sldId="950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214003200" sldId="951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3072823395" sldId="952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1861534779" sldId="953"/>
        </pc:sldMkLst>
      </pc:sldChg>
      <pc:sldChg chg="new del">
        <pc:chgData name="Diogo Martins" userId="452444fec6f9eea6" providerId="LiveId" clId="{7F918596-0E38-413A-B234-4974BE3ECF11}" dt="2022-11-20T23:58:41.413" v="191" actId="47"/>
        <pc:sldMkLst>
          <pc:docMk/>
          <pc:sldMk cId="2995824506" sldId="954"/>
        </pc:sldMkLst>
      </pc:sldChg>
      <pc:sldMasterChg chg="delSldLayout">
        <pc:chgData name="Diogo Martins" userId="452444fec6f9eea6" providerId="LiveId" clId="{7F918596-0E38-413A-B234-4974BE3ECF11}" dt="2022-11-20T23:58:41.413" v="191" actId="47"/>
        <pc:sldMasterMkLst>
          <pc:docMk/>
          <pc:sldMasterMk cId="0" sldId="2147483678"/>
        </pc:sldMasterMkLst>
        <pc:sldLayoutChg chg="del">
          <pc:chgData name="Diogo Martins" userId="452444fec6f9eea6" providerId="LiveId" clId="{7F918596-0E38-413A-B234-4974BE3ECF11}" dt="2022-11-20T23:58:41.413" v="191" actId="47"/>
          <pc:sldLayoutMkLst>
            <pc:docMk/>
            <pc:sldMasterMk cId="0" sldId="214748367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00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25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3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995937" y="2708934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3212983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0720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8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098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7808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790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21750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235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395538" y="1268760"/>
            <a:ext cx="791641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2" y="81624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575050" y="816255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57202" y="197831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691276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7056784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39559" y="260652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95294" y="260353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5" descr="C:\Users\cl0817\Desktop\MioloBranco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7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159497"/>
            <a:ext cx="9161462" cy="49666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2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8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3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tascaio/payment-checkout-demo/tree/feature/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aiodantas/python_payment_checkout_api/tags?page=1&amp;ordering=last_updat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CMRIWv7xk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4067175" y="2781299"/>
            <a:ext cx="4946196" cy="179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MICROSERVICE DEVELOPMENT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TRABALHO 2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EQUIPE: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r>
              <a:rPr lang="pt-BR" dirty="0"/>
              <a:t>Caio Cesar Dantas</a:t>
            </a:r>
          </a:p>
          <a:p>
            <a:r>
              <a:rPr lang="pt-BR" dirty="0"/>
              <a:t>Diogo Raul de O. Martins</a:t>
            </a:r>
          </a:p>
          <a:p>
            <a:r>
              <a:rPr lang="pt-BR" dirty="0" err="1"/>
              <a:t>Luis</a:t>
            </a:r>
            <a:r>
              <a:rPr lang="pt-BR" dirty="0"/>
              <a:t> Bernardo Braga</a:t>
            </a:r>
          </a:p>
          <a:p>
            <a:r>
              <a:rPr lang="pt-BR" dirty="0"/>
              <a:t>Marcos Alencar Arruda</a:t>
            </a:r>
          </a:p>
          <a:p>
            <a:r>
              <a:rPr lang="pt-BR" dirty="0"/>
              <a:t>Vinicius </a:t>
            </a:r>
            <a:r>
              <a:rPr lang="pt-BR" dirty="0" err="1"/>
              <a:t>Tonhá</a:t>
            </a:r>
            <a:endParaRPr lang="pt-BR" dirty="0"/>
          </a:p>
        </p:txBody>
      </p:sp>
      <p:sp>
        <p:nvSpPr>
          <p:cNvPr id="154" name="Google Shape;154;p41"/>
          <p:cNvSpPr txBox="1"/>
          <p:nvPr/>
        </p:nvSpPr>
        <p:spPr>
          <a:xfrm>
            <a:off x="1619252" y="5805501"/>
            <a:ext cx="4573587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Profª . André Pontes </a:t>
            </a:r>
            <a:r>
              <a:rPr lang="en-US" sz="1200" b="1" i="0" u="none" strike="noStrike" cap="none" dirty="0" err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Sampaio</a:t>
            </a:r>
            <a:endParaRPr sz="1200" b="1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D9D9D9"/>
                </a:solidFill>
              </a:rPr>
              <a:t>profandre.sampaio@fiap.com.br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6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pt-BR" dirty="0">
                <a:solidFill>
                  <a:srgbClr val="FF6801"/>
                </a:solidFill>
              </a:rPr>
              <a:t>INSTRUÇÕES: RESPONDER OS ITENS</a:t>
            </a:r>
          </a:p>
          <a:p>
            <a:pPr marL="0" lvl="0" indent="0">
              <a:spcBef>
                <a:spcPts val="0"/>
              </a:spcBef>
            </a:pPr>
            <a:endParaRPr lang="pt-BR" sz="1400" dirty="0"/>
          </a:p>
          <a:p>
            <a:pPr marL="514350" lvl="0" indent="-514350" algn="l">
              <a:spcBef>
                <a:spcPts val="0"/>
              </a:spcBef>
              <a:buAutoNum type="arabicParenR"/>
            </a:pPr>
            <a:r>
              <a:rPr lang="pt-BR" sz="1600" dirty="0"/>
              <a:t>UM MICROSERVIÇO COM AÇÕES CRUD			2 PONTOS</a:t>
            </a:r>
          </a:p>
          <a:p>
            <a:pPr marL="0" lvl="0" indent="0" algn="r">
              <a:spcBef>
                <a:spcPts val="0"/>
              </a:spcBef>
            </a:pPr>
            <a:r>
              <a:rPr lang="pt-BR" sz="1600" dirty="0"/>
              <a:t>(+ 1 PONTO / MICROSERVIÇO) 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AutoNum type="arabicParenR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Font typeface="+mj-lt"/>
              <a:buAutoNum type="arabicParenR" startAt="2"/>
            </a:pPr>
            <a:r>
              <a:rPr lang="pt-BR" sz="1600" dirty="0"/>
              <a:t>TESTES (UNITÁRIOS + INTEGRAÇÃO + UI)	    + 1  OU + 2 OU + 3 PONTOS</a:t>
            </a:r>
            <a:br>
              <a:rPr lang="pt-BR" sz="1600" dirty="0"/>
            </a:b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USO DE BANCO DE DADOS 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DEPLOY VIA DOCKER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SINCRONA API	COM SWAGGER		+ 1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ASSINCRONA EVENTOS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FRONT END 		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INTEGRAÇÃO TEAMS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 startAt="2"/>
            </a:pPr>
            <a:r>
              <a:rPr lang="pt-BR" sz="1600" dirty="0"/>
              <a:t>PIPELINE CI/CD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</p:txBody>
      </p:sp>
      <p:sp>
        <p:nvSpPr>
          <p:cNvPr id="3" name="Retângulo de cantos arredondados 14">
            <a:extLst>
              <a:ext uri="{FF2B5EF4-FFF2-40B4-BE49-F238E27FC236}">
                <a16:creationId xmlns:a16="http://schemas.microsoft.com/office/drawing/2014/main" id="{401AEE7C-7401-45EF-9BD2-05F337644C25}"/>
              </a:ext>
            </a:extLst>
          </p:cNvPr>
          <p:cNvSpPr/>
          <p:nvPr/>
        </p:nvSpPr>
        <p:spPr>
          <a:xfrm>
            <a:off x="284480" y="6004560"/>
            <a:ext cx="8595360" cy="69679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801"/>
                </a:solidFill>
                <a:latin typeface="HelveticaNeue-Condensed"/>
              </a:rPr>
              <a:t>PONTUAÇÃO TOTAL P/ ESCOLHER : 	         15 PONTOS</a:t>
            </a:r>
            <a:endParaRPr lang="pt-BR" sz="1600" dirty="0">
              <a:solidFill>
                <a:srgbClr val="FF68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/>
        </p:nvSpPr>
        <p:spPr>
          <a:xfrm>
            <a:off x="349888" y="783541"/>
            <a:ext cx="844422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6801"/>
                </a:solidFill>
                <a:latin typeface="Arial"/>
                <a:ea typeface="Arial"/>
                <a:cs typeface="Arial"/>
                <a:sym typeface="Arial"/>
              </a:rPr>
              <a:t>Portal do </a:t>
            </a:r>
            <a:r>
              <a:rPr lang="en-US" sz="2400" b="1" i="0" u="none" strike="noStrike" cap="none" dirty="0" err="1">
                <a:solidFill>
                  <a:srgbClr val="FF6801"/>
                </a:solidFill>
                <a:latin typeface="Arial"/>
                <a:ea typeface="Arial"/>
                <a:cs typeface="Arial"/>
                <a:sym typeface="Arial"/>
              </a:rPr>
              <a:t>Cidadão</a:t>
            </a:r>
            <a:r>
              <a:rPr lang="en-US" sz="2400" b="1" i="0" u="none" strike="noStrike" cap="none" dirty="0">
                <a:solidFill>
                  <a:srgbClr val="FF6801"/>
                </a:solidFill>
                <a:latin typeface="Arial"/>
                <a:ea typeface="Arial"/>
                <a:cs typeface="Arial"/>
                <a:sym typeface="Arial"/>
              </a:rPr>
              <a:t> – MS de Checkout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E1C0D-7302-4842-A3A1-25E38E52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51729"/>
              </p:ext>
            </p:extLst>
          </p:nvPr>
        </p:nvGraphicFramePr>
        <p:xfrm>
          <a:off x="733170" y="4202089"/>
          <a:ext cx="7978588" cy="1784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4">
                  <a:extLst>
                    <a:ext uri="{9D8B030D-6E8A-4147-A177-3AD203B41FA5}">
                      <a16:colId xmlns:a16="http://schemas.microsoft.com/office/drawing/2014/main" val="1487149640"/>
                    </a:ext>
                  </a:extLst>
                </a:gridCol>
                <a:gridCol w="3989294">
                  <a:extLst>
                    <a:ext uri="{9D8B030D-6E8A-4147-A177-3AD203B41FA5}">
                      <a16:colId xmlns:a16="http://schemas.microsoft.com/office/drawing/2014/main" val="3328852588"/>
                    </a:ext>
                  </a:extLst>
                </a:gridCol>
              </a:tblGrid>
              <a:tr h="476069">
                <a:tc>
                  <a:txBody>
                    <a:bodyPr/>
                    <a:lstStyle/>
                    <a:p>
                      <a:r>
                        <a:rPr lang="pt-BR" sz="2400" dirty="0"/>
                        <a:t>LINK ( GITHUB )</a:t>
                      </a:r>
                    </a:p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LINK  ( IMAGEM DOCKER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8956"/>
                  </a:ext>
                </a:extLst>
              </a:tr>
              <a:tr h="90087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  <a:hlinkClick r:id="rId3"/>
                        </a:rPr>
                        <a:t>Link </a:t>
                      </a:r>
                      <a:r>
                        <a:rPr lang="pt-BR" sz="1800" b="1" dirty="0" err="1">
                          <a:solidFill>
                            <a:srgbClr val="FF0000"/>
                          </a:solidFill>
                          <a:hlinkClick r:id="rId3"/>
                        </a:rPr>
                        <a:t>Git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hlinkClick r:id="rId3"/>
                        </a:rPr>
                        <a:t> Hub - Clique Aqui</a:t>
                      </a:r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FF0000"/>
                          </a:solidFill>
                          <a:hlinkClick r:id="rId4"/>
                        </a:rPr>
                        <a:t>Link Docker Hub - Clique Aqui</a:t>
                      </a:r>
                      <a:endParaRPr lang="pt-BR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0924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329D1ED-12D3-4CC5-9DCC-3115C039F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18417"/>
              </p:ext>
            </p:extLst>
          </p:nvPr>
        </p:nvGraphicFramePr>
        <p:xfrm>
          <a:off x="1500336" y="1352196"/>
          <a:ext cx="644425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MICROSERVIÇO/CLASSE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DEPLOY VIA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USO DE BANCO DE DADOS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8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COMUNICAÇÃO SÍNCRONA API COM SWAGGER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2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8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67400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6519BE3-D2E9-C14C-BE4E-BBCC76B70C26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</a:rPr>
              <a:t>1 – APRESENTAÇÃO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2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D3E1A8A8-EFC1-C34B-B275-09BA79CCFE47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3 – DEMONSTRAÇÃO DA SOLUÇÃO</a:t>
            </a:r>
          </a:p>
        </p:txBody>
      </p:sp>
      <p:sp>
        <p:nvSpPr>
          <p:cNvPr id="13" name="Google Shape;160;p42">
            <a:extLst>
              <a:ext uri="{FF2B5EF4-FFF2-40B4-BE49-F238E27FC236}">
                <a16:creationId xmlns:a16="http://schemas.microsoft.com/office/drawing/2014/main" id="{BE9CF667-73E4-9340-82EF-47697A3F83F5}"/>
              </a:ext>
            </a:extLst>
          </p:cNvPr>
          <p:cNvSpPr txBox="1"/>
          <p:nvPr/>
        </p:nvSpPr>
        <p:spPr>
          <a:xfrm>
            <a:off x="323857" y="981075"/>
            <a:ext cx="836294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Resposta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demonstração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APP.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DE4D22-F9B4-7232-F772-8044B860ADC1}"/>
              </a:ext>
            </a:extLst>
          </p:cNvPr>
          <p:cNvSpPr txBox="1"/>
          <p:nvPr/>
        </p:nvSpPr>
        <p:spPr>
          <a:xfrm>
            <a:off x="1945341" y="5723036"/>
            <a:ext cx="472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Link do Youtube: </a:t>
            </a:r>
            <a:r>
              <a:rPr lang="pt-BR" sz="2000" b="1" dirty="0">
                <a:hlinkClick r:id="rId2"/>
              </a:rPr>
              <a:t>https://youtu.be/CMRIWv7xkpI</a:t>
            </a:r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895630-63B1-2A04-4DD4-DCEB5FAE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5" y="1572093"/>
            <a:ext cx="5624141" cy="37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5.xml><?xml version="1.0" encoding="utf-8"?>
<a:theme xmlns:a="http://schemas.openxmlformats.org/drawingml/2006/main" name="2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6.xml><?xml version="1.0" encoding="utf-8"?>
<a:theme xmlns:a="http://schemas.openxmlformats.org/drawingml/2006/main" name="3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21792</TotalTime>
  <Words>256</Words>
  <Application>Microsoft Office PowerPoint</Application>
  <PresentationFormat>Apresentação na tela (4:3)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4</vt:i4>
      </vt:variant>
    </vt:vector>
  </HeadingPairs>
  <TitlesOfParts>
    <vt:vector size="16" baseType="lpstr">
      <vt:lpstr>Arial</vt:lpstr>
      <vt:lpstr>Calibri</vt:lpstr>
      <vt:lpstr>HelveticaNeue-Condensed</vt:lpstr>
      <vt:lpstr>Segoe UI</vt:lpstr>
      <vt:lpstr>Segoe UI Light</vt:lpstr>
      <vt:lpstr>Wingdings</vt:lpstr>
      <vt:lpstr>1_Tema do Office</vt:lpstr>
      <vt:lpstr>Tema do Office</vt:lpstr>
      <vt:lpstr>8_Personalizar design</vt:lpstr>
      <vt:lpstr>1_WHITE TEMPLATE</vt:lpstr>
      <vt:lpstr>2_WHITE TEMPLATE</vt:lpstr>
      <vt:lpstr>3_WHITE TEMPLATE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Pontes Sampaio</dc:creator>
  <cp:lastModifiedBy>Diogo Martins</cp:lastModifiedBy>
  <cp:revision>506</cp:revision>
  <dcterms:modified xsi:type="dcterms:W3CDTF">2022-11-21T00:40:16Z</dcterms:modified>
</cp:coreProperties>
</file>