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73" r:id="rId3"/>
    <p:sldId id="283" r:id="rId4"/>
    <p:sldId id="284" r:id="rId5"/>
    <p:sldId id="285" r:id="rId6"/>
    <p:sldId id="286" r:id="rId7"/>
    <p:sldId id="290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70" r:id="rId26"/>
    <p:sldId id="3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7" autoAdjust="0"/>
  </p:normalViewPr>
  <p:slideViewPr>
    <p:cSldViewPr snapToGrid="0" snapToObjects="1">
      <p:cViewPr varScale="1">
        <p:scale>
          <a:sx n="132" d="100"/>
          <a:sy n="132" d="100"/>
        </p:scale>
        <p:origin x="-2584" y="-120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using </a:t>
            </a:r>
            <a:r>
              <a:rPr lang="en-US" dirty="0" err="1" smtClean="0"/>
              <a:t>stephen's</a:t>
            </a:r>
            <a:r>
              <a:rPr lang="en-US" dirty="0" smtClean="0"/>
              <a:t> code b/c it takes care of some needs</a:t>
            </a:r>
            <a:r>
              <a:rPr lang="en-US" baseline="0" dirty="0" smtClean="0"/>
              <a:t> incl.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examples of </a:t>
            </a:r>
            <a:r>
              <a:rPr lang="en-US" dirty="0" err="1" smtClean="0"/>
              <a:t>ajax</a:t>
            </a:r>
            <a:r>
              <a:rPr lang="en-US" smtClean="0"/>
              <a:t>?</a:t>
            </a:r>
            <a:endParaRPr lang="en-US" dirty="0" smtClean="0"/>
          </a:p>
          <a:p>
            <a:r>
              <a:rPr lang="en-US" dirty="0" smtClean="0"/>
              <a:t>what are some</a:t>
            </a:r>
            <a:r>
              <a:rPr lang="en-US" baseline="0" dirty="0" smtClean="0"/>
              <a:t> of the difficulties in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customizable but you don’t usually need more properties than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this in an</a:t>
            </a:r>
            <a:r>
              <a:rPr lang="en-US" baseline="0" dirty="0" smtClean="0"/>
              <a:t> incognito window so my https extensions don't mess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stagram.com/developer/clients/manag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8</a:t>
            </a:r>
          </a:p>
          <a:p>
            <a:r>
              <a:rPr lang="en-US" dirty="0" smtClean="0"/>
              <a:t>10/16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92" y="4438916"/>
            <a:ext cx="2402546" cy="24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1</a:t>
            </a:r>
            <a:r>
              <a:rPr lang="en-US" sz="2400" dirty="0">
                <a:latin typeface="Courier New"/>
                <a:cs typeface="Courier New"/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/>
                <a:cs typeface="Courier New"/>
              </a:rPr>
              <a:t>open</a:t>
            </a:r>
            <a:r>
              <a:rPr lang="en-US" sz="2400" dirty="0" smtClean="0"/>
              <a:t> method has been successfully called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2: send</a:t>
            </a:r>
            <a:r>
              <a:rPr lang="en-US" sz="2400" dirty="0"/>
              <a:t> method has been successfully </a:t>
            </a:r>
            <a:r>
              <a:rPr lang="en-US" sz="2400" dirty="0" smtClean="0"/>
              <a:t>called, response headers have been </a:t>
            </a:r>
            <a:r>
              <a:rPr lang="en-US" sz="2400" dirty="0" err="1" smtClean="0"/>
              <a:t>recieved</a:t>
            </a:r>
            <a:endParaRPr lang="en-US" sz="2400" dirty="0" smtClean="0"/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3: </a:t>
            </a:r>
            <a:r>
              <a:rPr lang="en-US" sz="2400" dirty="0" smtClean="0"/>
              <a:t>response has begun to load</a:t>
            </a:r>
            <a:endParaRPr lang="en-US" sz="2400" dirty="0">
              <a:latin typeface="Courier New"/>
              <a:cs typeface="Courier New"/>
            </a:endParaRPr>
          </a:p>
          <a:p>
            <a:pPr lvl="1"/>
            <a:r>
              <a:rPr lang="en-US" sz="2400" b="1" dirty="0" smtClean="0">
                <a:latin typeface="Courier New"/>
                <a:cs typeface="Courier New"/>
              </a:rPr>
              <a:t>4: </a:t>
            </a:r>
            <a:r>
              <a:rPr lang="en-US" sz="2400" b="1" dirty="0" smtClean="0"/>
              <a:t>response has finished loading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18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2400" dirty="0" smtClean="0"/>
              <a:t>Status code in the response from the server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404: Not found</a:t>
            </a:r>
          </a:p>
        </p:txBody>
      </p:sp>
    </p:spTree>
    <p:extLst>
      <p:ext uri="{BB962C8B-B14F-4D97-AF65-F5344CB8AC3E}">
        <p14:creationId xmlns:p14="http://schemas.microsoft.com/office/powerpoint/2010/main" val="388103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onreadystatechange</a:t>
            </a:r>
            <a:r>
              <a:rPr lang="en-US" sz="240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2400" dirty="0" smtClean="0"/>
              <a:t>Called when </a:t>
            </a: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changes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.open</a:t>
            </a:r>
            <a:r>
              <a:rPr lang="en-US" sz="2400" dirty="0">
                <a:latin typeface="Courier New"/>
                <a:cs typeface="Courier New"/>
              </a:rPr>
              <a:t>(method, </a:t>
            </a:r>
            <a:r>
              <a:rPr lang="en-US" sz="2400" dirty="0" err="1">
                <a:latin typeface="Courier New"/>
                <a:cs typeface="Courier New"/>
              </a:rPr>
              <a:t>url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2400" dirty="0"/>
              <a:t>Specify a method (</a:t>
            </a:r>
            <a:r>
              <a:rPr lang="en-US" sz="2400" dirty="0">
                <a:latin typeface="Courier New"/>
                <a:cs typeface="Courier New"/>
              </a:rPr>
              <a:t>GET</a:t>
            </a:r>
            <a:r>
              <a:rPr lang="en-US" sz="2400" dirty="0"/>
              <a:t>, </a:t>
            </a:r>
            <a:r>
              <a:rPr lang="en-US" sz="2400" dirty="0">
                <a:latin typeface="Courier New"/>
                <a:cs typeface="Courier New"/>
              </a:rPr>
              <a:t>POST</a:t>
            </a:r>
            <a:r>
              <a:rPr lang="en-US" sz="2400" dirty="0"/>
              <a:t>, etc.) and a URL to fetch</a:t>
            </a:r>
            <a:endParaRPr lang="en-US" sz="2400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2400" dirty="0"/>
              <a:t>Sends the request (optional </a:t>
            </a:r>
            <a:r>
              <a:rPr lang="en-US" sz="2400" dirty="0">
                <a:latin typeface="Courier New"/>
                <a:cs typeface="Courier New"/>
              </a:rPr>
              <a:t>data</a:t>
            </a:r>
            <a:r>
              <a:rPr lang="en-US" sz="2400" dirty="0"/>
              <a:t> argument</a:t>
            </a:r>
            <a:r>
              <a:rPr lang="en-US" sz="2400" dirty="0" smtClean="0"/>
              <a:t>)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58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</a:t>
            </a:r>
            <a:r>
              <a:rPr lang="en-US" sz="1550" dirty="0" err="1" smtClean="0"/>
              <a:t>recieved</a:t>
            </a:r>
            <a:endParaRPr lang="en-US" sz="1550" dirty="0" smtClean="0"/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onreadystatechange</a:t>
            </a:r>
            <a:r>
              <a:rPr lang="en-US" sz="155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1550" dirty="0" smtClean="0"/>
              <a:t>Called when </a:t>
            </a: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lang="en-US" sz="1550" dirty="0" smtClean="0"/>
              <a:t>changes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.open(method, </a:t>
            </a:r>
            <a:r>
              <a:rPr lang="en-US" sz="1550" dirty="0" err="1" smtClean="0">
                <a:latin typeface="Courier New"/>
                <a:cs typeface="Courier New"/>
              </a:rPr>
              <a:t>url</a:t>
            </a:r>
            <a:r>
              <a:rPr lang="en-US" sz="155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550" dirty="0" smtClean="0"/>
              <a:t>Specify a method (</a:t>
            </a:r>
            <a:r>
              <a:rPr lang="en-US" sz="1550" dirty="0" smtClean="0">
                <a:latin typeface="Courier New"/>
                <a:cs typeface="Courier New"/>
              </a:rPr>
              <a:t>GET</a:t>
            </a:r>
            <a:r>
              <a:rPr lang="en-US" sz="1550" dirty="0" smtClean="0"/>
              <a:t>, </a:t>
            </a:r>
            <a:r>
              <a:rPr lang="en-US" sz="1550" dirty="0" smtClean="0">
                <a:latin typeface="Courier New"/>
                <a:cs typeface="Courier New"/>
              </a:rPr>
              <a:t>POST</a:t>
            </a:r>
            <a:r>
              <a:rPr lang="en-US" sz="1550" dirty="0" smtClean="0"/>
              <a:t>, etc.) and a URL to fetch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1550" dirty="0" smtClean="0"/>
              <a:t>Sends the request (optional </a:t>
            </a:r>
            <a:r>
              <a:rPr lang="en-US" sz="1550" dirty="0" smtClean="0">
                <a:latin typeface="Courier New"/>
                <a:cs typeface="Courier New"/>
              </a:rPr>
              <a:t>data</a:t>
            </a:r>
            <a:r>
              <a:rPr lang="en-US" sz="1550" dirty="0" smtClean="0"/>
              <a:t> argument)</a:t>
            </a:r>
            <a:endParaRPr lang="en-US"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797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945" y="2046246"/>
            <a:ext cx="8852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2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due this coming Wednesday, 10/22, 8pm on Blackboard</a:t>
            </a:r>
          </a:p>
          <a:p>
            <a:pPr lvl="1"/>
            <a:r>
              <a:rPr lang="en-US" dirty="0" smtClean="0"/>
              <a:t>when I grade them, I'll read the </a:t>
            </a:r>
            <a:r>
              <a:rPr lang="en-US" dirty="0" err="1" smtClean="0"/>
              <a:t>readme.txt</a:t>
            </a:r>
            <a:r>
              <a:rPr lang="en-US" dirty="0" smtClean="0"/>
              <a:t>, and then open </a:t>
            </a:r>
            <a:r>
              <a:rPr lang="en-US" dirty="0" err="1" smtClean="0"/>
              <a:t>statemachinetest.html</a:t>
            </a:r>
            <a:r>
              <a:rPr lang="en-US" dirty="0" smtClean="0"/>
              <a:t> and see if it works, read through your </a:t>
            </a:r>
            <a:r>
              <a:rPr lang="en-US" dirty="0" err="1" smtClean="0"/>
              <a:t>statemachine.js</a:t>
            </a:r>
            <a:r>
              <a:rPr lang="en-US" dirty="0" smtClean="0"/>
              <a:t>, then try your 5 </a:t>
            </a:r>
            <a:r>
              <a:rPr lang="en-US" dirty="0" err="1" smtClean="0"/>
              <a:t>statemachine-testN.html</a:t>
            </a:r>
            <a:r>
              <a:rPr lang="en-US" dirty="0" smtClean="0"/>
              <a:t> files. Include any files I'll need to do that.</a:t>
            </a:r>
          </a:p>
          <a:p>
            <a:r>
              <a:rPr lang="en-US" dirty="0" smtClean="0"/>
              <a:t>(which means project 4 is coming out next Thursday)</a:t>
            </a:r>
          </a:p>
          <a:p>
            <a:r>
              <a:rPr lang="en-US" dirty="0" smtClean="0"/>
              <a:t>Office hours are tomorrow 10/17, 1:30-3pm at Gates café, same as it ever 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6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wear a jacket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Yahoo! Weather API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http://from.so/web_lab/</a:t>
            </a:r>
            <a:r>
              <a:rPr lang="en-US" dirty="0" smtClean="0">
                <a:solidFill>
                  <a:srgbClr val="F6C16A"/>
                </a:solidFill>
              </a:rPr>
              <a:t>pgh_weather.php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More information about the API: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Step 1: Fetch weather information from Yahoo!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Starter code on next slide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Fetch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55570" y="2520395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676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dirty="0" smtClean="0"/>
              <a:t>XML: Treated like HTML, root: </a:t>
            </a:r>
            <a:r>
              <a:rPr lang="en-US" dirty="0" err="1" smtClean="0">
                <a:latin typeface="Courier New"/>
                <a:cs typeface="Courier New"/>
              </a:rPr>
              <a:t>xmlhttp.responseXML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053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b="1" dirty="0" smtClean="0"/>
              <a:t>XML: Treated like HTML, root: </a:t>
            </a:r>
            <a:r>
              <a:rPr lang="en-US" b="1" dirty="0" err="1" smtClean="0">
                <a:latin typeface="Courier New"/>
                <a:cs typeface="Courier New"/>
              </a:rPr>
              <a:t>xmlhttp.responseXML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6445" y="5604933"/>
            <a:ext cx="6112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Yahoo! Weather API uses XML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your code here...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(condition[0].attributes['temp']);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make a page that calls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you'd like you can take </a:t>
            </a:r>
            <a:r>
              <a:rPr lang="en-US" dirty="0" err="1" smtClean="0"/>
              <a:t>jacket.html</a:t>
            </a:r>
            <a:r>
              <a:rPr lang="en-US" dirty="0" smtClean="0"/>
              <a:t> from the course website and make it work, or make your own thing using:</a:t>
            </a:r>
          </a:p>
          <a:p>
            <a:r>
              <a:rPr lang="en-US" dirty="0" err="1" smtClean="0"/>
              <a:t>ihackernews</a:t>
            </a:r>
            <a:r>
              <a:rPr lang="en-US" dirty="0"/>
              <a:t>: http://</a:t>
            </a:r>
            <a:r>
              <a:rPr lang="en-US" dirty="0" err="1"/>
              <a:t>api.ihackernews.com</a:t>
            </a:r>
            <a:r>
              <a:rPr lang="en-US" dirty="0"/>
              <a:t>/</a:t>
            </a:r>
            <a:r>
              <a:rPr lang="en-US" dirty="0" smtClean="0"/>
              <a:t>page returns posts that are on Hacker News now.</a:t>
            </a:r>
          </a:p>
          <a:p>
            <a:r>
              <a:rPr lang="en-US" dirty="0" err="1" smtClean="0"/>
              <a:t>Instagram</a:t>
            </a:r>
            <a:r>
              <a:rPr lang="en-US" dirty="0"/>
              <a:t>: https://</a:t>
            </a:r>
            <a:r>
              <a:rPr lang="en-US" dirty="0" err="1"/>
              <a:t>api.instagram.com</a:t>
            </a:r>
            <a:r>
              <a:rPr lang="en-US" dirty="0"/>
              <a:t>/v1/media/</a:t>
            </a:r>
            <a:r>
              <a:rPr lang="en-US" dirty="0" err="1"/>
              <a:t>popular?client_id</a:t>
            </a:r>
            <a:r>
              <a:rPr lang="en-US" dirty="0" smtClean="0"/>
              <a:t>=b73c…(</a:t>
            </a:r>
            <a:r>
              <a:rPr lang="en-US" dirty="0" smtClean="0">
                <a:hlinkClick r:id="rId2"/>
              </a:rPr>
              <a:t>client ID</a:t>
            </a:r>
            <a:r>
              <a:rPr lang="en-US" dirty="0" smtClean="0"/>
              <a:t> required) to see popular photos</a:t>
            </a:r>
          </a:p>
          <a:p>
            <a:r>
              <a:rPr lang="en-US" dirty="0" err="1" smtClean="0"/>
              <a:t>usaspending.gov</a:t>
            </a:r>
            <a:r>
              <a:rPr lang="en-US" dirty="0"/>
              <a:t>: http://</a:t>
            </a:r>
            <a:r>
              <a:rPr lang="en-US" dirty="0" err="1"/>
              <a:t>www.usaspending.gov</a:t>
            </a:r>
            <a:r>
              <a:rPr lang="en-US" dirty="0"/>
              <a:t>/</a:t>
            </a:r>
            <a:r>
              <a:rPr lang="en-US" dirty="0" err="1"/>
              <a:t>fpds</a:t>
            </a:r>
            <a:r>
              <a:rPr lang="en-US" dirty="0"/>
              <a:t>/</a:t>
            </a:r>
            <a:r>
              <a:rPr lang="en-US" dirty="0" err="1"/>
              <a:t>fpds.php?state</a:t>
            </a:r>
            <a:r>
              <a:rPr lang="en-US" dirty="0"/>
              <a:t>=</a:t>
            </a:r>
            <a:r>
              <a:rPr lang="en-US" dirty="0" err="1"/>
              <a:t>PA&amp;detail</a:t>
            </a:r>
            <a:r>
              <a:rPr lang="en-US" dirty="0"/>
              <a:t>=</a:t>
            </a:r>
            <a:r>
              <a:rPr lang="en-US" dirty="0" smtClean="0"/>
              <a:t>b for all government contracts in Pennsylvania</a:t>
            </a:r>
          </a:p>
          <a:p>
            <a:r>
              <a:rPr lang="en-US" dirty="0" smtClean="0"/>
              <a:t>or whatever API you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7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the difference between…</a:t>
            </a:r>
            <a:endParaRPr lang="en-US" dirty="0"/>
          </a:p>
        </p:txBody>
      </p:sp>
      <p:pic>
        <p:nvPicPr>
          <p:cNvPr id="4" name="Content Placeholder 3" descr="terraserv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2" r="-7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6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4348" y="0"/>
            <a:ext cx="7874837" cy="6858000"/>
            <a:chOff x="454348" y="0"/>
            <a:chExt cx="7874837" cy="6858000"/>
          </a:xfrm>
        </p:grpSpPr>
        <p:sp>
          <p:nvSpPr>
            <p:cNvPr id="2" name="Rectangle 1"/>
            <p:cNvSpPr/>
            <p:nvPr/>
          </p:nvSpPr>
          <p:spPr>
            <a:xfrm>
              <a:off x="2195883" y="0"/>
              <a:ext cx="6133302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4348" y="350847"/>
              <a:ext cx="1741535" cy="650715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4349" y="0"/>
              <a:ext cx="815560" cy="35084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54348" y="1891862"/>
            <a:ext cx="2059012" cy="287086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“Should I wear a jacket today?”</a:t>
            </a:r>
          </a:p>
          <a:p>
            <a:r>
              <a:rPr lang="en-US" dirty="0" smtClean="0"/>
              <a:t>Going to use Yahoo! Weather API</a:t>
            </a:r>
          </a:p>
          <a:p>
            <a:pPr lvl="1"/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/>
            <a:r>
              <a:rPr lang="en-US" dirty="0" smtClean="0"/>
              <a:t>One of many available weather APIs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</a:t>
            </a:r>
            <a:r>
              <a:rPr lang="en-US" dirty="0" err="1">
                <a:solidFill>
                  <a:srgbClr val="F6C16A"/>
                </a:solidFill>
              </a:rPr>
              <a:t>weather.yahooapis.com</a:t>
            </a:r>
            <a:r>
              <a:rPr lang="en-US" dirty="0">
                <a:solidFill>
                  <a:srgbClr val="F6C16A"/>
                </a:solidFill>
              </a:rPr>
              <a:t>/</a:t>
            </a:r>
            <a:r>
              <a:rPr lang="en-US" dirty="0" err="1">
                <a:solidFill>
                  <a:srgbClr val="F6C16A"/>
                </a:solidFill>
              </a:rPr>
              <a:t>forecastrss?w</a:t>
            </a:r>
            <a:r>
              <a:rPr lang="en-US" dirty="0">
                <a:solidFill>
                  <a:srgbClr val="F6C16A"/>
                </a:solidFill>
              </a:rPr>
              <a:t>=</a:t>
            </a:r>
            <a:r>
              <a:rPr lang="en-US" dirty="0" smtClean="0">
                <a:solidFill>
                  <a:srgbClr val="F6C16A"/>
                </a:solidFill>
              </a:rPr>
              <a:t>2473224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If you didn't last time then do it real quic</a:t>
            </a:r>
            <a:r>
              <a:rPr lang="en-US" dirty="0" smtClean="0">
                <a:solidFill>
                  <a:srgbClr val="FFFFFF"/>
                </a:solidFill>
              </a:rPr>
              <a:t>k now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Install </a:t>
            </a:r>
            <a:r>
              <a:rPr lang="en-US" dirty="0" err="1" smtClean="0">
                <a:solidFill>
                  <a:srgbClr val="FFFFFF"/>
                </a:solidFill>
              </a:rPr>
              <a:t>Node.js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nodejs.org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with </a:t>
            </a:r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/>
          </a:p>
          <a:p>
            <a:pPr lvl="1"/>
            <a:r>
              <a:rPr lang="en-US" dirty="0" smtClean="0"/>
              <a:t>API for sending requests to a web server within JavaScript</a:t>
            </a:r>
          </a:p>
          <a:p>
            <a:r>
              <a:rPr lang="en-US" dirty="0" smtClean="0"/>
              <a:t>Many libraries simplify the development of AJAX</a:t>
            </a:r>
          </a:p>
          <a:p>
            <a:pPr lvl="1"/>
            <a:r>
              <a:rPr lang="en-US" dirty="0" smtClean="0"/>
              <a:t>…we won’t use any of them in this lecture</a:t>
            </a:r>
          </a:p>
          <a:p>
            <a:pPr lvl="1"/>
            <a:r>
              <a:rPr lang="en-US" dirty="0" smtClean="0"/>
              <a:t>…but you may for your final projects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73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5340</TotalTime>
  <Words>898</Words>
  <Application>Microsoft Macintosh PowerPoint</Application>
  <PresentationFormat>On-screen Show (4:3)</PresentationFormat>
  <Paragraphs>226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Story</vt:lpstr>
      <vt:lpstr>AJAX</vt:lpstr>
      <vt:lpstr>Project 3</vt:lpstr>
      <vt:lpstr>AJAX</vt:lpstr>
      <vt:lpstr>it’s the difference between…</vt:lpstr>
      <vt:lpstr>PowerPoint Presentation</vt:lpstr>
      <vt:lpstr>PowerPoint Presentation</vt:lpstr>
      <vt:lpstr>PowerPoint Presentation</vt:lpstr>
      <vt:lpstr>AJAX</vt:lpstr>
      <vt:lpstr>AJAX</vt:lpstr>
      <vt:lpstr>XMLHttpRequest</vt:lpstr>
      <vt:lpstr>XMLHttpRequest</vt:lpstr>
      <vt:lpstr>XMLHttpRequest</vt:lpstr>
      <vt:lpstr>XMLHttpRequest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Should I wear a jacket today?</vt:lpstr>
      <vt:lpstr>Step 1: Fetch weather data</vt:lpstr>
      <vt:lpstr>Dealing with response data</vt:lpstr>
      <vt:lpstr>Dealing with response data</vt:lpstr>
      <vt:lpstr>Step 2: Update your UI with weather data</vt:lpstr>
      <vt:lpstr>Step 2: Update your UI with weather data</vt:lpstr>
      <vt:lpstr>Let's make a page that calls an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305</cp:revision>
  <dcterms:created xsi:type="dcterms:W3CDTF">2011-09-15T03:16:43Z</dcterms:created>
  <dcterms:modified xsi:type="dcterms:W3CDTF">2014-10-14T20:26:23Z</dcterms:modified>
</cp:coreProperties>
</file>