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431" r:id="rId3"/>
    <p:sldId id="434" r:id="rId4"/>
    <p:sldId id="436" r:id="rId5"/>
    <p:sldId id="444" r:id="rId6"/>
    <p:sldId id="443" r:id="rId7"/>
    <p:sldId id="432" r:id="rId8"/>
    <p:sldId id="448" r:id="rId9"/>
    <p:sldId id="449" r:id="rId10"/>
    <p:sldId id="450" r:id="rId11"/>
    <p:sldId id="452" r:id="rId12"/>
    <p:sldId id="453" r:id="rId13"/>
    <p:sldId id="454" r:id="rId14"/>
    <p:sldId id="458" r:id="rId15"/>
    <p:sldId id="459" r:id="rId16"/>
    <p:sldId id="439" r:id="rId17"/>
    <p:sldId id="456" r:id="rId18"/>
    <p:sldId id="437" r:id="rId19"/>
    <p:sldId id="445" r:id="rId20"/>
    <p:sldId id="446" r:id="rId21"/>
    <p:sldId id="447" r:id="rId22"/>
    <p:sldId id="438" r:id="rId23"/>
    <p:sldId id="460" r:id="rId24"/>
    <p:sldId id="461" r:id="rId25"/>
    <p:sldId id="462" r:id="rId26"/>
    <p:sldId id="441" r:id="rId27"/>
    <p:sldId id="44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8" autoAdjust="0"/>
  </p:normalViewPr>
  <p:slideViewPr>
    <p:cSldViewPr snapToGrid="0" snapToObjects="1">
      <p:cViewPr>
        <p:scale>
          <a:sx n="100" d="100"/>
          <a:sy n="100" d="100"/>
        </p:scale>
        <p:origin x="-1144" y="-23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easy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02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brackets are for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02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name,</a:t>
            </a:r>
            <a:r>
              <a:rPr lang="en-US" baseline="0" dirty="0" smtClean="0"/>
              <a:t> mostly reflection magic. and you have to give the names of all the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 in an array like so so they don't get minified.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</a:t>
            </a:r>
            <a:r>
              <a:rPr lang="en-US" baseline="0" dirty="0" smtClean="0"/>
              <a:t>w to test asynchronous things? here we're testing save(), which calls server. call done() when you're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selenium is the big thing in this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 + </a:t>
            </a:r>
            <a:r>
              <a:rPr lang="en-US" dirty="0" err="1" smtClean="0"/>
              <a:t>webdriver</a:t>
            </a:r>
            <a:r>
              <a:rPr lang="en-US" baseline="0" dirty="0" smtClean="0"/>
              <a:t> works too</a:t>
            </a:r>
          </a:p>
          <a:p>
            <a:r>
              <a:rPr lang="en-US" baseline="0" dirty="0" smtClean="0"/>
              <a:t>----- Meeting Notes (11/13/14 11:20) -----</a:t>
            </a:r>
          </a:p>
          <a:p>
            <a:r>
              <a:rPr lang="en-US" baseline="0" dirty="0" smtClean="0"/>
              <a:t>load testing</a:t>
            </a:r>
          </a:p>
          <a:p>
            <a:r>
              <a:rPr lang="en-US" baseline="0" dirty="0" smtClean="0"/>
              <a:t>performance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2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kaizentesting.files.wordpress.com</a:t>
            </a:r>
            <a:r>
              <a:rPr lang="en-US" dirty="0" smtClean="0"/>
              <a:t>/2012/08/facebookui1.jpg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I</a:t>
            </a:r>
            <a:r>
              <a:rPr lang="en-US" baseline="0" dirty="0" smtClean="0"/>
              <a:t> have not used either, but it looks pretty easy to just check out your site in screenshots across a bunch of different OS/browsers.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easy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= quick, stateless. where does assert come from?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peers include </a:t>
            </a:r>
            <a:r>
              <a:rPr lang="en-US" dirty="0" err="1" smtClean="0"/>
              <a:t>should.js</a:t>
            </a:r>
            <a:r>
              <a:rPr lang="en-US" dirty="0" smtClean="0"/>
              <a:t>, chai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works, 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what's the problem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brackets are for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0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Testable Web Apps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11</a:t>
            </a:r>
          </a:p>
          <a:p>
            <a:r>
              <a:rPr lang="en-US" dirty="0" smtClean="0"/>
              <a:t>11/13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3913" y="1704201"/>
            <a:ext cx="76327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//some initialization somewhere:</a:t>
            </a:r>
          </a:p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injector =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'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': '</a:t>
            </a:r>
            <a:r>
              <a:rPr lang="en-US" dirty="0" err="1" smtClean="0">
                <a:latin typeface="Courier"/>
                <a:cs typeface="Courier"/>
              </a:rPr>
              <a:t>hs</a:t>
            </a:r>
            <a:r>
              <a:rPr lang="en-US" dirty="0" smtClean="0">
                <a:latin typeface="Courier"/>
                <a:cs typeface="Courier"/>
              </a:rPr>
              <a:t>/save',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...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thisgame</a:t>
            </a:r>
            <a:r>
              <a:rPr lang="en-US" dirty="0" smtClean="0">
                <a:latin typeface="Courier"/>
                <a:cs typeface="Courier"/>
              </a:rPr>
              <a:t> = game(</a:t>
            </a:r>
            <a:r>
              <a:rPr lang="en-US" dirty="0" err="1" smtClean="0">
                <a:latin typeface="Courier"/>
                <a:cs typeface="Courier"/>
              </a:rPr>
              <a:t>injector.saveHighScoreUrl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4800" y="3174712"/>
            <a:ext cx="37886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global state </a:t>
            </a:r>
            <a:r>
              <a:rPr lang="en-US" sz="3200" dirty="0" err="1" smtClean="0">
                <a:solidFill>
                  <a:srgbClr val="FF0000"/>
                </a:solidFill>
              </a:rPr>
              <a:t>boooooo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4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it off to a framework to manage</a:t>
            </a:r>
          </a:p>
          <a:p>
            <a:r>
              <a:rPr lang="en-US" dirty="0" smtClean="0"/>
              <a:t>in angular: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913" y="3279001"/>
            <a:ext cx="763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myMod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angular.module</a:t>
            </a:r>
            <a:r>
              <a:rPr lang="en-US" dirty="0">
                <a:latin typeface="Courier"/>
                <a:cs typeface="Courier"/>
              </a:rPr>
              <a:t>('</a:t>
            </a:r>
            <a:r>
              <a:rPr lang="en-US" dirty="0" err="1">
                <a:latin typeface="Courier"/>
                <a:cs typeface="Courier"/>
              </a:rPr>
              <a:t>myModule</a:t>
            </a:r>
            <a:r>
              <a:rPr lang="en-US" dirty="0">
                <a:latin typeface="Courier"/>
                <a:cs typeface="Courier"/>
              </a:rPr>
              <a:t>', [])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myMod.value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hs</a:t>
            </a:r>
            <a:r>
              <a:rPr lang="en-US" dirty="0" smtClean="0">
                <a:latin typeface="Courier"/>
                <a:cs typeface="Courier"/>
              </a:rPr>
              <a:t>/save');</a:t>
            </a:r>
          </a:p>
        </p:txBody>
      </p:sp>
    </p:spTree>
    <p:extLst>
      <p:ext uri="{BB962C8B-B14F-4D97-AF65-F5344CB8AC3E}">
        <p14:creationId xmlns:p14="http://schemas.microsoft.com/office/powerpoint/2010/main" val="312297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types of providers in angular: service, factory, provider</a:t>
            </a:r>
          </a:p>
          <a:p>
            <a:pPr lvl="1"/>
            <a:r>
              <a:rPr lang="en-US" dirty="0" smtClean="0"/>
              <a:t>you can generate a complex object instead of just a simple value</a:t>
            </a:r>
          </a:p>
          <a:p>
            <a:r>
              <a:rPr lang="en-US" dirty="0" smtClean="0"/>
              <a:t>benefits: mostly organizational (but this is big!)</a:t>
            </a:r>
          </a:p>
          <a:p>
            <a:r>
              <a:rPr lang="en-US" dirty="0" smtClean="0"/>
              <a:t>you don't have to think about managing the Injector object</a:t>
            </a:r>
          </a:p>
          <a:p>
            <a:r>
              <a:rPr lang="en-US" dirty="0" smtClean="0"/>
              <a:t>modules allow you to run the same program multiple ways</a:t>
            </a:r>
          </a:p>
          <a:p>
            <a:r>
              <a:rPr lang="en-US" dirty="0" smtClean="0"/>
              <a:t>also allows mocking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1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Injection: modules, running two different ways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913" y="3279001"/>
            <a:ext cx="7632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prodMod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angular.module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productionUrls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, [])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prodMod.value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hs</a:t>
            </a:r>
            <a:r>
              <a:rPr lang="en-US" dirty="0" smtClean="0">
                <a:latin typeface="Courier"/>
                <a:cs typeface="Courier"/>
              </a:rPr>
              <a:t>/save');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testMod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angular.module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testingUrls</a:t>
            </a:r>
            <a:r>
              <a:rPr lang="en-US" dirty="0" smtClean="0">
                <a:latin typeface="Courier"/>
                <a:cs typeface="Courier"/>
              </a:rPr>
              <a:t>', []);</a:t>
            </a:r>
          </a:p>
          <a:p>
            <a:r>
              <a:rPr lang="en-US" dirty="0" err="1" smtClean="0">
                <a:latin typeface="Courier"/>
                <a:cs typeface="Courier"/>
              </a:rPr>
              <a:t>testMod.value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', 'test/</a:t>
            </a:r>
            <a:r>
              <a:rPr lang="en-US" dirty="0" err="1" smtClean="0">
                <a:latin typeface="Courier"/>
                <a:cs typeface="Courier"/>
              </a:rPr>
              <a:t>hs</a:t>
            </a:r>
            <a:r>
              <a:rPr lang="en-US" dirty="0" smtClean="0">
                <a:latin typeface="Courier"/>
                <a:cs typeface="Courier"/>
              </a:rPr>
              <a:t>/save');</a:t>
            </a:r>
          </a:p>
        </p:txBody>
      </p:sp>
    </p:spTree>
    <p:extLst>
      <p:ext uri="{BB962C8B-B14F-4D97-AF65-F5344CB8AC3E}">
        <p14:creationId xmlns:p14="http://schemas.microsoft.com/office/powerpoint/2010/main" val="350029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Injection: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sinonjs.org</a:t>
            </a:r>
            <a:r>
              <a:rPr lang="en-US" dirty="0" smtClean="0"/>
              <a:t>/, </a:t>
            </a:r>
            <a:r>
              <a:rPr lang="en-US" dirty="0" err="1" smtClean="0"/>
              <a:t>jasmine.github.io</a:t>
            </a:r>
            <a:r>
              <a:rPr lang="en-US" dirty="0" smtClean="0"/>
              <a:t>, others (</a:t>
            </a:r>
            <a:r>
              <a:rPr lang="en-US" dirty="0" err="1" smtClean="0"/>
              <a:t>jsmockito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see demo on </a:t>
            </a:r>
            <a:r>
              <a:rPr lang="en-US" dirty="0" err="1" smtClean="0"/>
              <a:t>sinonjs.org</a:t>
            </a:r>
            <a:r>
              <a:rPr lang="en-US" dirty="0" smtClean="0"/>
              <a:t>, testing that a function is called</a:t>
            </a:r>
          </a:p>
          <a:p>
            <a:r>
              <a:rPr lang="en-US" dirty="0" smtClean="0"/>
              <a:t>instead of setting up state, calling a function, then checking the end state, you check that the right things were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7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Injection: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useful, for example, if you want to make sure that something on your server was called, without actually setting up a client and a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1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angular know what to inject where?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00" y="2828836"/>
            <a:ext cx="866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someModule.controller</a:t>
            </a:r>
            <a:r>
              <a:rPr lang="en-US" dirty="0">
                <a:latin typeface="Courier"/>
                <a:cs typeface="Courier"/>
              </a:rPr>
              <a:t>('</a:t>
            </a:r>
            <a:r>
              <a:rPr lang="en-US" dirty="0" err="1">
                <a:latin typeface="Courier"/>
                <a:cs typeface="Courier"/>
              </a:rPr>
              <a:t>MyController</a:t>
            </a:r>
            <a:r>
              <a:rPr lang="en-US" dirty="0">
                <a:latin typeface="Courier"/>
                <a:cs typeface="Courier"/>
              </a:rPr>
              <a:t>', ['$scope', 'greeter'</a:t>
            </a:r>
            <a:r>
              <a:rPr lang="en-US" dirty="0" smtClean="0">
                <a:latin typeface="Courier"/>
                <a:cs typeface="Courier"/>
              </a:rPr>
              <a:t>, </a:t>
            </a:r>
          </a:p>
          <a:p>
            <a:r>
              <a:rPr lang="en-US" dirty="0" smtClean="0">
                <a:latin typeface="Courier"/>
                <a:cs typeface="Courier"/>
              </a:rPr>
              <a:t>    function</a:t>
            </a:r>
            <a:r>
              <a:rPr lang="en-US" dirty="0">
                <a:latin typeface="Courier"/>
                <a:cs typeface="Courier"/>
              </a:rPr>
              <a:t>($scope, greeter) {</a:t>
            </a:r>
          </a:p>
          <a:p>
            <a:r>
              <a:rPr lang="en-US" dirty="0" smtClean="0">
                <a:latin typeface="Courier"/>
                <a:cs typeface="Courier"/>
              </a:rPr>
              <a:t>        /</a:t>
            </a:r>
            <a:r>
              <a:rPr lang="en-US" dirty="0">
                <a:latin typeface="Courier"/>
                <a:cs typeface="Courier"/>
              </a:rPr>
              <a:t>/ ...</a:t>
            </a:r>
          </a:p>
          <a:p>
            <a:r>
              <a:rPr lang="en-US" dirty="0">
                <a:latin typeface="Courier"/>
                <a:cs typeface="Courier"/>
              </a:rPr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309777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everything you possibly can</a:t>
            </a:r>
          </a:p>
          <a:p>
            <a:r>
              <a:rPr lang="en-US" dirty="0" smtClean="0"/>
              <a:t>use DI to make more things unit tested</a:t>
            </a:r>
          </a:p>
          <a:p>
            <a:r>
              <a:rPr lang="en-US" dirty="0" smtClean="0"/>
              <a:t>nice side effect: code is more modular</a:t>
            </a:r>
          </a:p>
          <a:p>
            <a:r>
              <a:rPr lang="en-US" dirty="0" smtClean="0"/>
              <a:t>but there will still be some things you can't unit test. for those: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who you ask, this is sometimes "everything but unit testing"</a:t>
            </a:r>
          </a:p>
          <a:p>
            <a:r>
              <a:rPr lang="en-US" dirty="0" smtClean="0"/>
              <a:t>make sure the parts of your program all work together</a:t>
            </a:r>
          </a:p>
          <a:p>
            <a:r>
              <a:rPr lang="en-US" dirty="0" smtClean="0"/>
              <a:t>make sure a user can click "sign up" then enter their info and create an account or whatever</a:t>
            </a:r>
            <a:endParaRPr lang="en-US" dirty="0"/>
          </a:p>
          <a:p>
            <a:r>
              <a:rPr lang="en-US" dirty="0" smtClean="0"/>
              <a:t>users can do all sorts of stuff, and you have to deal with it all; often can't just use unit testing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720840"/>
            <a:ext cx="7632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describe('User', function(){</a:t>
            </a:r>
          </a:p>
          <a:p>
            <a:r>
              <a:rPr lang="en-US" dirty="0">
                <a:latin typeface="Courier"/>
                <a:cs typeface="Courier"/>
              </a:rPr>
              <a:t>  describe('#save()', function(){</a:t>
            </a:r>
          </a:p>
          <a:p>
            <a:r>
              <a:rPr lang="en-US" dirty="0">
                <a:latin typeface="Courier"/>
                <a:cs typeface="Courier"/>
              </a:rPr>
              <a:t>    it('should save without error', function(done){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user = new User('Luna');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user.save</a:t>
            </a:r>
            <a:r>
              <a:rPr lang="en-US" dirty="0">
                <a:latin typeface="Courier"/>
                <a:cs typeface="Courier"/>
              </a:rPr>
              <a:t>(function(err){</a:t>
            </a:r>
          </a:p>
          <a:p>
            <a:r>
              <a:rPr lang="en-US" dirty="0">
                <a:latin typeface="Courier"/>
                <a:cs typeface="Courier"/>
              </a:rPr>
              <a:t>        if (err) throw err;</a:t>
            </a:r>
          </a:p>
          <a:p>
            <a:r>
              <a:rPr lang="en-US" dirty="0">
                <a:latin typeface="Courier"/>
                <a:cs typeface="Courier"/>
              </a:rPr>
              <a:t>        done();</a:t>
            </a:r>
          </a:p>
          <a:p>
            <a:r>
              <a:rPr lang="en-US" dirty="0">
                <a:latin typeface="Courier"/>
                <a:cs typeface="Courier"/>
              </a:rPr>
              <a:t>      });</a:t>
            </a:r>
          </a:p>
          <a:p>
            <a:r>
              <a:rPr lang="en-US" dirty="0">
                <a:latin typeface="Courier"/>
                <a:cs typeface="Courier"/>
              </a:rPr>
              <a:t>    })</a:t>
            </a:r>
          </a:p>
          <a:p>
            <a:r>
              <a:rPr lang="en-US" dirty="0">
                <a:latin typeface="Courier"/>
                <a:cs typeface="Courier"/>
              </a:rPr>
              <a:t>  })</a:t>
            </a:r>
          </a:p>
          <a:p>
            <a:r>
              <a:rPr lang="en-US" dirty="0">
                <a:latin typeface="Courier"/>
                <a:cs typeface="Courier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5501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UI testing?</a:t>
            </a:r>
          </a:p>
          <a:p>
            <a:r>
              <a:rPr lang="en-US" dirty="0" smtClean="0"/>
              <a:t>Other concerns?</a:t>
            </a:r>
          </a:p>
        </p:txBody>
      </p:sp>
    </p:spTree>
    <p:extLst>
      <p:ext uri="{BB962C8B-B14F-4D97-AF65-F5344CB8AC3E}">
        <p14:creationId xmlns:p14="http://schemas.microsoft.com/office/powerpoint/2010/main" val="317011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testing with selenium-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" y="2028040"/>
            <a:ext cx="8877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By = require('selenium-</a:t>
            </a:r>
            <a:r>
              <a:rPr lang="en-US" dirty="0" err="1">
                <a:latin typeface="Courier"/>
                <a:cs typeface="Courier"/>
              </a:rPr>
              <a:t>webdriver</a:t>
            </a:r>
            <a:r>
              <a:rPr lang="en-US" dirty="0">
                <a:latin typeface="Courier"/>
                <a:cs typeface="Courier"/>
              </a:rPr>
              <a:t>').By,</a:t>
            </a:r>
          </a:p>
          <a:p>
            <a:r>
              <a:rPr lang="en-US" dirty="0">
                <a:latin typeface="Courier"/>
                <a:cs typeface="Courier"/>
              </a:rPr>
              <a:t>    until = require('selenium-</a:t>
            </a:r>
            <a:r>
              <a:rPr lang="en-US" dirty="0" err="1">
                <a:latin typeface="Courier"/>
                <a:cs typeface="Courier"/>
              </a:rPr>
              <a:t>webdriver</a:t>
            </a:r>
            <a:r>
              <a:rPr lang="en-US" dirty="0">
                <a:latin typeface="Courier"/>
                <a:cs typeface="Courier"/>
              </a:rPr>
              <a:t>').until,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firefox</a:t>
            </a:r>
            <a:r>
              <a:rPr lang="en-US" dirty="0">
                <a:latin typeface="Courier"/>
                <a:cs typeface="Courier"/>
              </a:rPr>
              <a:t> = require('selenium-</a:t>
            </a:r>
            <a:r>
              <a:rPr lang="en-US" dirty="0" err="1">
                <a:latin typeface="Courier"/>
                <a:cs typeface="Courier"/>
              </a:rPr>
              <a:t>webdriver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firefox</a:t>
            </a:r>
            <a:r>
              <a:rPr lang="en-US" dirty="0">
                <a:latin typeface="Courier"/>
                <a:cs typeface="Courier"/>
              </a:rPr>
              <a:t>');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driver = new </a:t>
            </a:r>
            <a:r>
              <a:rPr lang="en-US" dirty="0" err="1">
                <a:latin typeface="Courier"/>
                <a:cs typeface="Courier"/>
              </a:rPr>
              <a:t>firefox.Driver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driver.get</a:t>
            </a:r>
            <a:r>
              <a:rPr lang="en-US" dirty="0">
                <a:latin typeface="Courier"/>
                <a:cs typeface="Courier"/>
              </a:rPr>
              <a:t>('http://</a:t>
            </a:r>
            <a:r>
              <a:rPr lang="en-US" dirty="0" err="1">
                <a:latin typeface="Courier"/>
                <a:cs typeface="Courier"/>
              </a:rPr>
              <a:t>www.google.com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ncr</a:t>
            </a:r>
            <a:r>
              <a:rPr lang="en-US" dirty="0">
                <a:latin typeface="Courier"/>
                <a:cs typeface="Courier"/>
              </a:rPr>
              <a:t>');</a:t>
            </a:r>
          </a:p>
          <a:p>
            <a:r>
              <a:rPr lang="en-US" dirty="0" err="1">
                <a:latin typeface="Courier"/>
                <a:cs typeface="Courier"/>
              </a:rPr>
              <a:t>driver.findElement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By.name</a:t>
            </a:r>
            <a:r>
              <a:rPr lang="en-US" dirty="0">
                <a:latin typeface="Courier"/>
                <a:cs typeface="Courier"/>
              </a:rPr>
              <a:t>('q')).</a:t>
            </a:r>
            <a:r>
              <a:rPr lang="en-US" dirty="0" err="1">
                <a:latin typeface="Courier"/>
                <a:cs typeface="Courier"/>
              </a:rPr>
              <a:t>sendKeys</a:t>
            </a:r>
            <a:r>
              <a:rPr lang="en-US" dirty="0">
                <a:latin typeface="Courier"/>
                <a:cs typeface="Courier"/>
              </a:rPr>
              <a:t>('</a:t>
            </a:r>
            <a:r>
              <a:rPr lang="en-US" dirty="0" err="1">
                <a:latin typeface="Courier"/>
                <a:cs typeface="Courier"/>
              </a:rPr>
              <a:t>webdriver</a:t>
            </a:r>
            <a:r>
              <a:rPr lang="en-US" dirty="0">
                <a:latin typeface="Courier"/>
                <a:cs typeface="Courier"/>
              </a:rPr>
              <a:t>');</a:t>
            </a:r>
          </a:p>
          <a:p>
            <a:r>
              <a:rPr lang="en-US" dirty="0" err="1">
                <a:latin typeface="Courier"/>
                <a:cs typeface="Courier"/>
              </a:rPr>
              <a:t>driver.findElement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By.name</a:t>
            </a:r>
            <a:r>
              <a:rPr lang="en-US" dirty="0">
                <a:latin typeface="Courier"/>
                <a:cs typeface="Courier"/>
              </a:rPr>
              <a:t>('</a:t>
            </a:r>
            <a:r>
              <a:rPr lang="en-US" dirty="0" err="1">
                <a:latin typeface="Courier"/>
                <a:cs typeface="Courier"/>
              </a:rPr>
              <a:t>btnG</a:t>
            </a:r>
            <a:r>
              <a:rPr lang="en-US" dirty="0">
                <a:latin typeface="Courier"/>
                <a:cs typeface="Courier"/>
              </a:rPr>
              <a:t>')).click();</a:t>
            </a:r>
          </a:p>
          <a:p>
            <a:r>
              <a:rPr lang="en-US" dirty="0" err="1">
                <a:latin typeface="Courier"/>
                <a:cs typeface="Courier"/>
              </a:rPr>
              <a:t>driver.wait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until.titleIs</a:t>
            </a:r>
            <a:r>
              <a:rPr lang="en-US" dirty="0">
                <a:latin typeface="Courier"/>
                <a:cs typeface="Courier"/>
              </a:rPr>
              <a:t>('</a:t>
            </a:r>
            <a:r>
              <a:rPr lang="en-US" dirty="0" err="1">
                <a:latin typeface="Courier"/>
                <a:cs typeface="Courier"/>
              </a:rPr>
              <a:t>webdriver</a:t>
            </a:r>
            <a:r>
              <a:rPr lang="en-US" dirty="0">
                <a:latin typeface="Courier"/>
                <a:cs typeface="Courier"/>
              </a:rPr>
              <a:t> - Google Search'), 1000);</a:t>
            </a:r>
          </a:p>
          <a:p>
            <a:r>
              <a:rPr lang="en-US" dirty="0" err="1">
                <a:latin typeface="Courier"/>
                <a:cs typeface="Courier"/>
              </a:rPr>
              <a:t>driver.quit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639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testing with selenium-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900" y="1854200"/>
            <a:ext cx="829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chai.use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chaiWebdriver</a:t>
            </a:r>
            <a:r>
              <a:rPr lang="en-US" dirty="0">
                <a:latin typeface="Courier"/>
                <a:cs typeface="Courier"/>
              </a:rPr>
              <a:t>(driver));</a:t>
            </a:r>
          </a:p>
          <a:p>
            <a:r>
              <a:rPr lang="en-US" dirty="0" err="1">
                <a:latin typeface="Courier"/>
                <a:cs typeface="Courier"/>
              </a:rPr>
              <a:t>driver.get</a:t>
            </a:r>
            <a:r>
              <a:rPr lang="en-US" dirty="0">
                <a:latin typeface="Courier"/>
                <a:cs typeface="Courier"/>
              </a:rPr>
              <a:t>('http://</a:t>
            </a:r>
            <a:r>
              <a:rPr lang="en-US" dirty="0" err="1">
                <a:latin typeface="Courier"/>
                <a:cs typeface="Courier"/>
              </a:rPr>
              <a:t>chaijs.com</a:t>
            </a:r>
            <a:r>
              <a:rPr lang="en-US" dirty="0">
                <a:latin typeface="Courier"/>
                <a:cs typeface="Courier"/>
              </a:rPr>
              <a:t>/');</a:t>
            </a:r>
          </a:p>
          <a:p>
            <a:r>
              <a:rPr lang="en-US" dirty="0">
                <a:latin typeface="Courier"/>
                <a:cs typeface="Courier"/>
              </a:rPr>
              <a:t>expect('</a:t>
            </a:r>
            <a:r>
              <a:rPr lang="en-US" dirty="0" err="1">
                <a:latin typeface="Courier"/>
                <a:cs typeface="Courier"/>
              </a:rPr>
              <a:t>nav</a:t>
            </a:r>
            <a:r>
              <a:rPr lang="en-US" dirty="0">
                <a:latin typeface="Courier"/>
                <a:cs typeface="Courier"/>
              </a:rPr>
              <a:t> h1').</a:t>
            </a:r>
            <a:r>
              <a:rPr lang="en-US" dirty="0" err="1">
                <a:latin typeface="Courier"/>
                <a:cs typeface="Courier"/>
              </a:rPr>
              <a:t>dom.to.contain.text</a:t>
            </a:r>
            <a:r>
              <a:rPr lang="en-US" dirty="0">
                <a:latin typeface="Courier"/>
                <a:cs typeface="Courier"/>
              </a:rPr>
              <a:t>('Chai');</a:t>
            </a:r>
          </a:p>
          <a:p>
            <a:r>
              <a:rPr lang="en-US" dirty="0">
                <a:latin typeface="Courier"/>
                <a:cs typeface="Courier"/>
              </a:rPr>
              <a:t>expect('#node .button').</a:t>
            </a:r>
            <a:r>
              <a:rPr lang="en-US" dirty="0" err="1">
                <a:latin typeface="Courier"/>
                <a:cs typeface="Courier"/>
              </a:rPr>
              <a:t>dom.to.have.style</a:t>
            </a:r>
            <a:r>
              <a:rPr lang="en-US" dirty="0">
                <a:latin typeface="Courier"/>
                <a:cs typeface="Courier"/>
              </a:rPr>
              <a:t>('float', 'left');</a:t>
            </a:r>
          </a:p>
        </p:txBody>
      </p:sp>
    </p:spTree>
    <p:extLst>
      <p:ext uri="{BB962C8B-B14F-4D97-AF65-F5344CB8AC3E}">
        <p14:creationId xmlns:p14="http://schemas.microsoft.com/office/powerpoint/2010/main" val="198657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integration testing does everything, right?</a:t>
            </a:r>
          </a:p>
        </p:txBody>
      </p:sp>
    </p:spTree>
    <p:extLst>
      <p:ext uri="{BB962C8B-B14F-4D97-AF65-F5344CB8AC3E}">
        <p14:creationId xmlns:p14="http://schemas.microsoft.com/office/powerpoint/2010/main" val="343393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100"/>
            <a:ext cx="9144000" cy="44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8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browser rendering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selenium, again</a:t>
            </a:r>
          </a:p>
          <a:p>
            <a:r>
              <a:rPr lang="en-US" dirty="0" err="1" smtClean="0"/>
              <a:t>dalek.js</a:t>
            </a:r>
            <a:r>
              <a:rPr lang="en-US" dirty="0" smtClean="0"/>
              <a:t> (can do screenshots) (developer preview)</a:t>
            </a:r>
          </a:p>
          <a:p>
            <a:r>
              <a:rPr lang="en-US" dirty="0" smtClean="0"/>
              <a:t>or, do manual tests! make big lists of test cases. this is certainly a part of testing at most companies.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4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testing with </a:t>
            </a:r>
            <a:r>
              <a:rPr lang="en-US" dirty="0" err="1" smtClean="0"/>
              <a:t>BrowserStack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6702"/>
            <a:ext cx="9144000" cy="50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8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it mean?</a:t>
            </a:r>
          </a:p>
          <a:p>
            <a:r>
              <a:rPr lang="en-US" dirty="0" smtClean="0"/>
              <a:t>biases toward unit tests</a:t>
            </a:r>
          </a:p>
          <a:p>
            <a:r>
              <a:rPr lang="en-US" dirty="0" smtClean="0"/>
              <a:t>sometimes tests you write are not really meaningful</a:t>
            </a:r>
          </a:p>
        </p:txBody>
      </p:sp>
    </p:spTree>
    <p:extLst>
      <p:ext uri="{BB962C8B-B14F-4D97-AF65-F5344CB8AC3E}">
        <p14:creationId xmlns:p14="http://schemas.microsoft.com/office/powerpoint/2010/main" val="206290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explaining how code works for different audiences</a:t>
            </a:r>
          </a:p>
          <a:p>
            <a:r>
              <a:rPr lang="en-US" dirty="0" smtClean="0"/>
              <a:t>make sure they keep in sync, don't write excessive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1967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100" y="2705100"/>
            <a:ext cx="50790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factorial = function(n) 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if (n == 0) return 1;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else return n * factorial (n-1);</a:t>
            </a:r>
          </a:p>
          <a:p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assert(1 === factorial(1));</a:t>
            </a:r>
          </a:p>
          <a:p>
            <a:r>
              <a:rPr lang="en-US" dirty="0" smtClean="0">
                <a:latin typeface="Courier"/>
                <a:cs typeface="Courier"/>
              </a:rPr>
              <a:t>assert(120 === factorial(5));</a:t>
            </a:r>
          </a:p>
          <a:p>
            <a:r>
              <a:rPr lang="en-US" dirty="0" smtClean="0">
                <a:latin typeface="Courier"/>
                <a:cs typeface="Courier"/>
              </a:rPr>
              <a:t>...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293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... is good! (why?)</a:t>
            </a:r>
          </a:p>
          <a:p>
            <a:r>
              <a:rPr lang="en-US" dirty="0" smtClean="0"/>
              <a:t>what </a:t>
            </a:r>
            <a:r>
              <a:rPr lang="en-US" dirty="0"/>
              <a:t>makes something a "unit" test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assert?</a:t>
            </a:r>
            <a:endParaRPr lang="en-US" dirty="0"/>
          </a:p>
          <a:p>
            <a:r>
              <a:rPr lang="en-US" dirty="0" smtClean="0"/>
              <a:t>"this thing is too complicated to be tested" – what made factorial() easy to test?</a:t>
            </a:r>
          </a:p>
        </p:txBody>
      </p:sp>
    </p:spTree>
    <p:extLst>
      <p:ext uri="{BB962C8B-B14F-4D97-AF65-F5344CB8AC3E}">
        <p14:creationId xmlns:p14="http://schemas.microsoft.com/office/powerpoint/2010/main" val="314490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mocha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600" y="1452582"/>
            <a:ext cx="904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latin typeface="Courier"/>
                <a:cs typeface="Courier"/>
              </a:rPr>
              <a:t>npm</a:t>
            </a:r>
            <a:r>
              <a:rPr lang="en-US" dirty="0">
                <a:latin typeface="Courier"/>
                <a:cs typeface="Courier"/>
              </a:rPr>
              <a:t> install -g mocha</a:t>
            </a:r>
          </a:p>
          <a:p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test</a:t>
            </a:r>
          </a:p>
          <a:p>
            <a:r>
              <a:rPr lang="en-US" dirty="0">
                <a:latin typeface="Courier"/>
                <a:cs typeface="Courier"/>
              </a:rPr>
              <a:t>$ $EDITOR test/</a:t>
            </a:r>
            <a:r>
              <a:rPr lang="en-US" dirty="0" err="1">
                <a:latin typeface="Courier"/>
                <a:cs typeface="Courier"/>
              </a:rPr>
              <a:t>test.js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assert = require("assert")</a:t>
            </a:r>
          </a:p>
          <a:p>
            <a:r>
              <a:rPr lang="en-US" dirty="0">
                <a:latin typeface="Courier"/>
                <a:cs typeface="Courier"/>
              </a:rPr>
              <a:t>describe('Array', function(){</a:t>
            </a:r>
          </a:p>
          <a:p>
            <a:r>
              <a:rPr lang="en-US" dirty="0">
                <a:latin typeface="Courier"/>
                <a:cs typeface="Courier"/>
              </a:rPr>
              <a:t>  describe('#</a:t>
            </a:r>
            <a:r>
              <a:rPr lang="en-US" dirty="0" err="1">
                <a:latin typeface="Courier"/>
                <a:cs typeface="Courier"/>
              </a:rPr>
              <a:t>indexOf</a:t>
            </a:r>
            <a:r>
              <a:rPr lang="en-US" dirty="0">
                <a:latin typeface="Courier"/>
                <a:cs typeface="Courier"/>
              </a:rPr>
              <a:t>()', function(){</a:t>
            </a:r>
          </a:p>
          <a:p>
            <a:r>
              <a:rPr lang="en-US" dirty="0">
                <a:latin typeface="Courier"/>
                <a:cs typeface="Courier"/>
              </a:rPr>
              <a:t>    it('should return -1 </a:t>
            </a:r>
            <a:r>
              <a:rPr lang="en-US" dirty="0" smtClean="0">
                <a:latin typeface="Courier"/>
                <a:cs typeface="Courier"/>
              </a:rPr>
              <a:t>when </a:t>
            </a:r>
            <a:r>
              <a:rPr lang="en-US" dirty="0">
                <a:latin typeface="Courier"/>
                <a:cs typeface="Courier"/>
              </a:rPr>
              <a:t>value </a:t>
            </a:r>
            <a:r>
              <a:rPr lang="en-US" dirty="0" smtClean="0">
                <a:latin typeface="Courier"/>
                <a:cs typeface="Courier"/>
              </a:rPr>
              <a:t>is not </a:t>
            </a:r>
            <a:r>
              <a:rPr lang="en-US" dirty="0">
                <a:latin typeface="Courier"/>
                <a:cs typeface="Courier"/>
              </a:rPr>
              <a:t>present', function(){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assert.equal</a:t>
            </a:r>
            <a:r>
              <a:rPr lang="en-US" dirty="0">
                <a:latin typeface="Courier"/>
                <a:cs typeface="Courier"/>
              </a:rPr>
              <a:t>(-1, [1,2,3].</a:t>
            </a:r>
            <a:r>
              <a:rPr lang="en-US" dirty="0" err="1">
                <a:latin typeface="Courier"/>
                <a:cs typeface="Courier"/>
              </a:rPr>
              <a:t>indexOf</a:t>
            </a:r>
            <a:r>
              <a:rPr lang="en-US" dirty="0">
                <a:latin typeface="Courier"/>
                <a:cs typeface="Courier"/>
              </a:rPr>
              <a:t>(5));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assert.equal</a:t>
            </a:r>
            <a:r>
              <a:rPr lang="en-US" dirty="0">
                <a:latin typeface="Courier"/>
                <a:cs typeface="Courier"/>
              </a:rPr>
              <a:t>(-1, [1,2,3].</a:t>
            </a:r>
            <a:r>
              <a:rPr lang="en-US" dirty="0" err="1">
                <a:latin typeface="Courier"/>
                <a:cs typeface="Courier"/>
              </a:rPr>
              <a:t>indexOf</a:t>
            </a:r>
            <a:r>
              <a:rPr lang="en-US" dirty="0">
                <a:latin typeface="Courier"/>
                <a:cs typeface="Courier"/>
              </a:rPr>
              <a:t>(0));</a:t>
            </a:r>
          </a:p>
          <a:p>
            <a:r>
              <a:rPr lang="en-US" dirty="0">
                <a:latin typeface="Courier"/>
                <a:cs typeface="Courier"/>
              </a:rPr>
              <a:t>    })</a:t>
            </a:r>
          </a:p>
          <a:p>
            <a:r>
              <a:rPr lang="en-US" dirty="0">
                <a:latin typeface="Courier"/>
                <a:cs typeface="Courier"/>
              </a:rPr>
              <a:t>  })</a:t>
            </a:r>
          </a:p>
          <a:p>
            <a:r>
              <a:rPr lang="en-US" dirty="0">
                <a:latin typeface="Courier"/>
                <a:cs typeface="Courier"/>
              </a:rPr>
              <a:t>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6600" y="5918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mochajs.org</a:t>
            </a:r>
            <a:r>
              <a:rPr lang="en-US" dirty="0" smtClean="0"/>
              <a:t>, or </a:t>
            </a:r>
            <a:r>
              <a:rPr lang="en-US" dirty="0" err="1" smtClean="0"/>
              <a:t>npm</a:t>
            </a:r>
            <a:r>
              <a:rPr lang="en-US" dirty="0" smtClean="0"/>
              <a:t> install mocha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  <a:r>
              <a:rPr lang="en-US" dirty="0" err="1" smtClean="0"/>
              <a:t>expect.js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LearnBoost</a:t>
            </a:r>
            <a:r>
              <a:rPr lang="en-US" dirty="0"/>
              <a:t>/</a:t>
            </a:r>
            <a:r>
              <a:rPr lang="en-US" dirty="0" err="1" smtClean="0"/>
              <a:t>expect.js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3396" y="2868136"/>
            <a:ext cx="68076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expect</a:t>
            </a:r>
            <a:r>
              <a:rPr lang="en-US" sz="2400" dirty="0" smtClean="0">
                <a:latin typeface="Courier"/>
                <a:cs typeface="Courier"/>
              </a:rPr>
              <a:t>(1+2)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err="1" smtClean="0">
                <a:latin typeface="Courier"/>
                <a:cs typeface="Courier"/>
              </a:rPr>
              <a:t>to.be</a:t>
            </a:r>
            <a:r>
              <a:rPr lang="en-US" sz="2400" dirty="0" smtClean="0">
                <a:latin typeface="Courier"/>
                <a:cs typeface="Courier"/>
              </a:rPr>
              <a:t>(3)</a:t>
            </a:r>
          </a:p>
          <a:p>
            <a:r>
              <a:rPr lang="en-US" sz="2400" dirty="0">
                <a:latin typeface="Courier"/>
                <a:cs typeface="Courier"/>
              </a:rPr>
              <a:t>expect(5).</a:t>
            </a:r>
            <a:r>
              <a:rPr lang="en-US" sz="2400" dirty="0" err="1">
                <a:latin typeface="Courier"/>
                <a:cs typeface="Courier"/>
              </a:rPr>
              <a:t>to.be.greaterThan</a:t>
            </a:r>
            <a:r>
              <a:rPr lang="en-US" sz="2400" dirty="0" smtClean="0">
                <a:latin typeface="Courier"/>
                <a:cs typeface="Courier"/>
              </a:rPr>
              <a:t>(4)</a:t>
            </a:r>
            <a:r>
              <a:rPr lang="en-US" sz="2400" dirty="0">
                <a:latin typeface="Courier"/>
                <a:cs typeface="Courier"/>
              </a:rPr>
              <a:t>;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expect([1,2,3]).</a:t>
            </a:r>
            <a:r>
              <a:rPr lang="en-US" sz="2400" dirty="0" err="1">
                <a:latin typeface="Courier"/>
                <a:cs typeface="Courier"/>
              </a:rPr>
              <a:t>to.have.length</a:t>
            </a:r>
            <a:r>
              <a:rPr lang="en-US" sz="2400" dirty="0">
                <a:latin typeface="Courier"/>
                <a:cs typeface="Courier"/>
              </a:rPr>
              <a:t>(3)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latin typeface="Courier"/>
                <a:cs typeface="Courier"/>
              </a:rPr>
              <a:t>expect(</a:t>
            </a:r>
            <a:r>
              <a:rPr lang="en-US" sz="2400" dirty="0" err="1">
                <a:latin typeface="Courier"/>
                <a:cs typeface="Courier"/>
              </a:rPr>
              <a:t>fn</a:t>
            </a:r>
            <a:r>
              <a:rPr lang="en-US" sz="2400" dirty="0">
                <a:latin typeface="Courier"/>
                <a:cs typeface="Courier"/>
              </a:rPr>
              <a:t>).</a:t>
            </a:r>
            <a:r>
              <a:rPr lang="en-US" sz="2400" dirty="0" err="1">
                <a:latin typeface="Courier"/>
                <a:cs typeface="Courier"/>
              </a:rPr>
              <a:t>to.throwError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569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3913" y="1704201"/>
            <a:ext cx="7632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 = "</a:t>
            </a:r>
            <a:r>
              <a:rPr lang="en-US" dirty="0" err="1" smtClean="0">
                <a:latin typeface="Courier"/>
                <a:cs typeface="Courier"/>
              </a:rPr>
              <a:t>hs</a:t>
            </a:r>
            <a:r>
              <a:rPr lang="en-US" dirty="0" smtClean="0">
                <a:latin typeface="Courier"/>
                <a:cs typeface="Courier"/>
              </a:rPr>
              <a:t>/save";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game = function(...) 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...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save = function() {</a:t>
            </a:r>
          </a:p>
          <a:p>
            <a:r>
              <a:rPr lang="en-US" dirty="0" smtClean="0">
                <a:latin typeface="Courier"/>
                <a:cs typeface="Courier"/>
              </a:rPr>
              <a:t>        $.post(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, {'</a:t>
            </a:r>
            <a:r>
              <a:rPr lang="en-US" dirty="0" err="1" smtClean="0">
                <a:latin typeface="Courier"/>
                <a:cs typeface="Courier"/>
              </a:rPr>
              <a:t>highScore</a:t>
            </a:r>
            <a:r>
              <a:rPr lang="en-US" dirty="0" smtClean="0">
                <a:latin typeface="Courier"/>
                <a:cs typeface="Courier"/>
              </a:rPr>
              <a:t>':score}, function(data) {</a:t>
            </a:r>
          </a:p>
          <a:p>
            <a:r>
              <a:rPr lang="en-US" dirty="0" smtClean="0">
                <a:latin typeface="Courier"/>
                <a:cs typeface="Courier"/>
              </a:rPr>
              <a:t>            // do something with response...</a:t>
            </a:r>
          </a:p>
          <a:p>
            <a:r>
              <a:rPr lang="en-US" dirty="0" smtClean="0">
                <a:latin typeface="Courier"/>
                <a:cs typeface="Courier"/>
              </a:rPr>
              <a:t>        });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7600" y="1905000"/>
            <a:ext cx="37886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global state </a:t>
            </a:r>
            <a:r>
              <a:rPr lang="en-US" sz="3200" dirty="0" err="1" smtClean="0">
                <a:solidFill>
                  <a:srgbClr val="FF0000"/>
                </a:solidFill>
              </a:rPr>
              <a:t>boooooo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3913" y="1704201"/>
            <a:ext cx="7632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game = function(...) 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...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save = function(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       $.post(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, {'</a:t>
            </a:r>
            <a:r>
              <a:rPr lang="en-US" dirty="0" err="1" smtClean="0">
                <a:latin typeface="Courier"/>
                <a:cs typeface="Courier"/>
              </a:rPr>
              <a:t>highScore</a:t>
            </a:r>
            <a:r>
              <a:rPr lang="en-US" dirty="0" smtClean="0">
                <a:latin typeface="Courier"/>
                <a:cs typeface="Courier"/>
              </a:rPr>
              <a:t>':score}, function(data) {</a:t>
            </a:r>
          </a:p>
          <a:p>
            <a:r>
              <a:rPr lang="en-US" dirty="0" smtClean="0">
                <a:latin typeface="Courier"/>
                <a:cs typeface="Courier"/>
              </a:rPr>
              <a:t>            // do something with response...</a:t>
            </a:r>
          </a:p>
          <a:p>
            <a:r>
              <a:rPr lang="en-US" dirty="0" smtClean="0">
                <a:latin typeface="Courier"/>
                <a:cs typeface="Courier"/>
              </a:rPr>
              <a:t>        });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8154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3913" y="1704201"/>
            <a:ext cx="7632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game = function(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   ...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save = function() {</a:t>
            </a:r>
          </a:p>
          <a:p>
            <a:r>
              <a:rPr lang="en-US" dirty="0" smtClean="0">
                <a:latin typeface="Courier"/>
                <a:cs typeface="Courier"/>
              </a:rPr>
              <a:t>        $.post(</a:t>
            </a:r>
            <a:r>
              <a:rPr lang="en-US" dirty="0" err="1" smtClean="0">
                <a:latin typeface="Courier"/>
                <a:cs typeface="Courier"/>
              </a:rPr>
              <a:t>saveHighScoreUrl</a:t>
            </a:r>
            <a:r>
              <a:rPr lang="en-US" dirty="0" smtClean="0">
                <a:latin typeface="Courier"/>
                <a:cs typeface="Courier"/>
              </a:rPr>
              <a:t>, {'</a:t>
            </a:r>
            <a:r>
              <a:rPr lang="en-US" dirty="0" err="1" smtClean="0">
                <a:latin typeface="Courier"/>
                <a:cs typeface="Courier"/>
              </a:rPr>
              <a:t>highScore</a:t>
            </a:r>
            <a:r>
              <a:rPr lang="en-US" dirty="0" smtClean="0">
                <a:latin typeface="Courier"/>
                <a:cs typeface="Courier"/>
              </a:rPr>
              <a:t>':score}, function(data) {</a:t>
            </a:r>
          </a:p>
          <a:p>
            <a:r>
              <a:rPr lang="en-US" dirty="0" smtClean="0">
                <a:latin typeface="Courier"/>
                <a:cs typeface="Courier"/>
              </a:rPr>
              <a:t>            // do something with response...</a:t>
            </a:r>
          </a:p>
          <a:p>
            <a:r>
              <a:rPr lang="en-US" dirty="0" smtClean="0">
                <a:latin typeface="Courier"/>
                <a:cs typeface="Courier"/>
              </a:rPr>
              <a:t>        });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396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7826</TotalTime>
  <Words>1470</Words>
  <Application>Microsoft Macintosh PowerPoint</Application>
  <PresentationFormat>On-screen Show (4:3)</PresentationFormat>
  <Paragraphs>212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Story</vt:lpstr>
      <vt:lpstr>Writing Testable Web Apps</vt:lpstr>
      <vt:lpstr>Testing</vt:lpstr>
      <vt:lpstr>Unit testing</vt:lpstr>
      <vt:lpstr>Unit testing</vt:lpstr>
      <vt:lpstr>Unit testing: mocha</vt:lpstr>
      <vt:lpstr>Unit testing: expect.js</vt:lpstr>
      <vt:lpstr>Dependency injection (DI)</vt:lpstr>
      <vt:lpstr>Dependency injection (DI)</vt:lpstr>
      <vt:lpstr>Dependency injection (DI)</vt:lpstr>
      <vt:lpstr>Dependency injection (DI)</vt:lpstr>
      <vt:lpstr>Dependency Injection: solution</vt:lpstr>
      <vt:lpstr>Dependency Injection</vt:lpstr>
      <vt:lpstr>Dependency Injection: modules, running two different ways</vt:lpstr>
      <vt:lpstr>Dependency Injection: mocking</vt:lpstr>
      <vt:lpstr>Dependency Injection: mocking</vt:lpstr>
      <vt:lpstr>How does angular know what to inject where?</vt:lpstr>
      <vt:lpstr>unit testing: in conclusion</vt:lpstr>
      <vt:lpstr>Integration testing</vt:lpstr>
      <vt:lpstr>Integration testing</vt:lpstr>
      <vt:lpstr>Integration testing with selenium-webdriver</vt:lpstr>
      <vt:lpstr>Integration testing with selenium-webdriver</vt:lpstr>
      <vt:lpstr>UI testing</vt:lpstr>
      <vt:lpstr>UI testing</vt:lpstr>
      <vt:lpstr>Cross browser rendering tools</vt:lpstr>
      <vt:lpstr>UI testing with BrowserStack</vt:lpstr>
      <vt:lpstr>Test-driven development</vt:lpstr>
      <vt:lpstr>Documentation and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579</cp:revision>
  <dcterms:created xsi:type="dcterms:W3CDTF">2011-09-15T03:16:43Z</dcterms:created>
  <dcterms:modified xsi:type="dcterms:W3CDTF">2014-11-13T16:21:28Z</dcterms:modified>
</cp:coreProperties>
</file>