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425" r:id="rId3"/>
    <p:sldId id="431" r:id="rId4"/>
    <p:sldId id="432" r:id="rId5"/>
    <p:sldId id="436" r:id="rId6"/>
    <p:sldId id="433" r:id="rId7"/>
    <p:sldId id="435" r:id="rId8"/>
    <p:sldId id="434" r:id="rId9"/>
    <p:sldId id="438" r:id="rId10"/>
    <p:sldId id="437" r:id="rId11"/>
    <p:sldId id="439" r:id="rId12"/>
    <p:sldId id="440" r:id="rId13"/>
    <p:sldId id="441" r:id="rId14"/>
    <p:sldId id="44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8" autoAdjust="0"/>
  </p:normalViewPr>
  <p:slideViewPr>
    <p:cSldViewPr snapToGrid="0" snapToObjects="1">
      <p:cViewPr>
        <p:scale>
          <a:sx n="81" d="100"/>
          <a:sy n="81" d="100"/>
        </p:scale>
        <p:origin x="-816" y="-119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is </a:t>
            </a:r>
            <a:r>
              <a:rPr lang="en-US" baseline="0" dirty="0" smtClean="0"/>
              <a:t>"relative to where it should be", </a:t>
            </a:r>
            <a:r>
              <a:rPr lang="en-US" dirty="0" smtClean="0"/>
              <a:t>absolute is absolute in the page,</a:t>
            </a:r>
            <a:r>
              <a:rPr lang="en-US" baseline="0" dirty="0" smtClean="0"/>
              <a:t> </a:t>
            </a:r>
            <a:r>
              <a:rPr lang="en-US" dirty="0" smtClean="0"/>
              <a:t>fixed</a:t>
            </a:r>
            <a:r>
              <a:rPr lang="en-US" baseline="0" dirty="0" smtClean="0"/>
              <a:t> is absolute in the window</a:t>
            </a:r>
          </a:p>
          <a:p>
            <a:r>
              <a:rPr lang="en-US" baseline="0" dirty="0" smtClean="0"/>
              <a:t>we mostly have springs and struts in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. this is still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r>
              <a:rPr lang="en-US" baseline="0" dirty="0" smtClean="0"/>
              <a:t> down boxes</a:t>
            </a:r>
          </a:p>
          <a:p>
            <a:r>
              <a:rPr lang="en-US" baseline="0" dirty="0" smtClean="0"/>
              <a:t>feedback: spinners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Grand Review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13</a:t>
            </a:r>
            <a:endParaRPr lang="en-US" dirty="0" smtClean="0"/>
          </a:p>
          <a:p>
            <a:r>
              <a:rPr lang="en-US" dirty="0" smtClean="0"/>
              <a:t>11/20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machines</a:t>
            </a:r>
          </a:p>
          <a:p>
            <a:pPr lvl="1"/>
            <a:r>
              <a:rPr lang="en-US" dirty="0" smtClean="0"/>
              <a:t>done manually unless you're using an existing widget</a:t>
            </a:r>
          </a:p>
          <a:p>
            <a:pPr lvl="1"/>
            <a:r>
              <a:rPr lang="en-US" dirty="0" smtClean="0"/>
              <a:t>where do existing widgets come from?</a:t>
            </a:r>
          </a:p>
          <a:p>
            <a:pPr lvl="2"/>
            <a:r>
              <a:rPr lang="en-US" dirty="0" smtClean="0"/>
              <a:t>browser, or library like </a:t>
            </a:r>
            <a:r>
              <a:rPr lang="en-US" dirty="0" err="1" smtClean="0"/>
              <a:t>jQueryUI</a:t>
            </a:r>
            <a:endParaRPr lang="en-US" dirty="0" smtClean="0"/>
          </a:p>
          <a:p>
            <a:r>
              <a:rPr lang="en-US" dirty="0" smtClean="0"/>
              <a:t>Event modeling</a:t>
            </a:r>
          </a:p>
          <a:p>
            <a:pPr lvl="1"/>
            <a:r>
              <a:rPr lang="en-US" dirty="0" smtClean="0"/>
              <a:t>event handlers get an event</a:t>
            </a:r>
          </a:p>
          <a:p>
            <a:r>
              <a:rPr lang="en-US" dirty="0" smtClean="0"/>
              <a:t>Event dispatch</a:t>
            </a:r>
          </a:p>
          <a:p>
            <a:pPr lvl="1"/>
            <a:r>
              <a:rPr lang="en-US" dirty="0" smtClean="0"/>
              <a:t>capture/bubbling</a:t>
            </a:r>
          </a:p>
          <a:p>
            <a:pPr lvl="1"/>
            <a:r>
              <a:rPr lang="en-US" dirty="0" smtClean="0"/>
              <a:t>picking: position </a:t>
            </a:r>
            <a:r>
              <a:rPr lang="en-US" dirty="0" err="1" smtClean="0"/>
              <a:t>vs</a:t>
            </a:r>
            <a:r>
              <a:rPr lang="en-US" dirty="0" smtClean="0"/>
              <a:t> focus</a:t>
            </a:r>
          </a:p>
          <a:p>
            <a:pPr lvl="2"/>
            <a:r>
              <a:rPr lang="en-US" dirty="0" smtClean="0"/>
              <a:t>mouse things are generally position, keyboard things are focus</a:t>
            </a:r>
          </a:p>
        </p:txBody>
      </p:sp>
    </p:spTree>
    <p:extLst>
      <p:ext uri="{BB962C8B-B14F-4D97-AF65-F5344CB8AC3E}">
        <p14:creationId xmlns:p14="http://schemas.microsoft.com/office/powerpoint/2010/main" val="373526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Affordances – examples?</a:t>
            </a:r>
          </a:p>
          <a:p>
            <a:r>
              <a:rPr lang="en-US" dirty="0" smtClean="0"/>
              <a:t>Feedback – examples?</a:t>
            </a:r>
          </a:p>
          <a:p>
            <a:r>
              <a:rPr lang="en-US" dirty="0" err="1" smtClean="0"/>
              <a:t>Fitts's</a:t>
            </a:r>
            <a:r>
              <a:rPr lang="en-US" dirty="0" smtClean="0"/>
              <a:t> law – don't make stuff too small</a:t>
            </a:r>
          </a:p>
          <a:p>
            <a:r>
              <a:rPr lang="en-US" dirty="0" smtClean="0"/>
              <a:t>Perception ranges</a:t>
            </a:r>
          </a:p>
          <a:p>
            <a:pPr lvl="1"/>
            <a:r>
              <a:rPr lang="en-US" dirty="0" smtClean="0"/>
              <a:t>20ms: screen refresh, 100ms: "instant", 1-2s: "conversational", 10-15s: "lost train of thought"</a:t>
            </a:r>
          </a:p>
          <a:p>
            <a:r>
              <a:rPr lang="en-US" dirty="0" smtClean="0"/>
              <a:t>Errors: enable undo/experimentation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676400"/>
            <a:ext cx="8801711" cy="34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384300"/>
            <a:ext cx="8852514" cy="40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r>
              <a:rPr lang="en-US" smtClean="0"/>
              <a:t>Loosely: HTML-CSS-JS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Projects Are Due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11/25</a:t>
            </a:r>
          </a:p>
        </p:txBody>
      </p:sp>
    </p:spTree>
    <p:extLst>
      <p:ext uri="{BB962C8B-B14F-4D97-AF65-F5344CB8AC3E}">
        <p14:creationId xmlns:p14="http://schemas.microsoft.com/office/powerpoint/2010/main" val="21675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SSUI Concepts +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You've learned some concepts in SSUI</a:t>
            </a:r>
          </a:p>
          <a:p>
            <a:r>
              <a:rPr lang="en-US" dirty="0" smtClean="0"/>
              <a:t>You've learned lots about how to do stuff in HTML/JS/CSS</a:t>
            </a:r>
          </a:p>
          <a:p>
            <a:r>
              <a:rPr lang="en-US" dirty="0" smtClean="0"/>
              <a:t>Let's connect them: how does (concept x) come up in web development? Do you have to think about it? </a:t>
            </a:r>
            <a:r>
              <a:rPr lang="en-US" dirty="0" smtClean="0"/>
              <a:t>How does it work?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SSUI Concepts +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Layers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32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04800"/>
            <a:ext cx="7277605" cy="62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UI in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the windowing system?</a:t>
            </a:r>
          </a:p>
          <a:p>
            <a:pPr lvl="1"/>
            <a:r>
              <a:rPr lang="en-US" dirty="0" smtClean="0"/>
              <a:t>(basically, you don't have to worry about it; everything is within one browser window)</a:t>
            </a:r>
          </a:p>
          <a:p>
            <a:r>
              <a:rPr lang="en-US" dirty="0" smtClean="0"/>
              <a:t>What's the toolkit?</a:t>
            </a:r>
          </a:p>
          <a:p>
            <a:pPr lvl="1"/>
            <a:r>
              <a:rPr lang="en-US" dirty="0" smtClean="0"/>
              <a:t>HTML and other widgets: buttons, checkboxes, text areas,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53" y="4020479"/>
            <a:ext cx="2804185" cy="23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Interactor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the </a:t>
            </a:r>
            <a:r>
              <a:rPr lang="en-US" dirty="0" err="1" smtClean="0"/>
              <a:t>interactor</a:t>
            </a:r>
            <a:r>
              <a:rPr lang="en-US" dirty="0" smtClean="0"/>
              <a:t> tree?</a:t>
            </a:r>
          </a:p>
          <a:p>
            <a:pPr lvl="1"/>
            <a:r>
              <a:rPr lang="en-US" dirty="0" smtClean="0"/>
              <a:t>the DOM</a:t>
            </a:r>
          </a:p>
          <a:p>
            <a:r>
              <a:rPr lang="en-US" dirty="0" smtClean="0"/>
              <a:t>How do we, well, interact with it?</a:t>
            </a:r>
          </a:p>
          <a:p>
            <a:pPr lvl="1"/>
            <a:r>
              <a:rPr lang="en-US" dirty="0" smtClean="0"/>
              <a:t>DOM manipulations,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document.getElementById</a:t>
            </a:r>
            <a:r>
              <a:rPr lang="en-US" dirty="0" smtClean="0"/>
              <a:t>(foo).</a:t>
            </a:r>
            <a:r>
              <a:rPr lang="en-US" dirty="0" err="1" smtClean="0"/>
              <a:t>doSomething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element.appendChild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jQuery's</a:t>
            </a:r>
            <a:r>
              <a:rPr lang="en-US" dirty="0" smtClean="0"/>
              <a:t> $('#foo').append("&lt;</a:t>
            </a:r>
            <a:r>
              <a:rPr lang="en-US" dirty="0" err="1" smtClean="0"/>
              <a:t>hr</a:t>
            </a:r>
            <a:r>
              <a:rPr lang="en-US" dirty="0" smtClean="0"/>
              <a:t>&gt;")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1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drawing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interactor</a:t>
            </a:r>
            <a:r>
              <a:rPr lang="en-US" dirty="0" smtClean="0"/>
              <a:t> draws itself</a:t>
            </a:r>
          </a:p>
          <a:p>
            <a:pPr lvl="1"/>
            <a:r>
              <a:rPr lang="en-US" dirty="0" smtClean="0"/>
              <a:t>set clipping region</a:t>
            </a:r>
          </a:p>
          <a:p>
            <a:pPr lvl="1"/>
            <a:r>
              <a:rPr lang="en-US" dirty="0" smtClean="0"/>
              <a:t>save and restore context</a:t>
            </a:r>
          </a:p>
          <a:p>
            <a:pPr lvl="1"/>
            <a:r>
              <a:rPr lang="en-US" dirty="0" smtClean="0"/>
              <a:t>concepts useful w/ canvas, otherwise browser does them for you</a:t>
            </a:r>
          </a:p>
          <a:p>
            <a:r>
              <a:rPr lang="en-US" dirty="0" smtClean="0"/>
              <a:t>Damage/redraw</a:t>
            </a:r>
          </a:p>
          <a:p>
            <a:pPr lvl="1"/>
            <a:r>
              <a:rPr lang="en-US" dirty="0" smtClean="0"/>
              <a:t>handled by browser, not much to worry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4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(position: absolute/relative/fixed) – simple, but has problems</a:t>
            </a:r>
          </a:p>
          <a:p>
            <a:r>
              <a:rPr lang="en-US" dirty="0" smtClean="0"/>
              <a:t>dynamic (position: static) – more difficult</a:t>
            </a:r>
          </a:p>
          <a:p>
            <a:pPr lvl="1"/>
            <a:r>
              <a:rPr lang="en-US" dirty="0" smtClean="0"/>
              <a:t>springs and struts? boxes and glue? general constraints?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0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5812</TotalTime>
  <Words>420</Words>
  <Application>Microsoft Macintosh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Story</vt:lpstr>
      <vt:lpstr>A Grand Review</vt:lpstr>
      <vt:lpstr>Your Projects Are Due Soon</vt:lpstr>
      <vt:lpstr>SSUI Concepts + Javascript</vt:lpstr>
      <vt:lpstr>SSUI Concepts + Javascript</vt:lpstr>
      <vt:lpstr>PowerPoint Presentation</vt:lpstr>
      <vt:lpstr>Layers of UI in web programming</vt:lpstr>
      <vt:lpstr>Interactor tree</vt:lpstr>
      <vt:lpstr>Output</vt:lpstr>
      <vt:lpstr>Output: Layout</vt:lpstr>
      <vt:lpstr>Input</vt:lpstr>
      <vt:lpstr>Human Properties</vt:lpstr>
      <vt:lpstr>Application Architecture</vt:lpstr>
      <vt:lpstr>Application Architecture</vt:lpstr>
      <vt:lpstr>Model-View-Controller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521</cp:revision>
  <dcterms:created xsi:type="dcterms:W3CDTF">2011-09-15T03:16:43Z</dcterms:created>
  <dcterms:modified xsi:type="dcterms:W3CDTF">2014-10-27T21:52:50Z</dcterms:modified>
</cp:coreProperties>
</file>