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91" r:id="rId3"/>
    <p:sldId id="292" r:id="rId4"/>
    <p:sldId id="293" r:id="rId5"/>
    <p:sldId id="427" r:id="rId6"/>
    <p:sldId id="428" r:id="rId7"/>
    <p:sldId id="429" r:id="rId8"/>
    <p:sldId id="430" r:id="rId9"/>
    <p:sldId id="431" r:id="rId10"/>
    <p:sldId id="432" r:id="rId11"/>
    <p:sldId id="333" r:id="rId12"/>
    <p:sldId id="334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435" r:id="rId21"/>
    <p:sldId id="434" r:id="rId22"/>
    <p:sldId id="433" r:id="rId23"/>
    <p:sldId id="345" r:id="rId24"/>
    <p:sldId id="377" r:id="rId25"/>
    <p:sldId id="380" r:id="rId26"/>
    <p:sldId id="381" r:id="rId27"/>
    <p:sldId id="378" r:id="rId28"/>
    <p:sldId id="379" r:id="rId29"/>
    <p:sldId id="382" r:id="rId30"/>
    <p:sldId id="383" r:id="rId31"/>
    <p:sldId id="384" r:id="rId32"/>
    <p:sldId id="390" r:id="rId33"/>
    <p:sldId id="385" r:id="rId34"/>
    <p:sldId id="386" r:id="rId35"/>
    <p:sldId id="387" r:id="rId36"/>
    <p:sldId id="389" r:id="rId37"/>
    <p:sldId id="391" r:id="rId38"/>
    <p:sldId id="425" r:id="rId39"/>
    <p:sldId id="39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7" autoAdjust="0"/>
  </p:normalViewPr>
  <p:slideViewPr>
    <p:cSldViewPr snapToGrid="0" snapToObjects="1">
      <p:cViewPr varScale="1">
        <p:scale>
          <a:sx n="101" d="100"/>
          <a:sy n="101" d="100"/>
        </p:scale>
        <p:origin x="-1120" y="-10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</a:t>
            </a:r>
            <a:r>
              <a:rPr lang="en-US" baseline="0" dirty="0" smtClean="0"/>
              <a:t> the project in detail on </a:t>
            </a:r>
            <a:r>
              <a:rPr lang="en-US" baseline="0" smtClean="0"/>
              <a:t>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Servers can query that data and give it to you wherever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store your</a:t>
            </a:r>
            <a:r>
              <a:rPr lang="en-US" baseline="0" dirty="0" smtClean="0"/>
              <a:t> data when your computer closes, or be able to access your same email across computers, you need to store it somewhere else, like in this giant behemoth.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get webpages, you are usually not loading them from your computer as we are in class. You’re loading them from a web server, a computer that’s sitting somewhere else (could be in your room or somewhere in Kentucky. Probably not in your room). Usually you load pages from computers that are called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servers can do more than just give you a simple HTML page.  You can also run programs on servers, and more importantly, store huge amounts of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everyone to get this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antasse.github.io/ssuiweb2014/p4/project4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Server-Side Development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9</a:t>
            </a:r>
          </a:p>
          <a:p>
            <a:r>
              <a:rPr lang="en-US" dirty="0" smtClean="0"/>
              <a:t>10/23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1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solidFill>
                  <a:srgbClr val="00BAFB"/>
                </a:solidFill>
              </a:rPr>
              <a:t>server-side</a:t>
            </a:r>
            <a:r>
              <a:rPr lang="en-US"/>
              <a:t>?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most javascript is </a:t>
            </a:r>
            <a:r>
              <a:rPr lang="en-US">
                <a:solidFill>
                  <a:srgbClr val="FD9A00"/>
                </a:solidFill>
              </a:rPr>
              <a:t>client-side</a:t>
            </a:r>
            <a:endParaRPr lang="en-US"/>
          </a:p>
          <a:p>
            <a:pPr marL="937584" lvl="1"/>
            <a:r>
              <a:rPr lang="en-US"/>
              <a:t>executed in the </a:t>
            </a:r>
            <a:r>
              <a:rPr lang="en-US">
                <a:solidFill>
                  <a:srgbClr val="FD9A00"/>
                </a:solidFill>
              </a:rPr>
              <a:t>user</a:t>
            </a:r>
            <a:r>
              <a:rPr lang="ja-JP" altLang="en-US">
                <a:solidFill>
                  <a:srgbClr val="FD9A00"/>
                </a:solidFill>
                <a:latin typeface="Arial"/>
              </a:rPr>
              <a:t>’</a:t>
            </a:r>
            <a:r>
              <a:rPr lang="en-US">
                <a:solidFill>
                  <a:srgbClr val="FD9A00"/>
                </a:solidFill>
              </a:rPr>
              <a:t>s browser</a:t>
            </a:r>
            <a:endParaRPr lang="en-US"/>
          </a:p>
          <a:p>
            <a:pPr marL="625056"/>
            <a:r>
              <a:rPr lang="en-US"/>
              <a:t>javascript may now be </a:t>
            </a:r>
            <a:r>
              <a:rPr lang="en-US">
                <a:solidFill>
                  <a:srgbClr val="0091CE"/>
                </a:solidFill>
              </a:rPr>
              <a:t>server-side</a:t>
            </a:r>
            <a:endParaRPr lang="en-US"/>
          </a:p>
          <a:p>
            <a:pPr marL="937584" lvl="1"/>
            <a:r>
              <a:rPr lang="en-US"/>
              <a:t>executed in the web </a:t>
            </a:r>
            <a:r>
              <a:rPr lang="en-US">
                <a:solidFill>
                  <a:srgbClr val="0091CE"/>
                </a:solidFill>
              </a:rPr>
              <a:t>page server</a:t>
            </a:r>
          </a:p>
          <a:p>
            <a:pPr marL="937584" lvl="1"/>
            <a:r>
              <a:rPr lang="en-US"/>
              <a:t>executed anywhere!</a:t>
            </a:r>
          </a:p>
        </p:txBody>
      </p:sp>
    </p:spTree>
    <p:extLst>
      <p:ext uri="{BB962C8B-B14F-4D97-AF65-F5344CB8AC3E}">
        <p14:creationId xmlns:p14="http://schemas.microsoft.com/office/powerpoint/2010/main" val="188077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http://127.0.0.1/'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50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chemeClr val="bg1">
                  <a:lumMod val="50000"/>
                  <a:lumOff val="50000"/>
                </a:schemeClr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24421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23241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http://127.0.0.1/'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20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1:30-2:30pm (not 3)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HTTP server that returns the current date</a:t>
            </a:r>
          </a:p>
          <a:p>
            <a:r>
              <a:rPr lang="en-US" dirty="0" smtClean="0"/>
              <a:t>write an HTTP server that, when you visit 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hello?name</a:t>
            </a:r>
            <a:r>
              <a:rPr lang="en-US" dirty="0" smtClean="0"/>
              <a:t>=foo, responds with "hello foo"</a:t>
            </a:r>
          </a:p>
          <a:p>
            <a:pPr lvl="1"/>
            <a:r>
              <a:rPr lang="en-US" dirty="0" smtClean="0"/>
              <a:t>use "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require('</a:t>
            </a:r>
            <a:r>
              <a:rPr lang="en-US" dirty="0" err="1" smtClean="0"/>
              <a:t>url</a:t>
            </a:r>
            <a:r>
              <a:rPr lang="en-US" dirty="0" smtClean="0"/>
              <a:t>')" </a:t>
            </a:r>
            <a:r>
              <a:rPr lang="en-US" smtClean="0"/>
              <a:t>then "url.parse</a:t>
            </a:r>
            <a:r>
              <a:rPr lang="en-US" dirty="0" smtClean="0"/>
              <a:t>(</a:t>
            </a:r>
            <a:r>
              <a:rPr lang="en-US" dirty="0" err="1" smtClean="0"/>
              <a:t>request.url</a:t>
            </a:r>
            <a:r>
              <a:rPr lang="en-US" dirty="0" smtClean="0"/>
              <a:t>, true)"</a:t>
            </a:r>
          </a:p>
          <a:p>
            <a:r>
              <a:rPr lang="en-US" dirty="0" smtClean="0"/>
              <a:t>embed that within a page so you can type your name, click a button, and a message is generated server-side to greet you, then sent to the client and displayed. (think AJAX like we learned last time.)</a:t>
            </a:r>
          </a:p>
        </p:txBody>
      </p:sp>
    </p:spTree>
    <p:extLst>
      <p:ext uri="{BB962C8B-B14F-4D97-AF65-F5344CB8AC3E}">
        <p14:creationId xmlns:p14="http://schemas.microsoft.com/office/powerpoint/2010/main" val="269704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node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howtonode.org</a:t>
            </a:r>
            <a:r>
              <a:rPr lang="en-US" dirty="0"/>
              <a:t>/hello-</a:t>
            </a:r>
            <a:r>
              <a:rPr lang="en-US" dirty="0" smtClean="0"/>
              <a:t>node</a:t>
            </a:r>
          </a:p>
          <a:p>
            <a:r>
              <a:rPr lang="en-US" dirty="0"/>
              <a:t>http://</a:t>
            </a:r>
            <a:r>
              <a:rPr lang="en-US" dirty="0" err="1"/>
              <a:t>nodeschool.io</a:t>
            </a:r>
            <a:r>
              <a:rPr lang="en-US" dirty="0"/>
              <a:t>/#</a:t>
            </a:r>
            <a:r>
              <a:rPr lang="en-US" dirty="0" err="1" smtClean="0"/>
              <a:t>learnyounode</a:t>
            </a:r>
            <a:endParaRPr lang="en-US" dirty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–g </a:t>
            </a:r>
            <a:r>
              <a:rPr lang="en-US" dirty="0" err="1" smtClean="0"/>
              <a:t>learnyounode</a:t>
            </a:r>
            <a:r>
              <a:rPr lang="en-US" dirty="0" smtClean="0"/>
              <a:t> (exercises 10-13)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0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time, or if you're downloading these slides after class and you're interested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9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 dirty="0"/>
              <a:t>create </a:t>
            </a:r>
            <a:r>
              <a:rPr lang="en-US" dirty="0">
                <a:solidFill>
                  <a:srgbClr val="FD9A00"/>
                </a:solidFill>
              </a:rPr>
              <a:t>sockets </a:t>
            </a:r>
            <a:r>
              <a:rPr lang="en-US" dirty="0"/>
              <a:t>for quick client-server communication</a:t>
            </a:r>
          </a:p>
          <a:p>
            <a:pPr marL="937584" lvl="1"/>
            <a:r>
              <a:rPr lang="en-US" dirty="0"/>
              <a:t>allows for very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web pages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892969" y="3768328"/>
            <a:ext cx="7358063" cy="18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data);</a:t>
            </a:r>
          </a:p>
          <a:p>
            <a:pPr>
              <a:spcBef>
                <a:spcPts val="1687"/>
              </a:spcBef>
            </a:pPr>
            <a:r>
              <a:rPr lang="en-US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function);</a:t>
            </a:r>
          </a:p>
        </p:txBody>
      </p:sp>
    </p:spTree>
    <p:extLst>
      <p:ext uri="{BB962C8B-B14F-4D97-AF65-F5344CB8AC3E}">
        <p14:creationId xmlns:p14="http://schemas.microsoft.com/office/powerpoint/2010/main" val="31835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socket.io</a:t>
            </a:r>
            <a:r>
              <a:rPr lang="en-US" dirty="0"/>
              <a:t> for node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35044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Last project</a:t>
            </a:r>
          </a:p>
          <a:p>
            <a:pPr lvl="1"/>
            <a:r>
              <a:rPr lang="en-US" dirty="0" smtClean="0"/>
              <a:t>Project of your own choosing</a:t>
            </a:r>
          </a:p>
          <a:p>
            <a:pPr lvl="1"/>
            <a:r>
              <a:rPr lang="en-US" dirty="0" smtClean="0"/>
              <a:t>May overlap with a personal project but may not overlap with any projects for other classes</a:t>
            </a:r>
          </a:p>
          <a:p>
            <a:pPr lvl="1"/>
            <a:r>
              <a:rPr lang="en-US" dirty="0" smtClean="0"/>
              <a:t>Details </a:t>
            </a:r>
            <a:r>
              <a:rPr lang="en-US" dirty="0"/>
              <a:t>on </a:t>
            </a:r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dantasse.github.io</a:t>
            </a:r>
            <a:r>
              <a:rPr lang="en-US" dirty="0">
                <a:hlinkClick r:id="rId3"/>
              </a:rPr>
              <a:t>/ssuiweb2014/p4/project4.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r>
              <a:rPr lang="en-US" dirty="0" smtClean="0"/>
              <a:t>1-3 project proposals due October 30</a:t>
            </a:r>
            <a:endParaRPr lang="en-US" baseline="30000" dirty="0" smtClean="0"/>
          </a:p>
          <a:p>
            <a:r>
              <a:rPr lang="en-US" dirty="0" smtClean="0"/>
              <a:t>Decide on a project November </a:t>
            </a:r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Project checkpoint November 13</a:t>
            </a:r>
          </a:p>
          <a:p>
            <a:r>
              <a:rPr lang="en-US" dirty="0" smtClean="0"/>
              <a:t>Due Nov 25 (before Thanksgiving break)</a:t>
            </a:r>
          </a:p>
          <a:p>
            <a:r>
              <a:rPr lang="en-US" dirty="0" smtClean="0"/>
              <a:t>Presentations Dec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0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 smtClean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"/socket.io/socket.io.js"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'http://localhost'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/>
          </p:cNvSpPr>
          <p:nvPr/>
        </p:nvSpPr>
        <p:spPr bwMode="auto">
          <a:xfrm>
            <a:off x="0" y="790377"/>
            <a:ext cx="9144000" cy="510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spcBef>
                <a:spcPts val="1687"/>
              </a:spcBef>
            </a:pPr>
            <a:r>
              <a:rPr lang="en-US" sz="40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sz="4000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sz="40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</a:t>
            </a:r>
            <a:r>
              <a:rPr lang="en-US" sz="4000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algn="ctr">
              <a:spcBef>
                <a:spcPts val="1687"/>
              </a:spcBef>
            </a:pPr>
            <a:endParaRPr lang="en-US" sz="4000" dirty="0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algn="ctr">
              <a:spcBef>
                <a:spcPts val="1687"/>
              </a:spcBef>
            </a:pPr>
            <a:r>
              <a:rPr lang="en-US" sz="40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sz="4000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 sz="40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</a:t>
            </a:r>
            <a:r>
              <a:rPr lang="en-US" sz="4000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algn="ctr">
              <a:spcBef>
                <a:spcPts val="1687"/>
              </a:spcBef>
            </a:pPr>
            <a:endParaRPr lang="en-US" sz="4000" dirty="0"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algn="ctr">
              <a:spcBef>
                <a:spcPts val="1687"/>
              </a:spcBef>
            </a:pPr>
            <a:r>
              <a:rPr lang="en-US" sz="4000" dirty="0" err="1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io.sockets.</a:t>
            </a:r>
            <a:r>
              <a:rPr lang="en-US" sz="4000" dirty="0" err="1" smtClean="0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sz="40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</a:t>
            </a:r>
            <a:r>
              <a:rPr lang="en-US" sz="4000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  <a:endParaRPr lang="en-US" sz="4000" dirty="0"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24 at 10.3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764"/>
            <a:ext cx="9144000" cy="73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24 at 10.36.14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764"/>
            <a:ext cx="9144000" cy="7378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456" y="3100294"/>
            <a:ext cx="8188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elvetica Neue Light"/>
                <a:cs typeface="Helvetica Neue Light"/>
              </a:rPr>
              <a:t>http://</a:t>
            </a:r>
            <a:r>
              <a:rPr lang="en-US" sz="4400" dirty="0" err="1" smtClean="0">
                <a:latin typeface="Helvetica Neue Light"/>
                <a:cs typeface="Helvetica Neue Light"/>
              </a:rPr>
              <a:t>from.so</a:t>
            </a:r>
            <a:r>
              <a:rPr lang="en-US" sz="4400" dirty="0" smtClean="0">
                <a:latin typeface="Helvetica Neue Light"/>
                <a:cs typeface="Helvetica Neue Light"/>
              </a:rPr>
              <a:t>/</a:t>
            </a:r>
            <a:r>
              <a:rPr lang="en-US" sz="4400" dirty="0" err="1" smtClean="0">
                <a:latin typeface="Helvetica Neue Light"/>
                <a:cs typeface="Helvetica Neue Light"/>
              </a:rPr>
              <a:t>web_lab</a:t>
            </a:r>
            <a:r>
              <a:rPr lang="en-US" sz="4400" dirty="0" smtClean="0">
                <a:latin typeface="Helvetica Neue Light"/>
                <a:cs typeface="Helvetica Neue Light"/>
              </a:rPr>
              <a:t>/</a:t>
            </a:r>
            <a:r>
              <a:rPr lang="en-US" sz="4400" dirty="0" err="1" smtClean="0">
                <a:latin typeface="Helvetica Neue Light"/>
                <a:cs typeface="Helvetica Neue Light"/>
              </a:rPr>
              <a:t>chat.html</a:t>
            </a:r>
            <a:endParaRPr lang="en-US" sz="4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312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1008"/>
            <a:ext cx="7770813" cy="1429871"/>
          </a:xfrm>
        </p:spPr>
        <p:txBody>
          <a:bodyPr/>
          <a:lstStyle/>
          <a:p>
            <a:r>
              <a:rPr lang="en-US" dirty="0" smtClean="0"/>
              <a:t>Let’s implement a chat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3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Write a chat application using </a:t>
            </a:r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Teams of 2 (randomly divided)</a:t>
            </a:r>
          </a:p>
        </p:txBody>
      </p:sp>
    </p:spTree>
    <p:extLst>
      <p:ext uri="{BB962C8B-B14F-4D97-AF65-F5344CB8AC3E}">
        <p14:creationId xmlns:p14="http://schemas.microsoft.com/office/powerpoint/2010/main" val="171920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0378"/>
            <a:ext cx="7770813" cy="4257022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socket.IO</a:t>
            </a:r>
            <a:r>
              <a:rPr lang="en-US" dirty="0" smtClean="0"/>
              <a:t>. In your project folder, run: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npm</a:t>
            </a:r>
            <a:r>
              <a:rPr lang="en-US" dirty="0" smtClean="0">
                <a:latin typeface="Courier New"/>
                <a:cs typeface="Courier New"/>
              </a:rPr>
              <a:t> install </a:t>
            </a:r>
            <a:r>
              <a:rPr lang="en-US" dirty="0" err="1" smtClean="0">
                <a:latin typeface="Courier New"/>
                <a:cs typeface="Courier New"/>
              </a:rPr>
              <a:t>socket.io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Create a file </a:t>
            </a:r>
            <a:r>
              <a:rPr lang="en-US" dirty="0" err="1" smtClean="0">
                <a:latin typeface="Courier New"/>
                <a:cs typeface="Courier New"/>
              </a:rPr>
              <a:t>chat_server.js</a:t>
            </a:r>
            <a:r>
              <a:rPr lang="en-US" dirty="0"/>
              <a:t>: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842" y="1984744"/>
            <a:ext cx="924389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E66FF"/>
                </a:solidFill>
                <a:latin typeface="Monaco"/>
              </a:rPr>
              <a:t>var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app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'http'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).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createServer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(handler)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,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io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socket.io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).listen(app)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,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fs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fs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 err="1">
                <a:solidFill>
                  <a:srgbClr val="D6D6D6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8000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>
                <a:solidFill>
                  <a:srgbClr val="4E66FF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EC254"/>
                </a:solidFill>
                <a:latin typeface="Monaco"/>
              </a:rPr>
              <a:t>handler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req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, res)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fs.readFile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(__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dirname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+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'/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index.html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4E66FF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(err, data)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if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(err)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res.writeHead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500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return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res.end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'Error loading 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index.html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}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res.writeHead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200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res.end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(data);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});</a:t>
            </a:r>
          </a:p>
          <a:p>
            <a:r>
              <a:rPr lang="en-US" sz="1600" dirty="0" smtClean="0">
                <a:solidFill>
                  <a:srgbClr val="D6D6D6"/>
                </a:solidFill>
                <a:latin typeface="Monaco"/>
              </a:rPr>
              <a:t>}</a:t>
            </a:r>
            <a:endParaRPr lang="en-US" sz="1600" dirty="0">
              <a:solidFill>
                <a:srgbClr val="D6D6D6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677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Server-side code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0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learned about how to make cool interactive stuff happen on your web page.</a:t>
            </a:r>
          </a:p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141269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Servers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65954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828800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3286125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828054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218744" y="2514600"/>
            <a:ext cx="234385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218744" y="3971925"/>
            <a:ext cx="2343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4657725"/>
            <a:ext cx="2209800" cy="856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0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piece</a:t>
            </a:r>
            <a:endParaRPr lang="en-US" dirty="0"/>
          </a:p>
        </p:txBody>
      </p:sp>
      <p:pic>
        <p:nvPicPr>
          <p:cNvPr id="3074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18" y="2133600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2484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http://1userverrack.net/wp-content/uploads/2011/05/web-server1.jpg</a:t>
            </a:r>
          </a:p>
        </p:txBody>
      </p:sp>
    </p:spTree>
    <p:extLst>
      <p:ext uri="{BB962C8B-B14F-4D97-AF65-F5344CB8AC3E}">
        <p14:creationId xmlns:p14="http://schemas.microsoft.com/office/powerpoint/2010/main" val="395993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Writing code that runs on the server.</a:t>
            </a:r>
          </a:p>
          <a:p>
            <a:pPr lvl="1"/>
            <a:r>
              <a:rPr lang="en-US" dirty="0" smtClean="0"/>
              <a:t>Logic that gets data for you</a:t>
            </a:r>
          </a:p>
          <a:p>
            <a:pPr lvl="1"/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Combines data intelligently and generates a page to present to you.</a:t>
            </a:r>
          </a:p>
          <a:p>
            <a:r>
              <a:rPr lang="en-US" dirty="0" smtClean="0"/>
              <a:t>You may hear people talk about "front end" and "back end". These terms are a little overloaded – some people mean "front end" is client and "back end" is server; some people talk about both "front end" and "back end" servers. The terms "Client" (your laptop and a browser) and "Server" (usually a big data center somewhere) are more clear.</a:t>
            </a:r>
          </a:p>
        </p:txBody>
      </p:sp>
    </p:spTree>
    <p:extLst>
      <p:ext uri="{BB962C8B-B14F-4D97-AF65-F5344CB8AC3E}">
        <p14:creationId xmlns:p14="http://schemas.microsoft.com/office/powerpoint/2010/main" val="31035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Server-Side Code Executes (Simple 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http://mysite.com/blog/getPost?day=xyz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7" y="3352800"/>
            <a:ext cx="1210365" cy="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2209800" y="2819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4024" y="46976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2171830" y="4261919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53189"/>
            <a:ext cx="3124200" cy="20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090147" y="50292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3420" y="2831068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 makes request to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18930" y="3996588"/>
            <a:ext cx="14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thinks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5633646"/>
            <a:ext cx="149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gives you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6201</TotalTime>
  <Words>1960</Words>
  <Application>Microsoft Macintosh PowerPoint</Application>
  <PresentationFormat>On-screen Show (4:3)</PresentationFormat>
  <Paragraphs>349</Paragraphs>
  <Slides>39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Story</vt:lpstr>
      <vt:lpstr>Server-Side Development</vt:lpstr>
      <vt:lpstr>Office hours tomorrow</vt:lpstr>
      <vt:lpstr>Project 4</vt:lpstr>
      <vt:lpstr>Last time…</vt:lpstr>
      <vt:lpstr>So Far…</vt:lpstr>
      <vt:lpstr>The Beauty of Servers</vt:lpstr>
      <vt:lpstr>The missing piece</vt:lpstr>
      <vt:lpstr>Server-Side Programming</vt:lpstr>
      <vt:lpstr>How Server-Side Code Executes (Simple Model)</vt:lpstr>
      <vt:lpstr>node.js</vt:lpstr>
      <vt:lpstr>what is “server-side?”</vt:lpstr>
      <vt:lpstr>node.js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a couple exercises</vt:lpstr>
      <vt:lpstr>other node resources</vt:lpstr>
      <vt:lpstr>Bonus: socket.io</vt:lpstr>
      <vt:lpstr>node: socket.io</vt:lpstr>
      <vt:lpstr>socket.io for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implement a chat app!</vt:lpstr>
      <vt:lpstr>In-class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428</cp:revision>
  <dcterms:created xsi:type="dcterms:W3CDTF">2011-09-15T03:16:43Z</dcterms:created>
  <dcterms:modified xsi:type="dcterms:W3CDTF">2014-10-15T20:25:07Z</dcterms:modified>
</cp:coreProperties>
</file>