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91" r:id="rId3"/>
    <p:sldId id="292" r:id="rId4"/>
    <p:sldId id="293" r:id="rId5"/>
    <p:sldId id="357" r:id="rId6"/>
    <p:sldId id="333" r:id="rId7"/>
    <p:sldId id="334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45" r:id="rId16"/>
    <p:sldId id="377" r:id="rId17"/>
    <p:sldId id="380" r:id="rId18"/>
    <p:sldId id="381" r:id="rId19"/>
    <p:sldId id="378" r:id="rId20"/>
    <p:sldId id="379" r:id="rId21"/>
    <p:sldId id="382" r:id="rId22"/>
    <p:sldId id="383" r:id="rId23"/>
    <p:sldId id="384" r:id="rId24"/>
    <p:sldId id="390" r:id="rId25"/>
    <p:sldId id="385" r:id="rId26"/>
    <p:sldId id="386" r:id="rId27"/>
    <p:sldId id="387" r:id="rId28"/>
    <p:sldId id="389" r:id="rId29"/>
    <p:sldId id="391" r:id="rId30"/>
    <p:sldId id="393" r:id="rId31"/>
    <p:sldId id="369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7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</a:t>
            </a:r>
            <a:r>
              <a:rPr lang="en-US" baseline="0" dirty="0" smtClean="0"/>
              <a:t> the project in detail on </a:t>
            </a:r>
            <a:r>
              <a:rPr lang="en-US" baseline="0" smtClean="0"/>
              <a:t>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Ask students: why would you want server-side </a:t>
            </a:r>
            <a:r>
              <a:rPr lang="en-US" sz="2200" dirty="0" err="1">
                <a:latin typeface="Lucida Grande" charset="0"/>
                <a:cs typeface="Lucida Grande" charset="0"/>
                <a:sym typeface="Lucida Grande" charset="0"/>
              </a:rPr>
              <a:t>js</a:t>
            </a:r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everyone to get this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Ask students: why would you want server-side js?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ntasse.github.io/ssuiweb2014/p4/project4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Development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9</a:t>
            </a:r>
          </a:p>
          <a:p>
            <a:r>
              <a:rPr lang="en-US" dirty="0" smtClean="0"/>
              <a:t>10/</a:t>
            </a: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3241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7F7F7F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7F7F7F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9638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20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/>
              <a:t>create </a:t>
            </a:r>
            <a:r>
              <a:rPr lang="en-US">
                <a:solidFill>
                  <a:srgbClr val="FD9A00"/>
                </a:solidFill>
              </a:rPr>
              <a:t>sockets </a:t>
            </a:r>
            <a:r>
              <a:rPr lang="en-US"/>
              <a:t>for quick client-server communication</a:t>
            </a:r>
          </a:p>
          <a:p>
            <a:pPr marL="937584" lvl="1"/>
            <a:r>
              <a:rPr lang="en-US"/>
              <a:t>allows for very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31835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socket.io</a:t>
            </a:r>
            <a:r>
              <a:rPr lang="en-US" dirty="0"/>
              <a:t>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5044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1:30-2:30p</a:t>
            </a:r>
            <a:r>
              <a:rPr lang="en-US" b="1" dirty="0" smtClean="0"/>
              <a:t>m (not 3)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{ user: 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('response', function (data) {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 smtClean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require('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').listen(80);</a:t>
            </a:r>
          </a:p>
          <a:p>
            <a:pPr algn="l"/>
            <a:endParaRPr lang="en-US" sz="1200" dirty="0">
              <a:solidFill>
                <a:srgbClr val="59595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('connection', function (socket) {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'Stocks are up!');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="/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"&gt;&lt;/script&gt;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('http://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('news', function (data) {</a:t>
            </a:r>
          </a:p>
          <a:p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 dirty="0">
              <a:solidFill>
                <a:srgbClr val="595959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/>
          </p:cNvSpPr>
          <p:nvPr/>
        </p:nvSpPr>
        <p:spPr bwMode="auto">
          <a:xfrm>
            <a:off x="0" y="790377"/>
            <a:ext cx="9144000" cy="510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 sz="4000" dirty="0" err="1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 sz="40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</a:t>
            </a:r>
            <a:r>
              <a:rPr lang="en-US" sz="4000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algn="ctr">
              <a:spcBef>
                <a:spcPts val="1687"/>
              </a:spcBef>
            </a:pP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algn="ctr">
              <a:spcBef>
                <a:spcPts val="1687"/>
              </a:spcBef>
            </a:pPr>
            <a:r>
              <a:rPr lang="en-US" sz="4000" dirty="0" err="1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io.sockets.</a:t>
            </a:r>
            <a:r>
              <a:rPr lang="en-US" sz="4000" dirty="0" err="1" smtClean="0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 sz="40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</a:t>
            </a:r>
            <a:r>
              <a:rPr lang="en-US" sz="40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  <a:endParaRPr lang="en-US" sz="4000" dirty="0"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24 at 10.36.14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764"/>
            <a:ext cx="9144000" cy="7378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456" y="3100294"/>
            <a:ext cx="8188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elvetica Neue Light"/>
                <a:cs typeface="Helvetica Neue Light"/>
              </a:rPr>
              <a:t>http://</a:t>
            </a:r>
            <a:r>
              <a:rPr lang="en-US" sz="4400" dirty="0" err="1" smtClean="0">
                <a:latin typeface="Helvetica Neue Light"/>
                <a:cs typeface="Helvetica Neue Light"/>
              </a:rPr>
              <a:t>from.so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web_lab</a:t>
            </a:r>
            <a:r>
              <a:rPr lang="en-US" sz="4400" dirty="0" smtClean="0">
                <a:latin typeface="Helvetica Neue Light"/>
                <a:cs typeface="Helvetica Neue Light"/>
              </a:rPr>
              <a:t>/</a:t>
            </a:r>
            <a:r>
              <a:rPr lang="en-US" sz="4400" dirty="0" err="1" smtClean="0">
                <a:latin typeface="Helvetica Neue Light"/>
                <a:cs typeface="Helvetica Neue Light"/>
              </a:rPr>
              <a:t>chat.html</a:t>
            </a:r>
            <a:endParaRPr lang="en-US" sz="4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312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1008"/>
            <a:ext cx="7770813" cy="1429871"/>
          </a:xfrm>
        </p:spPr>
        <p:txBody>
          <a:bodyPr/>
          <a:lstStyle/>
          <a:p>
            <a:r>
              <a:rPr lang="en-US" dirty="0" smtClean="0"/>
              <a:t>Let’s implement a chat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project</a:t>
            </a:r>
          </a:p>
          <a:p>
            <a:pPr lvl="1"/>
            <a:r>
              <a:rPr lang="en-US" dirty="0" smtClean="0"/>
              <a:t>Project of your own choosing</a:t>
            </a:r>
          </a:p>
          <a:p>
            <a:pPr lvl="1"/>
            <a:r>
              <a:rPr lang="en-US" dirty="0" smtClean="0"/>
              <a:t>May overlap with a personal project but may not overlap with any projects for other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on </a:t>
            </a: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dantasse.github.io</a:t>
            </a:r>
            <a:r>
              <a:rPr lang="en-US" dirty="0">
                <a:hlinkClick r:id="rId3"/>
              </a:rPr>
              <a:t>/ssuiweb2014/p4/project4.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r>
              <a:rPr lang="en-US" dirty="0" smtClean="0"/>
              <a:t>1-3 </a:t>
            </a:r>
            <a:r>
              <a:rPr lang="en-US" dirty="0" smtClean="0"/>
              <a:t>project proposals due </a:t>
            </a:r>
            <a:r>
              <a:rPr lang="en-US" dirty="0" smtClean="0"/>
              <a:t>October 30</a:t>
            </a:r>
            <a:endParaRPr lang="en-US" baseline="30000" dirty="0" smtClean="0"/>
          </a:p>
          <a:p>
            <a:r>
              <a:rPr lang="en-US" dirty="0" smtClean="0"/>
              <a:t>Decide on a project November </a:t>
            </a:r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Project checkpoint November </a:t>
            </a:r>
            <a:r>
              <a:rPr lang="en-US" dirty="0" smtClean="0"/>
              <a:t>13</a:t>
            </a:r>
          </a:p>
          <a:p>
            <a:r>
              <a:rPr lang="en-US" dirty="0" smtClean="0"/>
              <a:t>Due Nov 25 (before Thanksgiving break)</a:t>
            </a:r>
          </a:p>
          <a:p>
            <a:r>
              <a:rPr lang="en-US" dirty="0" smtClean="0"/>
              <a:t>Presentations Dec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0378"/>
            <a:ext cx="7770813" cy="4257022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socket.IO</a:t>
            </a:r>
            <a:r>
              <a:rPr lang="en-US" dirty="0" smtClean="0"/>
              <a:t>. In your project folder, run: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en-US" dirty="0" err="1" smtClean="0">
                <a:latin typeface="Courier New"/>
                <a:cs typeface="Courier New"/>
              </a:rPr>
              <a:t>socket.io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Create a file </a:t>
            </a:r>
            <a:r>
              <a:rPr lang="en-US" dirty="0" err="1" smtClean="0">
                <a:latin typeface="Courier New"/>
                <a:cs typeface="Courier New"/>
              </a:rPr>
              <a:t>chat_server.js</a:t>
            </a:r>
            <a:r>
              <a:rPr lang="en-US" dirty="0"/>
              <a:t>: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842" y="1984744"/>
            <a:ext cx="924389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E66FF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app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'http'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createServer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(handler)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io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socket.io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).listen(app)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,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require(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fs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 err="1">
                <a:solidFill>
                  <a:srgbClr val="D6D6D6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8000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EC254"/>
                </a:solidFill>
                <a:latin typeface="Monaco"/>
              </a:rPr>
              <a:t>handler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req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fs.readFile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(__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+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'/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4E66FF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(err, data)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if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(err) {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500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FFFF8F"/>
                </a:solidFill>
                <a:latin typeface="Monaco"/>
              </a:rPr>
              <a:t>return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'Error loading </a:t>
            </a:r>
            <a:r>
              <a:rPr lang="en-US" sz="1600" dirty="0" err="1">
                <a:solidFill>
                  <a:srgbClr val="FB001A"/>
                </a:solidFill>
                <a:latin typeface="Monaco"/>
              </a:rPr>
              <a:t>index.html</a:t>
            </a:r>
            <a:r>
              <a:rPr lang="en-US" sz="1600" dirty="0">
                <a:solidFill>
                  <a:srgbClr val="FB001A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}</a:t>
            </a:r>
          </a:p>
          <a:p>
            <a:endParaRPr lang="en-US" sz="1600" dirty="0">
              <a:solidFill>
                <a:srgbClr val="D6D6D6"/>
              </a:solidFill>
              <a:latin typeface="Monaco"/>
            </a:endParaRP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res.writeHead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3B2FF"/>
                </a:solidFill>
                <a:latin typeface="Monaco"/>
              </a:rPr>
              <a:t>200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D6D6D6"/>
                </a:solidFill>
                <a:latin typeface="Monaco"/>
              </a:rPr>
              <a:t>res.end</a:t>
            </a:r>
            <a:r>
              <a:rPr lang="en-US" sz="1600" dirty="0">
                <a:solidFill>
                  <a:srgbClr val="D6D6D6"/>
                </a:solidFill>
                <a:latin typeface="Monaco"/>
              </a:rPr>
              <a:t>(data);</a:t>
            </a:r>
          </a:p>
          <a:p>
            <a:r>
              <a:rPr lang="en-US" sz="1600" dirty="0">
                <a:solidFill>
                  <a:srgbClr val="D6D6D6"/>
                </a:solidFill>
                <a:latin typeface="Monaco"/>
              </a:rPr>
              <a:t>        });</a:t>
            </a:r>
          </a:p>
          <a:p>
            <a:r>
              <a:rPr lang="en-US" sz="1600" dirty="0" smtClean="0">
                <a:solidFill>
                  <a:srgbClr val="D6D6D6"/>
                </a:solidFill>
                <a:latin typeface="Monaco"/>
              </a:rPr>
              <a:t>}</a:t>
            </a:r>
            <a:endParaRPr lang="en-US" sz="1600" dirty="0">
              <a:solidFill>
                <a:srgbClr val="D6D6D6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677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and styling</a:t>
            </a:r>
          </a:p>
          <a:p>
            <a:pPr lvl="1"/>
            <a:r>
              <a:rPr lang="en-US" dirty="0" smtClean="0"/>
              <a:t>Will use CSS to add style to chat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5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524000"/>
            <a:ext cx="745336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32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71827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9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piece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249262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"Client" (your laptop and a browser) and "Server" (usually a big data center somewhere) are more clear.</a:t>
            </a:r>
          </a:p>
        </p:txBody>
      </p:sp>
    </p:spTree>
    <p:extLst>
      <p:ext uri="{BB962C8B-B14F-4D97-AF65-F5344CB8AC3E}">
        <p14:creationId xmlns:p14="http://schemas.microsoft.com/office/powerpoint/2010/main" val="277182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Server-side code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0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322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re-use client-side code on the server</a:t>
            </a:r>
          </a:p>
          <a:p>
            <a:pPr marL="625056"/>
            <a:r>
              <a:rPr lang="en-US"/>
              <a:t>well known language</a:t>
            </a:r>
          </a:p>
          <a:p>
            <a:pPr marL="625056"/>
            <a:r>
              <a:rPr lang="en-US"/>
              <a:t>event-listener paradigm works well</a:t>
            </a:r>
          </a:p>
          <a:p>
            <a:pPr marL="625056"/>
            <a:r>
              <a:rPr lang="en-US"/>
              <a:t>node.js is actually faster sometimes</a:t>
            </a:r>
          </a:p>
          <a:p>
            <a:pPr marL="625056"/>
            <a:r>
              <a:rPr lang="en-US"/>
              <a:t>...or maybe you just like javascript</a:t>
            </a:r>
          </a:p>
        </p:txBody>
      </p:sp>
    </p:spTree>
    <p:extLst>
      <p:ext uri="{BB962C8B-B14F-4D97-AF65-F5344CB8AC3E}">
        <p14:creationId xmlns:p14="http://schemas.microsoft.com/office/powerpoint/2010/main" val="242121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2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 dirty="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 dirty="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at;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= require('http');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http.createServer(function (req, res) {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res.writeHead(200,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res.end('Hello World');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  <a:endParaRPr lang="en-US" sz="19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review</a:t>
            </a:r>
          </a:p>
          <a:p>
            <a:r>
              <a:rPr lang="en-US" dirty="0" smtClean="0"/>
              <a:t>Build an application using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Real-time chat application</a:t>
            </a:r>
          </a:p>
          <a:p>
            <a:pPr lvl="1"/>
            <a:r>
              <a:rPr lang="en-US" dirty="0" smtClean="0"/>
              <a:t>Work in teams of two (randomly selected)</a:t>
            </a:r>
          </a:p>
        </p:txBody>
      </p:sp>
    </p:spTree>
    <p:extLst>
      <p:ext uri="{BB962C8B-B14F-4D97-AF65-F5344CB8AC3E}">
        <p14:creationId xmlns:p14="http://schemas.microsoft.com/office/powerpoint/2010/main" val="103899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/>
              <a:t>create </a:t>
            </a:r>
            <a:r>
              <a:rPr lang="en-US">
                <a:solidFill>
                  <a:srgbClr val="FD9A00"/>
                </a:solidFill>
              </a:rPr>
              <a:t>sockets </a:t>
            </a:r>
            <a:r>
              <a:rPr lang="en-US"/>
              <a:t>for quick client-server communication</a:t>
            </a:r>
          </a:p>
          <a:p>
            <a:pPr marL="937584" lvl="1"/>
            <a:r>
              <a:rPr lang="en-US"/>
              <a:t>allows for very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18139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 dirty="0"/>
              <a:t>create </a:t>
            </a:r>
            <a:r>
              <a:rPr lang="en-US" dirty="0">
                <a:solidFill>
                  <a:srgbClr val="FD9A00"/>
                </a:solidFill>
              </a:rPr>
              <a:t>sockets </a:t>
            </a:r>
            <a:r>
              <a:rPr lang="en-US" dirty="0"/>
              <a:t>for quick client-server communication</a:t>
            </a:r>
          </a:p>
          <a:p>
            <a:pPr marL="937584" lvl="1"/>
            <a:r>
              <a:rPr lang="en-US" dirty="0"/>
              <a:t>allows for very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web </a:t>
            </a:r>
            <a:r>
              <a:rPr lang="en-US" dirty="0" smtClean="0"/>
              <a:t>pages</a:t>
            </a:r>
          </a:p>
          <a:p>
            <a:pPr marL="937584" lvl="1"/>
            <a:r>
              <a:rPr lang="en-US" dirty="0" smtClean="0"/>
              <a:t>install via "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socket.io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'socket.io'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301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403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8807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socket.io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chat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171920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http://127.0.0.1/'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5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1645566"/>
            <a:ext cx="8251031" cy="37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endParaRPr lang="en-US" sz="1900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at http://127.0.0.1/');</a:t>
            </a:r>
          </a:p>
        </p:txBody>
      </p:sp>
    </p:spTree>
    <p:extLst>
      <p:ext uri="{BB962C8B-B14F-4D97-AF65-F5344CB8AC3E}">
        <p14:creationId xmlns:p14="http://schemas.microsoft.com/office/powerpoint/2010/main" val="24421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4881</TotalTime>
  <Words>3294</Words>
  <Application>Microsoft Macintosh PowerPoint</Application>
  <PresentationFormat>On-screen Show (4:3)</PresentationFormat>
  <Paragraphs>654</Paragraphs>
  <Slides>63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Story</vt:lpstr>
      <vt:lpstr>Server-Side Development</vt:lpstr>
      <vt:lpstr>Office hours tomorrow</vt:lpstr>
      <vt:lpstr>Project 4</vt:lpstr>
      <vt:lpstr>Last time…</vt:lpstr>
      <vt:lpstr>Today</vt:lpstr>
      <vt:lpstr>what is “server-side?”</vt:lpstr>
      <vt:lpstr>node.js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node: socket.io</vt:lpstr>
      <vt:lpstr>socket.io for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implement a chat app!</vt:lpstr>
      <vt:lpstr>PowerPoint Presentation</vt:lpstr>
      <vt:lpstr>Next time…</vt:lpstr>
      <vt:lpstr>Web Servers</vt:lpstr>
      <vt:lpstr>So Far…</vt:lpstr>
      <vt:lpstr>So Far…</vt:lpstr>
      <vt:lpstr>The Beauty of Servers</vt:lpstr>
      <vt:lpstr>The missing piece</vt:lpstr>
      <vt:lpstr>Server-Side Programming</vt:lpstr>
      <vt:lpstr>How Server-Side Code Executes (Simple Model)</vt:lpstr>
      <vt:lpstr>node.js</vt:lpstr>
      <vt:lpstr>what is “server-side?”</vt:lpstr>
      <vt:lpstr>why server-side js?</vt:lpstr>
      <vt:lpstr>why server-side js?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node: socket.io</vt:lpstr>
      <vt:lpstr>node: socket.io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In-class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423</cp:revision>
  <dcterms:created xsi:type="dcterms:W3CDTF">2011-09-15T03:16:43Z</dcterms:created>
  <dcterms:modified xsi:type="dcterms:W3CDTF">2014-10-14T22:23:43Z</dcterms:modified>
</cp:coreProperties>
</file>