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91" r:id="rId3"/>
    <p:sldId id="292" r:id="rId4"/>
    <p:sldId id="293" r:id="rId5"/>
    <p:sldId id="427" r:id="rId6"/>
    <p:sldId id="428" r:id="rId7"/>
    <p:sldId id="429" r:id="rId8"/>
    <p:sldId id="430" r:id="rId9"/>
    <p:sldId id="431" r:id="rId10"/>
    <p:sldId id="432" r:id="rId11"/>
    <p:sldId id="333" r:id="rId12"/>
    <p:sldId id="334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435" r:id="rId21"/>
    <p:sldId id="434" r:id="rId22"/>
    <p:sldId id="433" r:id="rId23"/>
    <p:sldId id="345" r:id="rId24"/>
    <p:sldId id="377" r:id="rId25"/>
    <p:sldId id="380" r:id="rId26"/>
    <p:sldId id="381" r:id="rId27"/>
    <p:sldId id="378" r:id="rId28"/>
    <p:sldId id="379" r:id="rId29"/>
    <p:sldId id="382" r:id="rId30"/>
    <p:sldId id="383" r:id="rId31"/>
    <p:sldId id="384" r:id="rId32"/>
    <p:sldId id="390" r:id="rId33"/>
    <p:sldId id="385" r:id="rId34"/>
    <p:sldId id="386" r:id="rId35"/>
    <p:sldId id="387" r:id="rId36"/>
    <p:sldId id="389" r:id="rId37"/>
    <p:sldId id="391" r:id="rId38"/>
    <p:sldId id="425" r:id="rId39"/>
    <p:sldId id="3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the project in detail on </a:t>
            </a:r>
            <a:r>
              <a:rPr lang="en-US" baseline="0" smtClean="0"/>
              <a:t>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everyone to get this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ntasse.github.io/ssuiweb2014/p4/project4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Development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9</a:t>
            </a:r>
          </a:p>
          <a:p>
            <a:r>
              <a:rPr lang="en-US" dirty="0" smtClean="0"/>
              <a:t>10/23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1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8807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4421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3241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20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1:30-2:30pm (not 3)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an HTTP server that returns the current date</a:t>
            </a:r>
          </a:p>
          <a:p>
            <a:r>
              <a:rPr lang="en-US" dirty="0" smtClean="0"/>
              <a:t>write an HTTP server that, when you visit 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hello?name</a:t>
            </a:r>
            <a:r>
              <a:rPr lang="en-US" dirty="0" smtClean="0"/>
              <a:t>=foo, responds with "hello foo"</a:t>
            </a:r>
          </a:p>
          <a:p>
            <a:pPr lvl="1"/>
            <a:r>
              <a:rPr lang="en-US" dirty="0" smtClean="0"/>
              <a:t>use "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require('</a:t>
            </a:r>
            <a:r>
              <a:rPr lang="en-US" dirty="0" err="1" smtClean="0"/>
              <a:t>url</a:t>
            </a:r>
            <a:r>
              <a:rPr lang="en-US" dirty="0" smtClean="0"/>
              <a:t>')" then "</a:t>
            </a:r>
            <a:r>
              <a:rPr lang="en-US" dirty="0" err="1" smtClean="0"/>
              <a:t>url.parse</a:t>
            </a:r>
            <a:r>
              <a:rPr lang="en-US" dirty="0" smtClean="0"/>
              <a:t>(</a:t>
            </a:r>
            <a:r>
              <a:rPr lang="en-US" dirty="0" err="1" smtClean="0"/>
              <a:t>request.url</a:t>
            </a:r>
            <a:r>
              <a:rPr lang="en-US" dirty="0" smtClean="0"/>
              <a:t>, true)</a:t>
            </a:r>
            <a:r>
              <a:rPr lang="en-US" dirty="0" smtClean="0"/>
              <a:t>"</a:t>
            </a:r>
          </a:p>
          <a:p>
            <a:r>
              <a:rPr lang="en-US" dirty="0"/>
              <a:t>write an HTTP server that you can save something to.</a:t>
            </a:r>
          </a:p>
          <a:p>
            <a:pPr lvl="1"/>
            <a:r>
              <a:rPr lang="en-US" dirty="0"/>
              <a:t>you can perhaps pass in the data in the query string, like a server that, if you visit /</a:t>
            </a:r>
            <a:r>
              <a:rPr lang="en-US" dirty="0" err="1"/>
              <a:t>save?hello</a:t>
            </a:r>
            <a:r>
              <a:rPr lang="en-US" dirty="0"/>
              <a:t>, will write "hello" into a text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en-US" dirty="0" smtClean="0"/>
              <a:t>embed that within a page so you can type your name, click a button, and a message is generated server-side to greet you, then sent to the client and displayed. (think AJAX like we learned last time.)</a:t>
            </a:r>
          </a:p>
        </p:txBody>
      </p:sp>
    </p:spTree>
    <p:extLst>
      <p:ext uri="{BB962C8B-B14F-4D97-AF65-F5344CB8AC3E}">
        <p14:creationId xmlns:p14="http://schemas.microsoft.com/office/powerpoint/2010/main" val="26970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howtonode.org</a:t>
            </a:r>
            <a:r>
              <a:rPr lang="en-US" dirty="0"/>
              <a:t>/hello-</a:t>
            </a:r>
            <a:r>
              <a:rPr lang="en-US" dirty="0" smtClean="0"/>
              <a:t>node</a:t>
            </a:r>
          </a:p>
          <a:p>
            <a:r>
              <a:rPr lang="en-US" dirty="0"/>
              <a:t>http://</a:t>
            </a:r>
            <a:r>
              <a:rPr lang="en-US" dirty="0" err="1"/>
              <a:t>nodeschool.io</a:t>
            </a:r>
            <a:r>
              <a:rPr lang="en-US" dirty="0"/>
              <a:t>/#</a:t>
            </a:r>
            <a:r>
              <a:rPr lang="en-US" dirty="0" err="1" smtClean="0"/>
              <a:t>learnyounode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learnyounode</a:t>
            </a:r>
            <a:r>
              <a:rPr lang="en-US" dirty="0" smtClean="0"/>
              <a:t> (exercises 10-13)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0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time, or if you're downloading these slides after class and you're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9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31835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socket.io</a:t>
            </a:r>
            <a:r>
              <a:rPr lang="en-US" dirty="0"/>
              <a:t>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5044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project</a:t>
            </a:r>
          </a:p>
          <a:p>
            <a:pPr lvl="1"/>
            <a:r>
              <a:rPr lang="en-US" dirty="0" smtClean="0"/>
              <a:t>Project of your own choosing</a:t>
            </a:r>
          </a:p>
          <a:p>
            <a:pPr lvl="1"/>
            <a:r>
              <a:rPr lang="en-US" dirty="0" smtClean="0"/>
              <a:t>May overlap with a personal project but may not overlap with any projects for other classes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dantasse.github.io</a:t>
            </a:r>
            <a:r>
              <a:rPr lang="en-US" dirty="0">
                <a:hlinkClick r:id="rId3"/>
              </a:rPr>
              <a:t>/ssuiweb2014/p4/project4.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r>
              <a:rPr lang="en-US" dirty="0" smtClean="0"/>
              <a:t>1-3 project proposals due October 30</a:t>
            </a:r>
            <a:endParaRPr lang="en-US" baseline="30000" dirty="0" smtClean="0"/>
          </a:p>
          <a:p>
            <a:r>
              <a:rPr lang="en-US" dirty="0" smtClean="0"/>
              <a:t>Decide on a project November </a:t>
            </a:r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Project checkpoint November 13</a:t>
            </a:r>
          </a:p>
          <a:p>
            <a:r>
              <a:rPr lang="en-US" dirty="0" smtClean="0"/>
              <a:t>Due Nov 25 (before Thanksgiving break)</a:t>
            </a:r>
          </a:p>
          <a:p>
            <a:r>
              <a:rPr lang="en-US" dirty="0" smtClean="0"/>
              <a:t>Presentations Dec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 smtClean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/>
          </p:cNvSpPr>
          <p:nvPr/>
        </p:nvSpPr>
        <p:spPr bwMode="auto">
          <a:xfrm>
            <a:off x="0" y="790377"/>
            <a:ext cx="9144000" cy="51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io.sockets.</a:t>
            </a:r>
            <a:r>
              <a:rPr lang="en-US" sz="4000" dirty="0" err="1" smtClean="0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456" y="3100294"/>
            <a:ext cx="8188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elvetica Neue Light"/>
                <a:cs typeface="Helvetica Neue Light"/>
              </a:rPr>
              <a:t>http://</a:t>
            </a:r>
            <a:r>
              <a:rPr lang="en-US" sz="4400" dirty="0" err="1" smtClean="0">
                <a:latin typeface="Helvetica Neue Light"/>
                <a:cs typeface="Helvetica Neue Light"/>
              </a:rPr>
              <a:t>from.so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web_lab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chat.html</a:t>
            </a:r>
            <a:endParaRPr lang="en-US" sz="4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312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1008"/>
            <a:ext cx="7770813" cy="1429871"/>
          </a:xfrm>
        </p:spPr>
        <p:txBody>
          <a:bodyPr/>
          <a:lstStyle/>
          <a:p>
            <a:r>
              <a:rPr lang="en-US" dirty="0" smtClean="0"/>
              <a:t>Let’s implement a chat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171920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0378"/>
            <a:ext cx="7770813" cy="4257022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socket.IO</a:t>
            </a:r>
            <a:r>
              <a:rPr lang="en-US" dirty="0" smtClean="0"/>
              <a:t>. In your project folder, run: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socket.io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Create a file </a:t>
            </a:r>
            <a:r>
              <a:rPr lang="en-US" dirty="0" err="1" smtClean="0">
                <a:latin typeface="Courier New"/>
                <a:cs typeface="Courier New"/>
              </a:rPr>
              <a:t>chat_server.js</a:t>
            </a:r>
            <a:r>
              <a:rPr lang="en-US" dirty="0"/>
              <a:t>: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842" y="1984744"/>
            <a:ext cx="924389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E66FF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app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'http'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createServer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(handler)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io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socket.io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).listen(app)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D6D6D6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8000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EC254"/>
                </a:solidFill>
                <a:latin typeface="Monaco"/>
              </a:rPr>
              <a:t>handler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req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fs.readFile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(__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+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'/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(err, data)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if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500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return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'Error loading 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}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200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(data);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});</a:t>
            </a:r>
          </a:p>
          <a:p>
            <a:r>
              <a:rPr lang="en-US" sz="1600" dirty="0" smtClean="0">
                <a:solidFill>
                  <a:srgbClr val="D6D6D6"/>
                </a:solidFill>
                <a:latin typeface="Monaco"/>
              </a:rPr>
              <a:t>}</a:t>
            </a:r>
            <a:endParaRPr lang="en-US" sz="1600" dirty="0">
              <a:solidFill>
                <a:srgbClr val="D6D6D6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677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Server-side code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41269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95993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(your laptop and a browser) and "Server" (usually a big data center somewhere) 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31035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6268</TotalTime>
  <Words>2005</Words>
  <Application>Microsoft Macintosh PowerPoint</Application>
  <PresentationFormat>On-screen Show (4:3)</PresentationFormat>
  <Paragraphs>351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Story</vt:lpstr>
      <vt:lpstr>Server-Side Development</vt:lpstr>
      <vt:lpstr>Office hours tomorrow</vt:lpstr>
      <vt:lpstr>Project 4</vt:lpstr>
      <vt:lpstr>Last time…</vt:lpstr>
      <vt:lpstr>So Far…</vt:lpstr>
      <vt:lpstr>The Beauty of Servers</vt:lpstr>
      <vt:lpstr>The missing piece</vt:lpstr>
      <vt:lpstr>Server-Side Programming</vt:lpstr>
      <vt:lpstr>How Server-Side Code Executes (Simple Model)</vt:lpstr>
      <vt:lpstr>node.js</vt:lpstr>
      <vt:lpstr>what is “server-side?”</vt:lpstr>
      <vt:lpstr>node.js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a couple exercises</vt:lpstr>
      <vt:lpstr>other node resources</vt:lpstr>
      <vt:lpstr>Bonus: socket.io</vt:lpstr>
      <vt:lpstr>node: socket.io</vt:lpstr>
      <vt:lpstr>socket.io for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implement a chat app!</vt:lpstr>
      <vt:lpstr>In-class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430</cp:revision>
  <dcterms:created xsi:type="dcterms:W3CDTF">2011-09-15T03:16:43Z</dcterms:created>
  <dcterms:modified xsi:type="dcterms:W3CDTF">2014-10-19T19:46:46Z</dcterms:modified>
</cp:coreProperties>
</file>