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8"/>
  </p:notesMasterIdLst>
  <p:sldIdLst>
    <p:sldId id="257" r:id="rId2"/>
    <p:sldId id="322" r:id="rId3"/>
    <p:sldId id="316" r:id="rId4"/>
    <p:sldId id="265" r:id="rId5"/>
    <p:sldId id="266" r:id="rId6"/>
    <p:sldId id="264" r:id="rId7"/>
    <p:sldId id="259" r:id="rId8"/>
    <p:sldId id="272" r:id="rId9"/>
    <p:sldId id="314" r:id="rId10"/>
    <p:sldId id="267" r:id="rId11"/>
    <p:sldId id="268" r:id="rId12"/>
    <p:sldId id="274" r:id="rId13"/>
    <p:sldId id="275" r:id="rId14"/>
    <p:sldId id="284" r:id="rId15"/>
    <p:sldId id="258" r:id="rId16"/>
    <p:sldId id="261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4" r:id="rId25"/>
    <p:sldId id="318" r:id="rId26"/>
    <p:sldId id="292" r:id="rId27"/>
    <p:sldId id="293" r:id="rId28"/>
    <p:sldId id="296" r:id="rId29"/>
    <p:sldId id="303" r:id="rId30"/>
    <p:sldId id="315" r:id="rId31"/>
    <p:sldId id="297" r:id="rId32"/>
    <p:sldId id="319" r:id="rId33"/>
    <p:sldId id="260" r:id="rId34"/>
    <p:sldId id="306" r:id="rId35"/>
    <p:sldId id="320" r:id="rId36"/>
    <p:sldId id="304" r:id="rId37"/>
    <p:sldId id="299" r:id="rId38"/>
    <p:sldId id="309" r:id="rId39"/>
    <p:sldId id="310" r:id="rId40"/>
    <p:sldId id="311" r:id="rId41"/>
    <p:sldId id="308" r:id="rId42"/>
    <p:sldId id="321" r:id="rId43"/>
    <p:sldId id="312" r:id="rId44"/>
    <p:sldId id="313" r:id="rId45"/>
    <p:sldId id="302" r:id="rId46"/>
    <p:sldId id="28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17" autoAdjust="0"/>
    <p:restoredTop sz="84970" autoAdjust="0"/>
  </p:normalViewPr>
  <p:slideViewPr>
    <p:cSldViewPr showGuides="1">
      <p:cViewPr varScale="1">
        <p:scale>
          <a:sx n="56" d="100"/>
          <a:sy n="56" d="100"/>
        </p:scale>
        <p:origin x="-6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3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50BA3-8DA9-4A75-B40A-D59E6ECD26F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304D025-8B1D-42A0-94C0-46536CB8C3DC}">
      <dgm:prSet phldrT="[Text]" custT="1"/>
      <dgm:spPr/>
      <dgm:t>
        <a:bodyPr/>
        <a:lstStyle/>
        <a:p>
          <a:r>
            <a:rPr lang="en-US" sz="1600" dirty="0" smtClean="0"/>
            <a:t>document</a:t>
          </a:r>
          <a:endParaRPr lang="en-US" sz="1600" dirty="0"/>
        </a:p>
      </dgm:t>
    </dgm:pt>
    <dgm:pt modelId="{AB7C125B-8EB0-4108-9DE5-71230D9869D2}" type="parTrans" cxnId="{12E3E06F-1A15-4E25-8B1D-3D7B0CE7422F}">
      <dgm:prSet/>
      <dgm:spPr/>
      <dgm:t>
        <a:bodyPr/>
        <a:lstStyle/>
        <a:p>
          <a:endParaRPr lang="en-US"/>
        </a:p>
      </dgm:t>
    </dgm:pt>
    <dgm:pt modelId="{F5E056E5-D470-4177-8243-857CB7FD0580}" type="sibTrans" cxnId="{12E3E06F-1A15-4E25-8B1D-3D7B0CE7422F}">
      <dgm:prSet/>
      <dgm:spPr/>
      <dgm:t>
        <a:bodyPr/>
        <a:lstStyle/>
        <a:p>
          <a:endParaRPr lang="en-US"/>
        </a:p>
      </dgm:t>
    </dgm:pt>
    <dgm:pt modelId="{3037A615-93FB-43C2-AEFC-2718AFF7BE2B}" type="asst">
      <dgm:prSet phldrT="[Text]" custT="1"/>
      <dgm:spPr/>
      <dgm:t>
        <a:bodyPr/>
        <a:lstStyle/>
        <a:p>
          <a:r>
            <a:rPr lang="en-US" sz="1600" dirty="0" smtClean="0"/>
            <a:t>head</a:t>
          </a:r>
          <a:endParaRPr lang="en-US" sz="1600" dirty="0"/>
        </a:p>
      </dgm:t>
    </dgm:pt>
    <dgm:pt modelId="{65B74BBC-EBB8-4512-8DA6-2BE6DD75C4AC}" type="parTrans" cxnId="{B2337186-AE85-4CE3-A3BB-4665A483E76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AD4F55E-E5E9-4484-9592-00767E617B69}" type="sibTrans" cxnId="{B2337186-AE85-4CE3-A3BB-4665A483E764}">
      <dgm:prSet/>
      <dgm:spPr/>
      <dgm:t>
        <a:bodyPr/>
        <a:lstStyle/>
        <a:p>
          <a:endParaRPr lang="en-US"/>
        </a:p>
      </dgm:t>
    </dgm:pt>
    <dgm:pt modelId="{C21F7001-2CC9-4916-A8AD-6B1FC605D09E}" type="asst">
      <dgm:prSet phldrT="[Text]" custT="1"/>
      <dgm:spPr/>
      <dgm:t>
        <a:bodyPr/>
        <a:lstStyle/>
        <a:p>
          <a:r>
            <a:rPr lang="en-US" sz="1600" dirty="0" smtClean="0"/>
            <a:t>title</a:t>
          </a:r>
          <a:endParaRPr lang="en-US" sz="1600" dirty="0"/>
        </a:p>
      </dgm:t>
    </dgm:pt>
    <dgm:pt modelId="{83C4FA62-F37D-447D-8C19-FD0823F3A13F}" type="parTrans" cxnId="{480DE9FF-2965-4BA2-B3B0-34836E883B6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9CBD88D-2132-470E-B84F-1CE821972B69}" type="sibTrans" cxnId="{480DE9FF-2965-4BA2-B3B0-34836E883B63}">
      <dgm:prSet/>
      <dgm:spPr/>
      <dgm:t>
        <a:bodyPr/>
        <a:lstStyle/>
        <a:p>
          <a:endParaRPr lang="en-US"/>
        </a:p>
      </dgm:t>
    </dgm:pt>
    <dgm:pt modelId="{85F41422-8880-467D-9B4C-C498B0340482}" type="asst">
      <dgm:prSet phldrT="[Text]" custT="1"/>
      <dgm:spPr/>
      <dgm:t>
        <a:bodyPr/>
        <a:lstStyle/>
        <a:p>
          <a:r>
            <a:rPr lang="en-US" sz="1600" dirty="0" smtClean="0"/>
            <a:t>body</a:t>
          </a:r>
          <a:endParaRPr lang="en-US" sz="1600" dirty="0"/>
        </a:p>
      </dgm:t>
    </dgm:pt>
    <dgm:pt modelId="{E6559AFB-1C23-4BB1-A154-30D7AB039D0B}" type="parTrans" cxnId="{3698F311-475D-43C2-8274-01579EC01A9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EC33B09-F7D8-4AA0-8460-F69E83B72067}" type="sibTrans" cxnId="{3698F311-475D-43C2-8274-01579EC01A91}">
      <dgm:prSet/>
      <dgm:spPr/>
      <dgm:t>
        <a:bodyPr/>
        <a:lstStyle/>
        <a:p>
          <a:endParaRPr lang="en-US"/>
        </a:p>
      </dgm:t>
    </dgm:pt>
    <dgm:pt modelId="{712E9B43-257C-400B-8040-9BC0D39C6B54}" type="asst">
      <dgm:prSet phldrT="[Text]" custT="1"/>
      <dgm:spPr/>
      <dgm:t>
        <a:bodyPr/>
        <a:lstStyle/>
        <a:p>
          <a:r>
            <a:rPr lang="en-US" sz="1600" dirty="0" smtClean="0"/>
            <a:t>h1</a:t>
          </a:r>
          <a:endParaRPr lang="en-US" sz="1600" dirty="0"/>
        </a:p>
      </dgm:t>
    </dgm:pt>
    <dgm:pt modelId="{2FAD4FC1-FB66-4D61-A2EE-0BB5235639DB}" type="parTrans" cxnId="{C0DF5093-4A85-4449-8D75-41707A256FB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FA0F9F8-B967-433E-8E16-E0EE491C7B3E}" type="sibTrans" cxnId="{C0DF5093-4A85-4449-8D75-41707A256FBA}">
      <dgm:prSet/>
      <dgm:spPr/>
      <dgm:t>
        <a:bodyPr/>
        <a:lstStyle/>
        <a:p>
          <a:endParaRPr lang="en-US"/>
        </a:p>
      </dgm:t>
    </dgm:pt>
    <dgm:pt modelId="{A344DBCC-BAE3-4084-A703-460F8E91F35F}" type="asst">
      <dgm:prSet phldrT="[Text]" custT="1"/>
      <dgm:spPr/>
      <dgm:t>
        <a:bodyPr/>
        <a:lstStyle/>
        <a:p>
          <a:r>
            <a:rPr lang="en-US" sz="1600" dirty="0" smtClean="0"/>
            <a:t>“hello”</a:t>
          </a:r>
          <a:endParaRPr lang="en-US" sz="1600" dirty="0"/>
        </a:p>
      </dgm:t>
    </dgm:pt>
    <dgm:pt modelId="{E22F0EC2-D9FA-46C0-B888-5E443E4B4227}" type="parTrans" cxnId="{B9B97857-F767-4DAF-AFB4-D7BAE615A0F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F167ED0-DADB-4FF6-B191-93E4D35AD4A3}" type="sibTrans" cxnId="{B9B97857-F767-4DAF-AFB4-D7BAE615A0FD}">
      <dgm:prSet/>
      <dgm:spPr/>
      <dgm:t>
        <a:bodyPr/>
        <a:lstStyle/>
        <a:p>
          <a:endParaRPr lang="en-US"/>
        </a:p>
      </dgm:t>
    </dgm:pt>
    <dgm:pt modelId="{3C621D97-CE57-41D8-A4AA-5CA5616DE534}" type="asst">
      <dgm:prSet phldrT="[Text]" custT="1"/>
      <dgm:spPr/>
      <dgm:t>
        <a:bodyPr/>
        <a:lstStyle/>
        <a:p>
          <a:r>
            <a:rPr lang="en-US" sz="1600" dirty="0" smtClean="0"/>
            <a:t>div</a:t>
          </a:r>
          <a:endParaRPr lang="en-US" sz="1600" dirty="0"/>
        </a:p>
      </dgm:t>
    </dgm:pt>
    <dgm:pt modelId="{C84CFE4F-1A39-40D7-B99A-271EFDE559EB}" type="parTrans" cxnId="{FF232AE4-7661-42AB-9B11-90D579FD253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3082ED1-D444-428D-8666-37448C23D640}" type="sibTrans" cxnId="{FF232AE4-7661-42AB-9B11-90D579FD2531}">
      <dgm:prSet/>
      <dgm:spPr/>
      <dgm:t>
        <a:bodyPr/>
        <a:lstStyle/>
        <a:p>
          <a:endParaRPr lang="en-US"/>
        </a:p>
      </dgm:t>
    </dgm:pt>
    <dgm:pt modelId="{AA2EBC6F-7F8F-45CA-84E6-080034B98E7C}" type="asst">
      <dgm:prSet phldrT="[Text]" custT="1"/>
      <dgm:spPr/>
      <dgm:t>
        <a:bodyPr/>
        <a:lstStyle/>
        <a:p>
          <a:r>
            <a:rPr lang="en-US" sz="1600" dirty="0" smtClean="0"/>
            <a:t>“some text”</a:t>
          </a:r>
          <a:endParaRPr lang="en-US" sz="1600" dirty="0"/>
        </a:p>
      </dgm:t>
    </dgm:pt>
    <dgm:pt modelId="{4A9AE65A-1041-4E7D-AC52-7610DB4CD4B6}" type="parTrans" cxnId="{275FB86A-1F82-49EB-8293-75838A0CE93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D53A4C-A844-4B2A-BC78-57A92094249E}" type="sibTrans" cxnId="{275FB86A-1F82-49EB-8293-75838A0CE93F}">
      <dgm:prSet/>
      <dgm:spPr/>
      <dgm:t>
        <a:bodyPr/>
        <a:lstStyle/>
        <a:p>
          <a:endParaRPr lang="en-US"/>
        </a:p>
      </dgm:t>
    </dgm:pt>
    <dgm:pt modelId="{01F86150-C278-3D45-B2B9-D5065E960C1D}" type="asst">
      <dgm:prSet phldrT="[Text]"/>
      <dgm:spPr/>
      <dgm:t>
        <a:bodyPr/>
        <a:lstStyle/>
        <a:p>
          <a:r>
            <a:rPr lang="en-US" dirty="0" smtClean="0"/>
            <a:t>“hello world!”</a:t>
          </a:r>
          <a:endParaRPr lang="en-US" dirty="0"/>
        </a:p>
      </dgm:t>
    </dgm:pt>
    <dgm:pt modelId="{F6AC0295-48D3-4240-9261-E4102D3A842F}" type="parTrans" cxnId="{3120820D-9D45-5E4F-969B-2E62E58A257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248850E-1F23-C741-8F8F-18F28A9BDEAB}" type="sibTrans" cxnId="{3120820D-9D45-5E4F-969B-2E62E58A2577}">
      <dgm:prSet/>
      <dgm:spPr/>
      <dgm:t>
        <a:bodyPr/>
        <a:lstStyle/>
        <a:p>
          <a:endParaRPr lang="en-US"/>
        </a:p>
      </dgm:t>
    </dgm:pt>
    <dgm:pt modelId="{3A991E08-BC29-4831-BD6A-CFBA4E64AC4E}" type="pres">
      <dgm:prSet presAssocID="{5D150BA3-8DA9-4A75-B40A-D59E6ECD26F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0B152C-BA0D-4925-929A-2E636BD27990}" type="pres">
      <dgm:prSet presAssocID="{2304D025-8B1D-42A0-94C0-46536CB8C3DC}" presName="hierRoot1" presStyleCnt="0"/>
      <dgm:spPr/>
    </dgm:pt>
    <dgm:pt modelId="{5B6CA02A-45A7-43F9-AE43-87721E056ADE}" type="pres">
      <dgm:prSet presAssocID="{2304D025-8B1D-42A0-94C0-46536CB8C3DC}" presName="composite" presStyleCnt="0"/>
      <dgm:spPr/>
    </dgm:pt>
    <dgm:pt modelId="{CC385327-337F-44BE-8A56-33A1303B8871}" type="pres">
      <dgm:prSet presAssocID="{2304D025-8B1D-42A0-94C0-46536CB8C3DC}" presName="background" presStyleLbl="node0" presStyleIdx="0" presStyleCnt="1"/>
      <dgm:spPr/>
    </dgm:pt>
    <dgm:pt modelId="{D331EF33-8498-415F-84ED-1D4B71C0E26D}" type="pres">
      <dgm:prSet presAssocID="{2304D025-8B1D-42A0-94C0-46536CB8C3DC}" presName="text" presStyleLbl="fgAcc0" presStyleIdx="0" presStyleCnt="1" custScaleX="1244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023DCD-249B-4968-9252-C766C6B5F52F}" type="pres">
      <dgm:prSet presAssocID="{2304D025-8B1D-42A0-94C0-46536CB8C3DC}" presName="hierChild2" presStyleCnt="0"/>
      <dgm:spPr/>
    </dgm:pt>
    <dgm:pt modelId="{96258F66-01FA-488E-A068-9BCB427F3162}" type="pres">
      <dgm:prSet presAssocID="{65B74BBC-EBB8-4512-8DA6-2BE6DD75C4A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BD38F5E0-8CD7-49D3-99BC-E3C024D4A77D}" type="pres">
      <dgm:prSet presAssocID="{3037A615-93FB-43C2-AEFC-2718AFF7BE2B}" presName="hierRoot2" presStyleCnt="0"/>
      <dgm:spPr/>
    </dgm:pt>
    <dgm:pt modelId="{74ACF5D8-00B9-44ED-A7A6-A8F1989420F7}" type="pres">
      <dgm:prSet presAssocID="{3037A615-93FB-43C2-AEFC-2718AFF7BE2B}" presName="composite2" presStyleCnt="0"/>
      <dgm:spPr/>
    </dgm:pt>
    <dgm:pt modelId="{C43BDC8E-A276-41BE-ABE9-AAD566CBC97B}" type="pres">
      <dgm:prSet presAssocID="{3037A615-93FB-43C2-AEFC-2718AFF7BE2B}" presName="background2" presStyleLbl="asst1" presStyleIdx="0" presStyleCnt="8"/>
      <dgm:spPr/>
    </dgm:pt>
    <dgm:pt modelId="{B08DDB74-4256-4FB6-BF4A-C85165DEA23C}" type="pres">
      <dgm:prSet presAssocID="{3037A615-93FB-43C2-AEFC-2718AFF7BE2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4DEC37-3C5C-4CC6-805D-5DC5879FE101}" type="pres">
      <dgm:prSet presAssocID="{3037A615-93FB-43C2-AEFC-2718AFF7BE2B}" presName="hierChild3" presStyleCnt="0"/>
      <dgm:spPr/>
    </dgm:pt>
    <dgm:pt modelId="{DE8261B3-2C6F-4DB3-9A46-FED98C9DB645}" type="pres">
      <dgm:prSet presAssocID="{83C4FA62-F37D-447D-8C19-FD0823F3A13F}" presName="Name17" presStyleLbl="parChTrans1D3" presStyleIdx="0" presStyleCnt="3"/>
      <dgm:spPr/>
      <dgm:t>
        <a:bodyPr/>
        <a:lstStyle/>
        <a:p>
          <a:endParaRPr lang="en-US"/>
        </a:p>
      </dgm:t>
    </dgm:pt>
    <dgm:pt modelId="{44A06D0C-7AEB-4005-80AA-A7D4F379E2F9}" type="pres">
      <dgm:prSet presAssocID="{C21F7001-2CC9-4916-A8AD-6B1FC605D09E}" presName="hierRoot3" presStyleCnt="0"/>
      <dgm:spPr/>
    </dgm:pt>
    <dgm:pt modelId="{3F3A4C74-E674-4C0F-B67D-3451C3811493}" type="pres">
      <dgm:prSet presAssocID="{C21F7001-2CC9-4916-A8AD-6B1FC605D09E}" presName="composite3" presStyleCnt="0"/>
      <dgm:spPr/>
    </dgm:pt>
    <dgm:pt modelId="{D5451ECE-17D1-48BE-A366-697972A1D74E}" type="pres">
      <dgm:prSet presAssocID="{C21F7001-2CC9-4916-A8AD-6B1FC605D09E}" presName="background3" presStyleLbl="asst1" presStyleIdx="1" presStyleCnt="8"/>
      <dgm:spPr/>
    </dgm:pt>
    <dgm:pt modelId="{F6D16516-34AC-4519-914C-242D2CADB370}" type="pres">
      <dgm:prSet presAssocID="{C21F7001-2CC9-4916-A8AD-6B1FC605D09E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B44C88-38BF-47B2-9155-0E8608A60017}" type="pres">
      <dgm:prSet presAssocID="{C21F7001-2CC9-4916-A8AD-6B1FC605D09E}" presName="hierChild4" presStyleCnt="0"/>
      <dgm:spPr/>
    </dgm:pt>
    <dgm:pt modelId="{8CC3B2F6-935E-3147-AB63-E45B380B723C}" type="pres">
      <dgm:prSet presAssocID="{F6AC0295-48D3-4240-9261-E4102D3A842F}" presName="Name23" presStyleLbl="parChTrans1D4" presStyleIdx="0" presStyleCnt="3"/>
      <dgm:spPr/>
      <dgm:t>
        <a:bodyPr/>
        <a:lstStyle/>
        <a:p>
          <a:endParaRPr lang="en-US"/>
        </a:p>
      </dgm:t>
    </dgm:pt>
    <dgm:pt modelId="{D6FDAE42-14FE-DE44-BD5C-D6BE767CF5B4}" type="pres">
      <dgm:prSet presAssocID="{01F86150-C278-3D45-B2B9-D5065E960C1D}" presName="hierRoot4" presStyleCnt="0"/>
      <dgm:spPr/>
    </dgm:pt>
    <dgm:pt modelId="{364F7191-F36D-DB40-9EDC-05C475945EB7}" type="pres">
      <dgm:prSet presAssocID="{01F86150-C278-3D45-B2B9-D5065E960C1D}" presName="composite4" presStyleCnt="0"/>
      <dgm:spPr/>
    </dgm:pt>
    <dgm:pt modelId="{3A80C109-BF06-EE4E-92B3-C14828A8FD74}" type="pres">
      <dgm:prSet presAssocID="{01F86150-C278-3D45-B2B9-D5065E960C1D}" presName="background4" presStyleLbl="asst1" presStyleIdx="2" presStyleCnt="8"/>
      <dgm:spPr/>
    </dgm:pt>
    <dgm:pt modelId="{D6BD601B-CA05-784C-A95A-21897409056F}" type="pres">
      <dgm:prSet presAssocID="{01F86150-C278-3D45-B2B9-D5065E960C1D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C9802E-B638-2943-A9A3-5B6C26941ED5}" type="pres">
      <dgm:prSet presAssocID="{01F86150-C278-3D45-B2B9-D5065E960C1D}" presName="hierChild5" presStyleCnt="0"/>
      <dgm:spPr/>
    </dgm:pt>
    <dgm:pt modelId="{A9085A14-FA4A-432D-90B6-27C1C054CBA5}" type="pres">
      <dgm:prSet presAssocID="{E6559AFB-1C23-4BB1-A154-30D7AB039D0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295D07ED-9914-43C0-9E7B-353B69EE9CC5}" type="pres">
      <dgm:prSet presAssocID="{85F41422-8880-467D-9B4C-C498B0340482}" presName="hierRoot2" presStyleCnt="0"/>
      <dgm:spPr/>
    </dgm:pt>
    <dgm:pt modelId="{E5550470-F4EC-48E1-A643-1001C8597BD9}" type="pres">
      <dgm:prSet presAssocID="{85F41422-8880-467D-9B4C-C498B0340482}" presName="composite2" presStyleCnt="0"/>
      <dgm:spPr/>
    </dgm:pt>
    <dgm:pt modelId="{65A8A73A-F022-46F7-A30E-F96F5604A69E}" type="pres">
      <dgm:prSet presAssocID="{85F41422-8880-467D-9B4C-C498B0340482}" presName="background2" presStyleLbl="asst1" presStyleIdx="3" presStyleCnt="8"/>
      <dgm:spPr/>
    </dgm:pt>
    <dgm:pt modelId="{861B556F-53B9-499B-B75E-FCCCF25D16F8}" type="pres">
      <dgm:prSet presAssocID="{85F41422-8880-467D-9B4C-C498B034048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46A148-B69E-44F6-BA62-A741E5C1F232}" type="pres">
      <dgm:prSet presAssocID="{85F41422-8880-467D-9B4C-C498B0340482}" presName="hierChild3" presStyleCnt="0"/>
      <dgm:spPr/>
    </dgm:pt>
    <dgm:pt modelId="{6CE5038C-1647-43CD-8F23-7FCA7C18D851}" type="pres">
      <dgm:prSet presAssocID="{2FAD4FC1-FB66-4D61-A2EE-0BB5235639DB}" presName="Name17" presStyleLbl="parChTrans1D3" presStyleIdx="1" presStyleCnt="3"/>
      <dgm:spPr/>
      <dgm:t>
        <a:bodyPr/>
        <a:lstStyle/>
        <a:p>
          <a:endParaRPr lang="en-US"/>
        </a:p>
      </dgm:t>
    </dgm:pt>
    <dgm:pt modelId="{C746BDBE-9794-408C-B42C-DF0C7B4EE28C}" type="pres">
      <dgm:prSet presAssocID="{712E9B43-257C-400B-8040-9BC0D39C6B54}" presName="hierRoot3" presStyleCnt="0"/>
      <dgm:spPr/>
    </dgm:pt>
    <dgm:pt modelId="{7514913B-C3D4-4919-81EB-563BD6EA36AD}" type="pres">
      <dgm:prSet presAssocID="{712E9B43-257C-400B-8040-9BC0D39C6B54}" presName="composite3" presStyleCnt="0"/>
      <dgm:spPr/>
    </dgm:pt>
    <dgm:pt modelId="{251B4151-7A08-4D64-92DD-A714C2BEAD38}" type="pres">
      <dgm:prSet presAssocID="{712E9B43-257C-400B-8040-9BC0D39C6B54}" presName="background3" presStyleLbl="asst1" presStyleIdx="4" presStyleCnt="8"/>
      <dgm:spPr/>
    </dgm:pt>
    <dgm:pt modelId="{DB4813FA-4EFE-4CE7-B166-93FAC14635D6}" type="pres">
      <dgm:prSet presAssocID="{712E9B43-257C-400B-8040-9BC0D39C6B54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E88410-5A30-47A6-8478-22440425951E}" type="pres">
      <dgm:prSet presAssocID="{712E9B43-257C-400B-8040-9BC0D39C6B54}" presName="hierChild4" presStyleCnt="0"/>
      <dgm:spPr/>
    </dgm:pt>
    <dgm:pt modelId="{D5CCFFF3-BF0D-4342-94F5-584C6578198F}" type="pres">
      <dgm:prSet presAssocID="{E22F0EC2-D9FA-46C0-B888-5E443E4B4227}" presName="Name23" presStyleLbl="parChTrans1D4" presStyleIdx="1" presStyleCnt="3"/>
      <dgm:spPr/>
      <dgm:t>
        <a:bodyPr/>
        <a:lstStyle/>
        <a:p>
          <a:endParaRPr lang="en-US"/>
        </a:p>
      </dgm:t>
    </dgm:pt>
    <dgm:pt modelId="{758F2587-A618-4EF6-9BE8-3477E72243D7}" type="pres">
      <dgm:prSet presAssocID="{A344DBCC-BAE3-4084-A703-460F8E91F35F}" presName="hierRoot4" presStyleCnt="0"/>
      <dgm:spPr/>
    </dgm:pt>
    <dgm:pt modelId="{4ACAD7D7-814A-4E96-A489-0877425034CB}" type="pres">
      <dgm:prSet presAssocID="{A344DBCC-BAE3-4084-A703-460F8E91F35F}" presName="composite4" presStyleCnt="0"/>
      <dgm:spPr/>
    </dgm:pt>
    <dgm:pt modelId="{F43D84A1-5BE6-4345-B937-629837D497D0}" type="pres">
      <dgm:prSet presAssocID="{A344DBCC-BAE3-4084-A703-460F8E91F35F}" presName="background4" presStyleLbl="asst1" presStyleIdx="5" presStyleCnt="8"/>
      <dgm:spPr/>
      <dgm:t>
        <a:bodyPr/>
        <a:lstStyle/>
        <a:p>
          <a:endParaRPr lang="en-US"/>
        </a:p>
      </dgm:t>
    </dgm:pt>
    <dgm:pt modelId="{ED34DA26-F158-48CC-8EC2-0F65E9D71C7C}" type="pres">
      <dgm:prSet presAssocID="{A344DBCC-BAE3-4084-A703-460F8E91F35F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C5C2E4-C535-463E-B565-69DEC2002750}" type="pres">
      <dgm:prSet presAssocID="{A344DBCC-BAE3-4084-A703-460F8E91F35F}" presName="hierChild5" presStyleCnt="0"/>
      <dgm:spPr/>
    </dgm:pt>
    <dgm:pt modelId="{CEE725E5-D3E2-4085-B0C3-8979F33ACECA}" type="pres">
      <dgm:prSet presAssocID="{C84CFE4F-1A39-40D7-B99A-271EFDE559EB}" presName="Name17" presStyleLbl="parChTrans1D3" presStyleIdx="2" presStyleCnt="3"/>
      <dgm:spPr/>
      <dgm:t>
        <a:bodyPr/>
        <a:lstStyle/>
        <a:p>
          <a:endParaRPr lang="en-US"/>
        </a:p>
      </dgm:t>
    </dgm:pt>
    <dgm:pt modelId="{D13D9053-A0DB-4E6F-8CDB-2FEE29502043}" type="pres">
      <dgm:prSet presAssocID="{3C621D97-CE57-41D8-A4AA-5CA5616DE534}" presName="hierRoot3" presStyleCnt="0"/>
      <dgm:spPr/>
    </dgm:pt>
    <dgm:pt modelId="{0E004DE1-0B8C-4151-B3CF-4D4A0C1B68FC}" type="pres">
      <dgm:prSet presAssocID="{3C621D97-CE57-41D8-A4AA-5CA5616DE534}" presName="composite3" presStyleCnt="0"/>
      <dgm:spPr/>
    </dgm:pt>
    <dgm:pt modelId="{BFBB3206-BAFD-4AAD-AB3E-CDB58661D9E4}" type="pres">
      <dgm:prSet presAssocID="{3C621D97-CE57-41D8-A4AA-5CA5616DE534}" presName="background3" presStyleLbl="asst1" presStyleIdx="6" presStyleCnt="8"/>
      <dgm:spPr/>
    </dgm:pt>
    <dgm:pt modelId="{BC7EE12E-1D63-409F-AC3D-C409028F8229}" type="pres">
      <dgm:prSet presAssocID="{3C621D97-CE57-41D8-A4AA-5CA5616DE534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E72F02-13C1-4A53-9287-CD21DA5D038D}" type="pres">
      <dgm:prSet presAssocID="{3C621D97-CE57-41D8-A4AA-5CA5616DE534}" presName="hierChild4" presStyleCnt="0"/>
      <dgm:spPr/>
    </dgm:pt>
    <dgm:pt modelId="{E4F9EEC1-5FDB-476C-B9B4-EF9139775D69}" type="pres">
      <dgm:prSet presAssocID="{4A9AE65A-1041-4E7D-AC52-7610DB4CD4B6}" presName="Name23" presStyleLbl="parChTrans1D4" presStyleIdx="2" presStyleCnt="3"/>
      <dgm:spPr/>
      <dgm:t>
        <a:bodyPr/>
        <a:lstStyle/>
        <a:p>
          <a:endParaRPr lang="en-US"/>
        </a:p>
      </dgm:t>
    </dgm:pt>
    <dgm:pt modelId="{67636E54-E56B-4A12-B7E0-8FF497AC7752}" type="pres">
      <dgm:prSet presAssocID="{AA2EBC6F-7F8F-45CA-84E6-080034B98E7C}" presName="hierRoot4" presStyleCnt="0"/>
      <dgm:spPr/>
    </dgm:pt>
    <dgm:pt modelId="{BD360636-C4DA-48D8-A14D-49407B0F6E28}" type="pres">
      <dgm:prSet presAssocID="{AA2EBC6F-7F8F-45CA-84E6-080034B98E7C}" presName="composite4" presStyleCnt="0"/>
      <dgm:spPr/>
    </dgm:pt>
    <dgm:pt modelId="{4C361166-52AC-4C23-B72F-E535AA5BFA72}" type="pres">
      <dgm:prSet presAssocID="{AA2EBC6F-7F8F-45CA-84E6-080034B98E7C}" presName="background4" presStyleLbl="asst1" presStyleIdx="7" presStyleCnt="8"/>
      <dgm:spPr/>
    </dgm:pt>
    <dgm:pt modelId="{6A19552A-D716-412A-9F3B-4916973D924C}" type="pres">
      <dgm:prSet presAssocID="{AA2EBC6F-7F8F-45CA-84E6-080034B98E7C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E5E9CE-BB12-495E-8067-79DA6AEDDDB9}" type="pres">
      <dgm:prSet presAssocID="{AA2EBC6F-7F8F-45CA-84E6-080034B98E7C}" presName="hierChild5" presStyleCnt="0"/>
      <dgm:spPr/>
    </dgm:pt>
  </dgm:ptLst>
  <dgm:cxnLst>
    <dgm:cxn modelId="{28FB01EC-7AEF-764C-BBF5-74DAC963CD50}" type="presOf" srcId="{01F86150-C278-3D45-B2B9-D5065E960C1D}" destId="{D6BD601B-CA05-784C-A95A-21897409056F}" srcOrd="0" destOrd="0" presId="urn:microsoft.com/office/officeart/2005/8/layout/hierarchy1"/>
    <dgm:cxn modelId="{4699567A-0560-49CE-87D8-15AB02E04067}" type="presOf" srcId="{65B74BBC-EBB8-4512-8DA6-2BE6DD75C4AC}" destId="{96258F66-01FA-488E-A068-9BCB427F3162}" srcOrd="0" destOrd="0" presId="urn:microsoft.com/office/officeart/2005/8/layout/hierarchy1"/>
    <dgm:cxn modelId="{C0DF5093-4A85-4449-8D75-41707A256FBA}" srcId="{85F41422-8880-467D-9B4C-C498B0340482}" destId="{712E9B43-257C-400B-8040-9BC0D39C6B54}" srcOrd="0" destOrd="0" parTransId="{2FAD4FC1-FB66-4D61-A2EE-0BB5235639DB}" sibTransId="{DFA0F9F8-B967-433E-8E16-E0EE491C7B3E}"/>
    <dgm:cxn modelId="{EEB193AA-9FDD-42C0-8E67-B6B28E591686}" type="presOf" srcId="{83C4FA62-F37D-447D-8C19-FD0823F3A13F}" destId="{DE8261B3-2C6F-4DB3-9A46-FED98C9DB645}" srcOrd="0" destOrd="0" presId="urn:microsoft.com/office/officeart/2005/8/layout/hierarchy1"/>
    <dgm:cxn modelId="{80F3F3DD-6FB7-4B31-B19E-AC48A976D285}" type="presOf" srcId="{A344DBCC-BAE3-4084-A703-460F8E91F35F}" destId="{ED34DA26-F158-48CC-8EC2-0F65E9D71C7C}" srcOrd="0" destOrd="0" presId="urn:microsoft.com/office/officeart/2005/8/layout/hierarchy1"/>
    <dgm:cxn modelId="{3DF6A984-1140-4795-BC41-741C02A89B20}" type="presOf" srcId="{AA2EBC6F-7F8F-45CA-84E6-080034B98E7C}" destId="{6A19552A-D716-412A-9F3B-4916973D924C}" srcOrd="0" destOrd="0" presId="urn:microsoft.com/office/officeart/2005/8/layout/hierarchy1"/>
    <dgm:cxn modelId="{939991A3-7FEB-447A-A426-937F6B5D7ADD}" type="presOf" srcId="{C84CFE4F-1A39-40D7-B99A-271EFDE559EB}" destId="{CEE725E5-D3E2-4085-B0C3-8979F33ACECA}" srcOrd="0" destOrd="0" presId="urn:microsoft.com/office/officeart/2005/8/layout/hierarchy1"/>
    <dgm:cxn modelId="{D659D6D7-FBBE-4085-81ED-5690B8C57424}" type="presOf" srcId="{2FAD4FC1-FB66-4D61-A2EE-0BB5235639DB}" destId="{6CE5038C-1647-43CD-8F23-7FCA7C18D851}" srcOrd="0" destOrd="0" presId="urn:microsoft.com/office/officeart/2005/8/layout/hierarchy1"/>
    <dgm:cxn modelId="{5AD260A4-15FB-45A7-9A55-F0E97CECB5F0}" type="presOf" srcId="{C21F7001-2CC9-4916-A8AD-6B1FC605D09E}" destId="{F6D16516-34AC-4519-914C-242D2CADB370}" srcOrd="0" destOrd="0" presId="urn:microsoft.com/office/officeart/2005/8/layout/hierarchy1"/>
    <dgm:cxn modelId="{5B03059C-F106-4FBF-B3CA-9B1F3C374936}" type="presOf" srcId="{712E9B43-257C-400B-8040-9BC0D39C6B54}" destId="{DB4813FA-4EFE-4CE7-B166-93FAC14635D6}" srcOrd="0" destOrd="0" presId="urn:microsoft.com/office/officeart/2005/8/layout/hierarchy1"/>
    <dgm:cxn modelId="{941F759E-3933-437F-A943-5FFCB3F44247}" type="presOf" srcId="{E22F0EC2-D9FA-46C0-B888-5E443E4B4227}" destId="{D5CCFFF3-BF0D-4342-94F5-584C6578198F}" srcOrd="0" destOrd="0" presId="urn:microsoft.com/office/officeart/2005/8/layout/hierarchy1"/>
    <dgm:cxn modelId="{05C223F3-686C-421C-9893-010D6F764CF5}" type="presOf" srcId="{2304D025-8B1D-42A0-94C0-46536CB8C3DC}" destId="{D331EF33-8498-415F-84ED-1D4B71C0E26D}" srcOrd="0" destOrd="0" presId="urn:microsoft.com/office/officeart/2005/8/layout/hierarchy1"/>
    <dgm:cxn modelId="{275FB86A-1F82-49EB-8293-75838A0CE93F}" srcId="{3C621D97-CE57-41D8-A4AA-5CA5616DE534}" destId="{AA2EBC6F-7F8F-45CA-84E6-080034B98E7C}" srcOrd="0" destOrd="0" parTransId="{4A9AE65A-1041-4E7D-AC52-7610DB4CD4B6}" sibTransId="{2ED53A4C-A844-4B2A-BC78-57A92094249E}"/>
    <dgm:cxn modelId="{F3778105-AECC-5445-B375-BC122DD8FF17}" type="presOf" srcId="{F6AC0295-48D3-4240-9261-E4102D3A842F}" destId="{8CC3B2F6-935E-3147-AB63-E45B380B723C}" srcOrd="0" destOrd="0" presId="urn:microsoft.com/office/officeart/2005/8/layout/hierarchy1"/>
    <dgm:cxn modelId="{8E56D470-CCDA-45B4-89C6-F30F83B6F74D}" type="presOf" srcId="{3037A615-93FB-43C2-AEFC-2718AFF7BE2B}" destId="{B08DDB74-4256-4FB6-BF4A-C85165DEA23C}" srcOrd="0" destOrd="0" presId="urn:microsoft.com/office/officeart/2005/8/layout/hierarchy1"/>
    <dgm:cxn modelId="{FF232AE4-7661-42AB-9B11-90D579FD2531}" srcId="{85F41422-8880-467D-9B4C-C498B0340482}" destId="{3C621D97-CE57-41D8-A4AA-5CA5616DE534}" srcOrd="1" destOrd="0" parTransId="{C84CFE4F-1A39-40D7-B99A-271EFDE559EB}" sibTransId="{23082ED1-D444-428D-8666-37448C23D640}"/>
    <dgm:cxn modelId="{A9C7C06A-DE96-4FAD-A4FC-8209373B053C}" type="presOf" srcId="{5D150BA3-8DA9-4A75-B40A-D59E6ECD26F8}" destId="{3A991E08-BC29-4831-BD6A-CFBA4E64AC4E}" srcOrd="0" destOrd="0" presId="urn:microsoft.com/office/officeart/2005/8/layout/hierarchy1"/>
    <dgm:cxn modelId="{EF57F12C-492F-4621-89C9-0C20D64C384C}" type="presOf" srcId="{3C621D97-CE57-41D8-A4AA-5CA5616DE534}" destId="{BC7EE12E-1D63-409F-AC3D-C409028F8229}" srcOrd="0" destOrd="0" presId="urn:microsoft.com/office/officeart/2005/8/layout/hierarchy1"/>
    <dgm:cxn modelId="{B2337186-AE85-4CE3-A3BB-4665A483E764}" srcId="{2304D025-8B1D-42A0-94C0-46536CB8C3DC}" destId="{3037A615-93FB-43C2-AEFC-2718AFF7BE2B}" srcOrd="0" destOrd="0" parTransId="{65B74BBC-EBB8-4512-8DA6-2BE6DD75C4AC}" sibTransId="{8AD4F55E-E5E9-4484-9592-00767E617B69}"/>
    <dgm:cxn modelId="{3698F311-475D-43C2-8274-01579EC01A91}" srcId="{2304D025-8B1D-42A0-94C0-46536CB8C3DC}" destId="{85F41422-8880-467D-9B4C-C498B0340482}" srcOrd="1" destOrd="0" parTransId="{E6559AFB-1C23-4BB1-A154-30D7AB039D0B}" sibTransId="{7EC33B09-F7D8-4AA0-8460-F69E83B72067}"/>
    <dgm:cxn modelId="{12E3E06F-1A15-4E25-8B1D-3D7B0CE7422F}" srcId="{5D150BA3-8DA9-4A75-B40A-D59E6ECD26F8}" destId="{2304D025-8B1D-42A0-94C0-46536CB8C3DC}" srcOrd="0" destOrd="0" parTransId="{AB7C125B-8EB0-4108-9DE5-71230D9869D2}" sibTransId="{F5E056E5-D470-4177-8243-857CB7FD0580}"/>
    <dgm:cxn modelId="{480DE9FF-2965-4BA2-B3B0-34836E883B63}" srcId="{3037A615-93FB-43C2-AEFC-2718AFF7BE2B}" destId="{C21F7001-2CC9-4916-A8AD-6B1FC605D09E}" srcOrd="0" destOrd="0" parTransId="{83C4FA62-F37D-447D-8C19-FD0823F3A13F}" sibTransId="{79CBD88D-2132-470E-B84F-1CE821972B69}"/>
    <dgm:cxn modelId="{01FD535B-E9B3-438C-B5E1-291C5AB4FDD5}" type="presOf" srcId="{E6559AFB-1C23-4BB1-A154-30D7AB039D0B}" destId="{A9085A14-FA4A-432D-90B6-27C1C054CBA5}" srcOrd="0" destOrd="0" presId="urn:microsoft.com/office/officeart/2005/8/layout/hierarchy1"/>
    <dgm:cxn modelId="{C3335B7A-6008-424E-AC02-75FC6265A726}" type="presOf" srcId="{85F41422-8880-467D-9B4C-C498B0340482}" destId="{861B556F-53B9-499B-B75E-FCCCF25D16F8}" srcOrd="0" destOrd="0" presId="urn:microsoft.com/office/officeart/2005/8/layout/hierarchy1"/>
    <dgm:cxn modelId="{3120820D-9D45-5E4F-969B-2E62E58A2577}" srcId="{C21F7001-2CC9-4916-A8AD-6B1FC605D09E}" destId="{01F86150-C278-3D45-B2B9-D5065E960C1D}" srcOrd="0" destOrd="0" parTransId="{F6AC0295-48D3-4240-9261-E4102D3A842F}" sibTransId="{E248850E-1F23-C741-8F8F-18F28A9BDEAB}"/>
    <dgm:cxn modelId="{FCB56CCA-C255-45ED-A1D5-5CC4CFDC0700}" type="presOf" srcId="{4A9AE65A-1041-4E7D-AC52-7610DB4CD4B6}" destId="{E4F9EEC1-5FDB-476C-B9B4-EF9139775D69}" srcOrd="0" destOrd="0" presId="urn:microsoft.com/office/officeart/2005/8/layout/hierarchy1"/>
    <dgm:cxn modelId="{B9B97857-F767-4DAF-AFB4-D7BAE615A0FD}" srcId="{712E9B43-257C-400B-8040-9BC0D39C6B54}" destId="{A344DBCC-BAE3-4084-A703-460F8E91F35F}" srcOrd="0" destOrd="0" parTransId="{E22F0EC2-D9FA-46C0-B888-5E443E4B4227}" sibTransId="{0F167ED0-DADB-4FF6-B191-93E4D35AD4A3}"/>
    <dgm:cxn modelId="{41C36C3C-D1B4-4A4F-AA96-5C1357819D9C}" type="presParOf" srcId="{3A991E08-BC29-4831-BD6A-CFBA4E64AC4E}" destId="{AE0B152C-BA0D-4925-929A-2E636BD27990}" srcOrd="0" destOrd="0" presId="urn:microsoft.com/office/officeart/2005/8/layout/hierarchy1"/>
    <dgm:cxn modelId="{2AEB3344-44EB-4F51-96E4-DC64132AECB9}" type="presParOf" srcId="{AE0B152C-BA0D-4925-929A-2E636BD27990}" destId="{5B6CA02A-45A7-43F9-AE43-87721E056ADE}" srcOrd="0" destOrd="0" presId="urn:microsoft.com/office/officeart/2005/8/layout/hierarchy1"/>
    <dgm:cxn modelId="{42274AFD-4B52-4A74-9FB8-8029178D926B}" type="presParOf" srcId="{5B6CA02A-45A7-43F9-AE43-87721E056ADE}" destId="{CC385327-337F-44BE-8A56-33A1303B8871}" srcOrd="0" destOrd="0" presId="urn:microsoft.com/office/officeart/2005/8/layout/hierarchy1"/>
    <dgm:cxn modelId="{4E1C755D-456D-4608-A6A4-6321240300B4}" type="presParOf" srcId="{5B6CA02A-45A7-43F9-AE43-87721E056ADE}" destId="{D331EF33-8498-415F-84ED-1D4B71C0E26D}" srcOrd="1" destOrd="0" presId="urn:microsoft.com/office/officeart/2005/8/layout/hierarchy1"/>
    <dgm:cxn modelId="{CAFC731E-D112-496D-937C-579CF4733726}" type="presParOf" srcId="{AE0B152C-BA0D-4925-929A-2E636BD27990}" destId="{B6023DCD-249B-4968-9252-C766C6B5F52F}" srcOrd="1" destOrd="0" presId="urn:microsoft.com/office/officeart/2005/8/layout/hierarchy1"/>
    <dgm:cxn modelId="{22638F66-2A33-47CC-A9F2-5675840D5905}" type="presParOf" srcId="{B6023DCD-249B-4968-9252-C766C6B5F52F}" destId="{96258F66-01FA-488E-A068-9BCB427F3162}" srcOrd="0" destOrd="0" presId="urn:microsoft.com/office/officeart/2005/8/layout/hierarchy1"/>
    <dgm:cxn modelId="{38679010-7C28-4345-B15A-57164610F5CA}" type="presParOf" srcId="{B6023DCD-249B-4968-9252-C766C6B5F52F}" destId="{BD38F5E0-8CD7-49D3-99BC-E3C024D4A77D}" srcOrd="1" destOrd="0" presId="urn:microsoft.com/office/officeart/2005/8/layout/hierarchy1"/>
    <dgm:cxn modelId="{0764A52D-8E79-48F0-93FE-8F161DDD8186}" type="presParOf" srcId="{BD38F5E0-8CD7-49D3-99BC-E3C024D4A77D}" destId="{74ACF5D8-00B9-44ED-A7A6-A8F1989420F7}" srcOrd="0" destOrd="0" presId="urn:microsoft.com/office/officeart/2005/8/layout/hierarchy1"/>
    <dgm:cxn modelId="{0F11960A-3745-4D3C-9200-AC9D090D82F3}" type="presParOf" srcId="{74ACF5D8-00B9-44ED-A7A6-A8F1989420F7}" destId="{C43BDC8E-A276-41BE-ABE9-AAD566CBC97B}" srcOrd="0" destOrd="0" presId="urn:microsoft.com/office/officeart/2005/8/layout/hierarchy1"/>
    <dgm:cxn modelId="{468E03F2-B61A-4E9B-BC76-0443DF3C88ED}" type="presParOf" srcId="{74ACF5D8-00B9-44ED-A7A6-A8F1989420F7}" destId="{B08DDB74-4256-4FB6-BF4A-C85165DEA23C}" srcOrd="1" destOrd="0" presId="urn:microsoft.com/office/officeart/2005/8/layout/hierarchy1"/>
    <dgm:cxn modelId="{1FDBE6A2-1B8E-4B81-B108-6B02337B1B42}" type="presParOf" srcId="{BD38F5E0-8CD7-49D3-99BC-E3C024D4A77D}" destId="{3C4DEC37-3C5C-4CC6-805D-5DC5879FE101}" srcOrd="1" destOrd="0" presId="urn:microsoft.com/office/officeart/2005/8/layout/hierarchy1"/>
    <dgm:cxn modelId="{5680FCFF-D2DC-4AED-A25C-D02B8885D620}" type="presParOf" srcId="{3C4DEC37-3C5C-4CC6-805D-5DC5879FE101}" destId="{DE8261B3-2C6F-4DB3-9A46-FED98C9DB645}" srcOrd="0" destOrd="0" presId="urn:microsoft.com/office/officeart/2005/8/layout/hierarchy1"/>
    <dgm:cxn modelId="{8366958E-39F1-4BC0-A01C-7F0834A03C80}" type="presParOf" srcId="{3C4DEC37-3C5C-4CC6-805D-5DC5879FE101}" destId="{44A06D0C-7AEB-4005-80AA-A7D4F379E2F9}" srcOrd="1" destOrd="0" presId="urn:microsoft.com/office/officeart/2005/8/layout/hierarchy1"/>
    <dgm:cxn modelId="{86D22C42-CA5A-4EA7-964B-A6EDD9BB3598}" type="presParOf" srcId="{44A06D0C-7AEB-4005-80AA-A7D4F379E2F9}" destId="{3F3A4C74-E674-4C0F-B67D-3451C3811493}" srcOrd="0" destOrd="0" presId="urn:microsoft.com/office/officeart/2005/8/layout/hierarchy1"/>
    <dgm:cxn modelId="{AA27E326-9FC3-4C94-B535-4A75619C2FA9}" type="presParOf" srcId="{3F3A4C74-E674-4C0F-B67D-3451C3811493}" destId="{D5451ECE-17D1-48BE-A366-697972A1D74E}" srcOrd="0" destOrd="0" presId="urn:microsoft.com/office/officeart/2005/8/layout/hierarchy1"/>
    <dgm:cxn modelId="{418582B0-938B-4760-9D0B-8D98A50F05A2}" type="presParOf" srcId="{3F3A4C74-E674-4C0F-B67D-3451C3811493}" destId="{F6D16516-34AC-4519-914C-242D2CADB370}" srcOrd="1" destOrd="0" presId="urn:microsoft.com/office/officeart/2005/8/layout/hierarchy1"/>
    <dgm:cxn modelId="{2C158A87-E482-4E30-A482-B2A886B771D2}" type="presParOf" srcId="{44A06D0C-7AEB-4005-80AA-A7D4F379E2F9}" destId="{BDB44C88-38BF-47B2-9155-0E8608A60017}" srcOrd="1" destOrd="0" presId="urn:microsoft.com/office/officeart/2005/8/layout/hierarchy1"/>
    <dgm:cxn modelId="{06B011AA-CC8E-0F40-9979-1B49E913E2A6}" type="presParOf" srcId="{BDB44C88-38BF-47B2-9155-0E8608A60017}" destId="{8CC3B2F6-935E-3147-AB63-E45B380B723C}" srcOrd="0" destOrd="0" presId="urn:microsoft.com/office/officeart/2005/8/layout/hierarchy1"/>
    <dgm:cxn modelId="{233EE303-EBC3-5740-8A2F-D29F36565B7F}" type="presParOf" srcId="{BDB44C88-38BF-47B2-9155-0E8608A60017}" destId="{D6FDAE42-14FE-DE44-BD5C-D6BE767CF5B4}" srcOrd="1" destOrd="0" presId="urn:microsoft.com/office/officeart/2005/8/layout/hierarchy1"/>
    <dgm:cxn modelId="{219192CC-68F4-3844-A2B3-40A2440E06D9}" type="presParOf" srcId="{D6FDAE42-14FE-DE44-BD5C-D6BE767CF5B4}" destId="{364F7191-F36D-DB40-9EDC-05C475945EB7}" srcOrd="0" destOrd="0" presId="urn:microsoft.com/office/officeart/2005/8/layout/hierarchy1"/>
    <dgm:cxn modelId="{9A68D224-F3AC-6740-B020-BD71AF868E26}" type="presParOf" srcId="{364F7191-F36D-DB40-9EDC-05C475945EB7}" destId="{3A80C109-BF06-EE4E-92B3-C14828A8FD74}" srcOrd="0" destOrd="0" presId="urn:microsoft.com/office/officeart/2005/8/layout/hierarchy1"/>
    <dgm:cxn modelId="{C136D5C0-8DC1-8A4B-9BAA-825B8DDE3B88}" type="presParOf" srcId="{364F7191-F36D-DB40-9EDC-05C475945EB7}" destId="{D6BD601B-CA05-784C-A95A-21897409056F}" srcOrd="1" destOrd="0" presId="urn:microsoft.com/office/officeart/2005/8/layout/hierarchy1"/>
    <dgm:cxn modelId="{1B6E3986-F23A-2D46-9E89-3EB53AB5913B}" type="presParOf" srcId="{D6FDAE42-14FE-DE44-BD5C-D6BE767CF5B4}" destId="{7BC9802E-B638-2943-A9A3-5B6C26941ED5}" srcOrd="1" destOrd="0" presId="urn:microsoft.com/office/officeart/2005/8/layout/hierarchy1"/>
    <dgm:cxn modelId="{67D68EFE-6CB3-465B-88EF-FD2773BC13BD}" type="presParOf" srcId="{B6023DCD-249B-4968-9252-C766C6B5F52F}" destId="{A9085A14-FA4A-432D-90B6-27C1C054CBA5}" srcOrd="2" destOrd="0" presId="urn:microsoft.com/office/officeart/2005/8/layout/hierarchy1"/>
    <dgm:cxn modelId="{29E07B85-508A-4651-B1A9-B72DDFC1F524}" type="presParOf" srcId="{B6023DCD-249B-4968-9252-C766C6B5F52F}" destId="{295D07ED-9914-43C0-9E7B-353B69EE9CC5}" srcOrd="3" destOrd="0" presId="urn:microsoft.com/office/officeart/2005/8/layout/hierarchy1"/>
    <dgm:cxn modelId="{F1BB3F8B-21DE-4978-883B-D30B57F0CDB6}" type="presParOf" srcId="{295D07ED-9914-43C0-9E7B-353B69EE9CC5}" destId="{E5550470-F4EC-48E1-A643-1001C8597BD9}" srcOrd="0" destOrd="0" presId="urn:microsoft.com/office/officeart/2005/8/layout/hierarchy1"/>
    <dgm:cxn modelId="{42FBF787-91F3-42BB-B7F6-E5CE4E09E281}" type="presParOf" srcId="{E5550470-F4EC-48E1-A643-1001C8597BD9}" destId="{65A8A73A-F022-46F7-A30E-F96F5604A69E}" srcOrd="0" destOrd="0" presId="urn:microsoft.com/office/officeart/2005/8/layout/hierarchy1"/>
    <dgm:cxn modelId="{55C70AE6-98A6-406D-97E9-301CA0AFF461}" type="presParOf" srcId="{E5550470-F4EC-48E1-A643-1001C8597BD9}" destId="{861B556F-53B9-499B-B75E-FCCCF25D16F8}" srcOrd="1" destOrd="0" presId="urn:microsoft.com/office/officeart/2005/8/layout/hierarchy1"/>
    <dgm:cxn modelId="{C8344F8A-4F4B-44B5-8C41-7FF73769B2C2}" type="presParOf" srcId="{295D07ED-9914-43C0-9E7B-353B69EE9CC5}" destId="{8046A148-B69E-44F6-BA62-A741E5C1F232}" srcOrd="1" destOrd="0" presId="urn:microsoft.com/office/officeart/2005/8/layout/hierarchy1"/>
    <dgm:cxn modelId="{B634E495-C5C0-49E8-9FE0-24FC73F8665C}" type="presParOf" srcId="{8046A148-B69E-44F6-BA62-A741E5C1F232}" destId="{6CE5038C-1647-43CD-8F23-7FCA7C18D851}" srcOrd="0" destOrd="0" presId="urn:microsoft.com/office/officeart/2005/8/layout/hierarchy1"/>
    <dgm:cxn modelId="{BE3280FD-35E8-4E05-B044-47B399D250FA}" type="presParOf" srcId="{8046A148-B69E-44F6-BA62-A741E5C1F232}" destId="{C746BDBE-9794-408C-B42C-DF0C7B4EE28C}" srcOrd="1" destOrd="0" presId="urn:microsoft.com/office/officeart/2005/8/layout/hierarchy1"/>
    <dgm:cxn modelId="{03DB87ED-63E2-40ED-AA2D-76EE2ED70EDE}" type="presParOf" srcId="{C746BDBE-9794-408C-B42C-DF0C7B4EE28C}" destId="{7514913B-C3D4-4919-81EB-563BD6EA36AD}" srcOrd="0" destOrd="0" presId="urn:microsoft.com/office/officeart/2005/8/layout/hierarchy1"/>
    <dgm:cxn modelId="{AAAB3E92-6505-4322-9E5A-A9D3EDB25582}" type="presParOf" srcId="{7514913B-C3D4-4919-81EB-563BD6EA36AD}" destId="{251B4151-7A08-4D64-92DD-A714C2BEAD38}" srcOrd="0" destOrd="0" presId="urn:microsoft.com/office/officeart/2005/8/layout/hierarchy1"/>
    <dgm:cxn modelId="{533AADDF-3C6F-4390-BD22-38971AF64E7B}" type="presParOf" srcId="{7514913B-C3D4-4919-81EB-563BD6EA36AD}" destId="{DB4813FA-4EFE-4CE7-B166-93FAC14635D6}" srcOrd="1" destOrd="0" presId="urn:microsoft.com/office/officeart/2005/8/layout/hierarchy1"/>
    <dgm:cxn modelId="{1EC7CA99-4C2B-466A-96F9-223D53ACE43A}" type="presParOf" srcId="{C746BDBE-9794-408C-B42C-DF0C7B4EE28C}" destId="{3DE88410-5A30-47A6-8478-22440425951E}" srcOrd="1" destOrd="0" presId="urn:microsoft.com/office/officeart/2005/8/layout/hierarchy1"/>
    <dgm:cxn modelId="{C30AB0CF-7006-4D3D-A7B1-FD99200C390C}" type="presParOf" srcId="{3DE88410-5A30-47A6-8478-22440425951E}" destId="{D5CCFFF3-BF0D-4342-94F5-584C6578198F}" srcOrd="0" destOrd="0" presId="urn:microsoft.com/office/officeart/2005/8/layout/hierarchy1"/>
    <dgm:cxn modelId="{8398E210-FF7D-4B6A-A693-39119B9FB31A}" type="presParOf" srcId="{3DE88410-5A30-47A6-8478-22440425951E}" destId="{758F2587-A618-4EF6-9BE8-3477E72243D7}" srcOrd="1" destOrd="0" presId="urn:microsoft.com/office/officeart/2005/8/layout/hierarchy1"/>
    <dgm:cxn modelId="{C9D17F1A-1BAE-4806-91CF-67319CF0CB83}" type="presParOf" srcId="{758F2587-A618-4EF6-9BE8-3477E72243D7}" destId="{4ACAD7D7-814A-4E96-A489-0877425034CB}" srcOrd="0" destOrd="0" presId="urn:microsoft.com/office/officeart/2005/8/layout/hierarchy1"/>
    <dgm:cxn modelId="{DA446148-E507-4571-9AF6-5193E89042A2}" type="presParOf" srcId="{4ACAD7D7-814A-4E96-A489-0877425034CB}" destId="{F43D84A1-5BE6-4345-B937-629837D497D0}" srcOrd="0" destOrd="0" presId="urn:microsoft.com/office/officeart/2005/8/layout/hierarchy1"/>
    <dgm:cxn modelId="{8BA10270-A452-4E90-8BC9-14E922D2B35D}" type="presParOf" srcId="{4ACAD7D7-814A-4E96-A489-0877425034CB}" destId="{ED34DA26-F158-48CC-8EC2-0F65E9D71C7C}" srcOrd="1" destOrd="0" presId="urn:microsoft.com/office/officeart/2005/8/layout/hierarchy1"/>
    <dgm:cxn modelId="{D4FC0B1D-74B3-425A-8064-661734AE2D35}" type="presParOf" srcId="{758F2587-A618-4EF6-9BE8-3477E72243D7}" destId="{8CC5C2E4-C535-463E-B565-69DEC2002750}" srcOrd="1" destOrd="0" presId="urn:microsoft.com/office/officeart/2005/8/layout/hierarchy1"/>
    <dgm:cxn modelId="{01DAF252-832B-42B1-8094-A9BAE1224653}" type="presParOf" srcId="{8046A148-B69E-44F6-BA62-A741E5C1F232}" destId="{CEE725E5-D3E2-4085-B0C3-8979F33ACECA}" srcOrd="2" destOrd="0" presId="urn:microsoft.com/office/officeart/2005/8/layout/hierarchy1"/>
    <dgm:cxn modelId="{EF99DCD0-24EA-41E1-BF20-95213FFCCF44}" type="presParOf" srcId="{8046A148-B69E-44F6-BA62-A741E5C1F232}" destId="{D13D9053-A0DB-4E6F-8CDB-2FEE29502043}" srcOrd="3" destOrd="0" presId="urn:microsoft.com/office/officeart/2005/8/layout/hierarchy1"/>
    <dgm:cxn modelId="{AAE55AE8-EA3D-4A8A-AA09-292C02EC0739}" type="presParOf" srcId="{D13D9053-A0DB-4E6F-8CDB-2FEE29502043}" destId="{0E004DE1-0B8C-4151-B3CF-4D4A0C1B68FC}" srcOrd="0" destOrd="0" presId="urn:microsoft.com/office/officeart/2005/8/layout/hierarchy1"/>
    <dgm:cxn modelId="{5FE71E5C-C2FA-4108-8A1F-DFBD0F3DA8CD}" type="presParOf" srcId="{0E004DE1-0B8C-4151-B3CF-4D4A0C1B68FC}" destId="{BFBB3206-BAFD-4AAD-AB3E-CDB58661D9E4}" srcOrd="0" destOrd="0" presId="urn:microsoft.com/office/officeart/2005/8/layout/hierarchy1"/>
    <dgm:cxn modelId="{AD20F9AE-A80E-4780-8108-18CF420203FE}" type="presParOf" srcId="{0E004DE1-0B8C-4151-B3CF-4D4A0C1B68FC}" destId="{BC7EE12E-1D63-409F-AC3D-C409028F8229}" srcOrd="1" destOrd="0" presId="urn:microsoft.com/office/officeart/2005/8/layout/hierarchy1"/>
    <dgm:cxn modelId="{4CEAFBF2-E096-4DDA-AA74-0EF1499C1566}" type="presParOf" srcId="{D13D9053-A0DB-4E6F-8CDB-2FEE29502043}" destId="{75E72F02-13C1-4A53-9287-CD21DA5D038D}" srcOrd="1" destOrd="0" presId="urn:microsoft.com/office/officeart/2005/8/layout/hierarchy1"/>
    <dgm:cxn modelId="{4B90A9D4-6621-4610-951C-507834A891CE}" type="presParOf" srcId="{75E72F02-13C1-4A53-9287-CD21DA5D038D}" destId="{E4F9EEC1-5FDB-476C-B9B4-EF9139775D69}" srcOrd="0" destOrd="0" presId="urn:microsoft.com/office/officeart/2005/8/layout/hierarchy1"/>
    <dgm:cxn modelId="{9EC00D24-645A-441B-9966-5EA579E5059B}" type="presParOf" srcId="{75E72F02-13C1-4A53-9287-CD21DA5D038D}" destId="{67636E54-E56B-4A12-B7E0-8FF497AC7752}" srcOrd="1" destOrd="0" presId="urn:microsoft.com/office/officeart/2005/8/layout/hierarchy1"/>
    <dgm:cxn modelId="{68F0F7C1-9C0D-45EE-8B82-089A878820C8}" type="presParOf" srcId="{67636E54-E56B-4A12-B7E0-8FF497AC7752}" destId="{BD360636-C4DA-48D8-A14D-49407B0F6E28}" srcOrd="0" destOrd="0" presId="urn:microsoft.com/office/officeart/2005/8/layout/hierarchy1"/>
    <dgm:cxn modelId="{01E6FDA3-2596-4916-84D3-DFABEC6A81A1}" type="presParOf" srcId="{BD360636-C4DA-48D8-A14D-49407B0F6E28}" destId="{4C361166-52AC-4C23-B72F-E535AA5BFA72}" srcOrd="0" destOrd="0" presId="urn:microsoft.com/office/officeart/2005/8/layout/hierarchy1"/>
    <dgm:cxn modelId="{11EDB6AF-DF00-4555-A641-36BC97AD6FDD}" type="presParOf" srcId="{BD360636-C4DA-48D8-A14D-49407B0F6E28}" destId="{6A19552A-D716-412A-9F3B-4916973D924C}" srcOrd="1" destOrd="0" presId="urn:microsoft.com/office/officeart/2005/8/layout/hierarchy1"/>
    <dgm:cxn modelId="{C6A4EB52-0252-47EE-90F2-99524D93FA4A}" type="presParOf" srcId="{67636E54-E56B-4A12-B7E0-8FF497AC7752}" destId="{9EE5E9CE-BB12-495E-8067-79DA6AEDDD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9EEC1-5FDB-476C-B9B4-EF9139775D69}">
      <dsp:nvSpPr>
        <dsp:cNvPr id="0" name=""/>
        <dsp:cNvSpPr/>
      </dsp:nvSpPr>
      <dsp:spPr>
        <a:xfrm>
          <a:off x="2667714" y="2702551"/>
          <a:ext cx="91440" cy="2680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01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725E5-D3E2-4085-B0C3-8979F33ACECA}">
      <dsp:nvSpPr>
        <dsp:cNvPr id="0" name=""/>
        <dsp:cNvSpPr/>
      </dsp:nvSpPr>
      <dsp:spPr>
        <a:xfrm>
          <a:off x="2150268" y="1849355"/>
          <a:ext cx="563165" cy="268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644"/>
              </a:lnTo>
              <a:lnTo>
                <a:pt x="563165" y="182644"/>
              </a:lnTo>
              <a:lnTo>
                <a:pt x="563165" y="26801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CFFF3-BF0D-4342-94F5-584C6578198F}">
      <dsp:nvSpPr>
        <dsp:cNvPr id="0" name=""/>
        <dsp:cNvSpPr/>
      </dsp:nvSpPr>
      <dsp:spPr>
        <a:xfrm>
          <a:off x="1541383" y="2702551"/>
          <a:ext cx="91440" cy="2680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01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5038C-1647-43CD-8F23-7FCA7C18D851}">
      <dsp:nvSpPr>
        <dsp:cNvPr id="0" name=""/>
        <dsp:cNvSpPr/>
      </dsp:nvSpPr>
      <dsp:spPr>
        <a:xfrm>
          <a:off x="1587103" y="1849355"/>
          <a:ext cx="563165" cy="268015"/>
        </a:xfrm>
        <a:custGeom>
          <a:avLst/>
          <a:gdLst/>
          <a:ahLst/>
          <a:cxnLst/>
          <a:rect l="0" t="0" r="0" b="0"/>
          <a:pathLst>
            <a:path>
              <a:moveTo>
                <a:pt x="563165" y="0"/>
              </a:moveTo>
              <a:lnTo>
                <a:pt x="563165" y="182644"/>
              </a:lnTo>
              <a:lnTo>
                <a:pt x="0" y="182644"/>
              </a:lnTo>
              <a:lnTo>
                <a:pt x="0" y="26801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85A14-FA4A-432D-90B6-27C1C054CBA5}">
      <dsp:nvSpPr>
        <dsp:cNvPr id="0" name=""/>
        <dsp:cNvSpPr/>
      </dsp:nvSpPr>
      <dsp:spPr>
        <a:xfrm>
          <a:off x="1305520" y="996159"/>
          <a:ext cx="844748" cy="268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644"/>
              </a:lnTo>
              <a:lnTo>
                <a:pt x="844748" y="182644"/>
              </a:lnTo>
              <a:lnTo>
                <a:pt x="844748" y="26801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3B2F6-935E-3147-AB63-E45B380B723C}">
      <dsp:nvSpPr>
        <dsp:cNvPr id="0" name=""/>
        <dsp:cNvSpPr/>
      </dsp:nvSpPr>
      <dsp:spPr>
        <a:xfrm>
          <a:off x="415051" y="2702551"/>
          <a:ext cx="91440" cy="2680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01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261B3-2C6F-4DB3-9A46-FED98C9DB645}">
      <dsp:nvSpPr>
        <dsp:cNvPr id="0" name=""/>
        <dsp:cNvSpPr/>
      </dsp:nvSpPr>
      <dsp:spPr>
        <a:xfrm>
          <a:off x="415051" y="1849355"/>
          <a:ext cx="91440" cy="2680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01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58F66-01FA-488E-A068-9BCB427F3162}">
      <dsp:nvSpPr>
        <dsp:cNvPr id="0" name=""/>
        <dsp:cNvSpPr/>
      </dsp:nvSpPr>
      <dsp:spPr>
        <a:xfrm>
          <a:off x="460771" y="996159"/>
          <a:ext cx="844748" cy="268015"/>
        </a:xfrm>
        <a:custGeom>
          <a:avLst/>
          <a:gdLst/>
          <a:ahLst/>
          <a:cxnLst/>
          <a:rect l="0" t="0" r="0" b="0"/>
          <a:pathLst>
            <a:path>
              <a:moveTo>
                <a:pt x="844748" y="0"/>
              </a:moveTo>
              <a:lnTo>
                <a:pt x="844748" y="182644"/>
              </a:lnTo>
              <a:lnTo>
                <a:pt x="0" y="182644"/>
              </a:lnTo>
              <a:lnTo>
                <a:pt x="0" y="26801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85327-337F-44BE-8A56-33A1303B8871}">
      <dsp:nvSpPr>
        <dsp:cNvPr id="0" name=""/>
        <dsp:cNvSpPr/>
      </dsp:nvSpPr>
      <dsp:spPr>
        <a:xfrm>
          <a:off x="732232" y="410978"/>
          <a:ext cx="1146575" cy="5851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1EF33-8498-415F-84ED-1D4B71C0E26D}">
      <dsp:nvSpPr>
        <dsp:cNvPr id="0" name=""/>
        <dsp:cNvSpPr/>
      </dsp:nvSpPr>
      <dsp:spPr>
        <a:xfrm>
          <a:off x="834626" y="508253"/>
          <a:ext cx="1146575" cy="58518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document</a:t>
          </a:r>
          <a:endParaRPr lang="en-US" sz="1600" kern="1200" dirty="0"/>
        </a:p>
      </dsp:txBody>
      <dsp:txXfrm>
        <a:off x="851765" y="525392"/>
        <a:ext cx="1112297" cy="550902"/>
      </dsp:txXfrm>
    </dsp:sp>
    <dsp:sp modelId="{C43BDC8E-A276-41BE-ABE9-AAD566CBC97B}">
      <dsp:nvSpPr>
        <dsp:cNvPr id="0" name=""/>
        <dsp:cNvSpPr/>
      </dsp:nvSpPr>
      <dsp:spPr>
        <a:xfrm>
          <a:off x="0" y="1264174"/>
          <a:ext cx="921543" cy="5851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DDB74-4256-4FB6-BF4A-C85165DEA23C}">
      <dsp:nvSpPr>
        <dsp:cNvPr id="0" name=""/>
        <dsp:cNvSpPr/>
      </dsp:nvSpPr>
      <dsp:spPr>
        <a:xfrm>
          <a:off x="102393" y="1361448"/>
          <a:ext cx="921543" cy="58518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head</a:t>
          </a:r>
          <a:endParaRPr lang="en-US" sz="1600" kern="1200" dirty="0"/>
        </a:p>
      </dsp:txBody>
      <dsp:txXfrm>
        <a:off x="119532" y="1378587"/>
        <a:ext cx="887265" cy="550902"/>
      </dsp:txXfrm>
    </dsp:sp>
    <dsp:sp modelId="{D5451ECE-17D1-48BE-A366-697972A1D74E}">
      <dsp:nvSpPr>
        <dsp:cNvPr id="0" name=""/>
        <dsp:cNvSpPr/>
      </dsp:nvSpPr>
      <dsp:spPr>
        <a:xfrm>
          <a:off x="0" y="2117370"/>
          <a:ext cx="921543" cy="5851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16516-34AC-4519-914C-242D2CADB370}">
      <dsp:nvSpPr>
        <dsp:cNvPr id="0" name=""/>
        <dsp:cNvSpPr/>
      </dsp:nvSpPr>
      <dsp:spPr>
        <a:xfrm>
          <a:off x="102393" y="2214644"/>
          <a:ext cx="921543" cy="58518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title</a:t>
          </a:r>
          <a:endParaRPr lang="en-US" sz="1600" kern="1200" dirty="0"/>
        </a:p>
      </dsp:txBody>
      <dsp:txXfrm>
        <a:off x="119532" y="2231783"/>
        <a:ext cx="887265" cy="550902"/>
      </dsp:txXfrm>
    </dsp:sp>
    <dsp:sp modelId="{3A80C109-BF06-EE4E-92B3-C14828A8FD74}">
      <dsp:nvSpPr>
        <dsp:cNvPr id="0" name=""/>
        <dsp:cNvSpPr/>
      </dsp:nvSpPr>
      <dsp:spPr>
        <a:xfrm>
          <a:off x="0" y="2970566"/>
          <a:ext cx="921543" cy="5851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D601B-CA05-784C-A95A-21897409056F}">
      <dsp:nvSpPr>
        <dsp:cNvPr id="0" name=""/>
        <dsp:cNvSpPr/>
      </dsp:nvSpPr>
      <dsp:spPr>
        <a:xfrm>
          <a:off x="102393" y="3067840"/>
          <a:ext cx="921543" cy="58518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“hello world!”</a:t>
          </a:r>
          <a:endParaRPr lang="en-US" sz="1500" kern="1200" dirty="0"/>
        </a:p>
      </dsp:txBody>
      <dsp:txXfrm>
        <a:off x="119532" y="3084979"/>
        <a:ext cx="887265" cy="550902"/>
      </dsp:txXfrm>
    </dsp:sp>
    <dsp:sp modelId="{65A8A73A-F022-46F7-A30E-F96F5604A69E}">
      <dsp:nvSpPr>
        <dsp:cNvPr id="0" name=""/>
        <dsp:cNvSpPr/>
      </dsp:nvSpPr>
      <dsp:spPr>
        <a:xfrm>
          <a:off x="1689496" y="1264174"/>
          <a:ext cx="921543" cy="5851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B556F-53B9-499B-B75E-FCCCF25D16F8}">
      <dsp:nvSpPr>
        <dsp:cNvPr id="0" name=""/>
        <dsp:cNvSpPr/>
      </dsp:nvSpPr>
      <dsp:spPr>
        <a:xfrm>
          <a:off x="1791890" y="1361448"/>
          <a:ext cx="921543" cy="58518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body</a:t>
          </a:r>
          <a:endParaRPr lang="en-US" sz="1600" kern="1200" dirty="0"/>
        </a:p>
      </dsp:txBody>
      <dsp:txXfrm>
        <a:off x="1809029" y="1378587"/>
        <a:ext cx="887265" cy="550902"/>
      </dsp:txXfrm>
    </dsp:sp>
    <dsp:sp modelId="{251B4151-7A08-4D64-92DD-A714C2BEAD38}">
      <dsp:nvSpPr>
        <dsp:cNvPr id="0" name=""/>
        <dsp:cNvSpPr/>
      </dsp:nvSpPr>
      <dsp:spPr>
        <a:xfrm>
          <a:off x="1126331" y="2117370"/>
          <a:ext cx="921543" cy="5851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813FA-4EFE-4CE7-B166-93FAC14635D6}">
      <dsp:nvSpPr>
        <dsp:cNvPr id="0" name=""/>
        <dsp:cNvSpPr/>
      </dsp:nvSpPr>
      <dsp:spPr>
        <a:xfrm>
          <a:off x="1228725" y="2214644"/>
          <a:ext cx="921543" cy="58518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h1</a:t>
          </a:r>
          <a:endParaRPr lang="en-US" sz="1600" kern="1200" dirty="0"/>
        </a:p>
      </dsp:txBody>
      <dsp:txXfrm>
        <a:off x="1245864" y="2231783"/>
        <a:ext cx="887265" cy="550902"/>
      </dsp:txXfrm>
    </dsp:sp>
    <dsp:sp modelId="{F43D84A1-5BE6-4345-B937-629837D497D0}">
      <dsp:nvSpPr>
        <dsp:cNvPr id="0" name=""/>
        <dsp:cNvSpPr/>
      </dsp:nvSpPr>
      <dsp:spPr>
        <a:xfrm>
          <a:off x="1126331" y="2970566"/>
          <a:ext cx="921543" cy="5851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4DA26-F158-48CC-8EC2-0F65E9D71C7C}">
      <dsp:nvSpPr>
        <dsp:cNvPr id="0" name=""/>
        <dsp:cNvSpPr/>
      </dsp:nvSpPr>
      <dsp:spPr>
        <a:xfrm>
          <a:off x="1228725" y="3067840"/>
          <a:ext cx="921543" cy="58518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“hello”</a:t>
          </a:r>
          <a:endParaRPr lang="en-US" sz="1600" kern="1200" dirty="0"/>
        </a:p>
      </dsp:txBody>
      <dsp:txXfrm>
        <a:off x="1245864" y="3084979"/>
        <a:ext cx="887265" cy="550902"/>
      </dsp:txXfrm>
    </dsp:sp>
    <dsp:sp modelId="{BFBB3206-BAFD-4AAD-AB3E-CDB58661D9E4}">
      <dsp:nvSpPr>
        <dsp:cNvPr id="0" name=""/>
        <dsp:cNvSpPr/>
      </dsp:nvSpPr>
      <dsp:spPr>
        <a:xfrm>
          <a:off x="2252662" y="2117370"/>
          <a:ext cx="921543" cy="5851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EE12E-1D63-409F-AC3D-C409028F8229}">
      <dsp:nvSpPr>
        <dsp:cNvPr id="0" name=""/>
        <dsp:cNvSpPr/>
      </dsp:nvSpPr>
      <dsp:spPr>
        <a:xfrm>
          <a:off x="2355056" y="2214644"/>
          <a:ext cx="921543" cy="58518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div</a:t>
          </a:r>
          <a:endParaRPr lang="en-US" sz="1600" kern="1200" dirty="0"/>
        </a:p>
      </dsp:txBody>
      <dsp:txXfrm>
        <a:off x="2372195" y="2231783"/>
        <a:ext cx="887265" cy="550902"/>
      </dsp:txXfrm>
    </dsp:sp>
    <dsp:sp modelId="{4C361166-52AC-4C23-B72F-E535AA5BFA72}">
      <dsp:nvSpPr>
        <dsp:cNvPr id="0" name=""/>
        <dsp:cNvSpPr/>
      </dsp:nvSpPr>
      <dsp:spPr>
        <a:xfrm>
          <a:off x="2252662" y="2970566"/>
          <a:ext cx="921543" cy="5851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9552A-D716-412A-9F3B-4916973D924C}">
      <dsp:nvSpPr>
        <dsp:cNvPr id="0" name=""/>
        <dsp:cNvSpPr/>
      </dsp:nvSpPr>
      <dsp:spPr>
        <a:xfrm>
          <a:off x="2355056" y="3067840"/>
          <a:ext cx="921543" cy="58518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“some text”</a:t>
          </a:r>
          <a:endParaRPr lang="en-US" sz="1600" kern="1200" dirty="0"/>
        </a:p>
      </dsp:txBody>
      <dsp:txXfrm>
        <a:off x="2372195" y="3084979"/>
        <a:ext cx="887265" cy="550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7315D-B0A9-48D4-95F5-92DD97B5F649}" type="datetimeFigureOut">
              <a:rPr lang="en-US" smtClean="0"/>
              <a:pPr/>
              <a:t>9/4/14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0FC96-DEA8-4BC7-84AD-B1E823F4C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6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fun video now that we’ve learned something about </a:t>
            </a:r>
            <a:r>
              <a:rPr lang="en-US" baseline="0" dirty="0" err="1" smtClean="0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5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with a few html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50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and have them do it – pick a page in advance? </a:t>
            </a:r>
            <a:r>
              <a:rPr lang="en-US" dirty="0" err="1" smtClean="0"/>
              <a:t>dantasse.github.io</a:t>
            </a:r>
            <a:r>
              <a:rPr lang="en-US" dirty="0" smtClean="0"/>
              <a:t>/ssuiweb2014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2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Children inherit</a:t>
            </a:r>
            <a:r>
              <a:rPr lang="en-US" baseline="0" dirty="0" smtClean="0"/>
              <a:t> the style from parents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9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larger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67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/>
              <a:t>attribute doesn't have anything to do with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91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you select something – if there are competing selectors,</a:t>
            </a:r>
            <a:r>
              <a:rPr lang="en-US" baseline="0" dirty="0" smtClean="0"/>
              <a:t> specificity rules, and this can be a mire of complexity: http://</a:t>
            </a:r>
            <a:r>
              <a:rPr lang="en-US" baseline="0" dirty="0" err="1" smtClean="0"/>
              <a:t>css-tricks.com</a:t>
            </a:r>
            <a:r>
              <a:rPr lang="en-US" baseline="0" dirty="0" smtClean="0"/>
              <a:t>/specifics-on-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-specificity/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cssspecificity.com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27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57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93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again – make sure they know which is which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8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/>
              <a:t>doesn't mean Class in Java </a:t>
            </a:r>
            <a:r>
              <a:rPr lang="en-US" dirty="0" smtClean="0"/>
              <a:t>sense – make sure the distinction between </a:t>
            </a:r>
            <a:r>
              <a:rPr lang="en-US" dirty="0" err="1" smtClean="0"/>
              <a:t>js</a:t>
            </a:r>
            <a:r>
              <a:rPr lang="en-US" baseline="0" dirty="0" smtClean="0"/>
              <a:t> and html is 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7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hard about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53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slowly</a:t>
            </a:r>
            <a:r>
              <a:rPr lang="en-US" baseline="0" dirty="0" smtClean="0"/>
              <a:t>, make sure not to lose people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45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just have</a:t>
            </a:r>
            <a:r>
              <a:rPr lang="en-US" baseline="0" dirty="0" smtClean="0"/>
              <a:t> them come with me on “build up the squares” – some JS modifying the DOM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7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</a:t>
            </a:r>
            <a:r>
              <a:rPr lang="en-US" baseline="0" dirty="0" smtClean="0"/>
              <a:t> a look at Project 0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01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Names are just strings, </a:t>
            </a:r>
          </a:p>
          <a:p>
            <a:r>
              <a:rPr lang="en-US" dirty="0" smtClean="0"/>
              <a:t>style is more important in </a:t>
            </a:r>
            <a:r>
              <a:rPr lang="en-US" dirty="0" err="1" smtClean="0"/>
              <a:t>js</a:t>
            </a:r>
            <a:r>
              <a:rPr lang="en-US" dirty="0" smtClean="0"/>
              <a:t>: no syntax highlighting, hard to tell </a:t>
            </a:r>
            <a:r>
              <a:rPr lang="en-US" dirty="0" err="1" smtClean="0"/>
              <a:t>whats</a:t>
            </a:r>
            <a:r>
              <a:rPr lang="en-US" dirty="0" smtClean="0"/>
              <a:t> a constructor, you can misspell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8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Functions may be used to somewhat simulate classes, but</a:t>
            </a:r>
            <a:r>
              <a:rPr lang="en-US" baseline="0" dirty="0" smtClean="0"/>
              <a:t> in general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is class-less.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75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 them try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5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talk more about “this”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51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/>
              <a:t>that "this" is an implicit parameter invoked as a method call on the </a:t>
            </a:r>
            <a:r>
              <a:rPr lang="en-US" dirty="0" smtClean="0"/>
              <a:t>object</a:t>
            </a:r>
            <a:endParaRPr lang="en-US" baseline="0" dirty="0" smtClean="0"/>
          </a:p>
          <a:p>
            <a:r>
              <a:rPr lang="en-US" baseline="0" dirty="0" smtClean="0"/>
              <a:t>Demo this and </a:t>
            </a:r>
            <a:r>
              <a:rPr lang="en-US" baseline="0" dirty="0" err="1" smtClean="0"/>
              <a:t>var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6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</a:t>
            </a:r>
            <a:r>
              <a:rPr lang="en-US" dirty="0"/>
              <a:t>people are switching classes and starting late, late penalties for project 0 will be minimal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7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4C653CF-8D96-4205-8CB6-F0A06A1ADEDE}" type="datetimeFigureOut">
              <a:rPr lang="en-US" smtClean="0"/>
              <a:pPr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oogle-styleguide.googlecode.com/svn/trunk/javascriptguide.xml%23Nam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Client-Side JavaScript:</a:t>
            </a:r>
            <a:br>
              <a:rPr lang="en-US" dirty="0" smtClean="0"/>
            </a:br>
            <a:r>
              <a:rPr lang="en-US" dirty="0" smtClean="0"/>
              <a:t>window and the 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eb lab</a:t>
            </a:r>
          </a:p>
          <a:p>
            <a:r>
              <a:rPr lang="en-US" dirty="0" smtClean="0"/>
              <a:t>9/5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Objects: Object Literals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pair of curly braces surrounding zero or more name/value pairs. </a:t>
            </a:r>
          </a:p>
          <a:p>
            <a:r>
              <a:rPr lang="en-US" dirty="0" smtClean="0"/>
              <a:t>Just like you can create arrays using</a:t>
            </a:r>
          </a:p>
          <a:p>
            <a:pPr lvl="1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= [1,2,3,4,5];</a:t>
            </a:r>
          </a:p>
          <a:p>
            <a:pPr lvl="1">
              <a:buNone/>
            </a:pPr>
            <a:r>
              <a:rPr lang="en-US" dirty="0" smtClean="0"/>
              <a:t>You can create an object using:</a:t>
            </a:r>
            <a:br>
              <a:rPr lang="en-US" dirty="0" smtClean="0"/>
            </a:b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myColor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 {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red: 255,</a:t>
            </a:r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  green: 0,</a:t>
            </a:r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  blue: 0,</a:t>
            </a:r>
          </a:p>
          <a:p>
            <a:pPr lvl="1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makeWhite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: function() { … }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‘this’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/>
              <a:t>Recall our </a:t>
            </a:r>
            <a:r>
              <a:rPr lang="en-US" dirty="0" err="1" smtClean="0"/>
              <a:t>myColor</a:t>
            </a:r>
            <a:r>
              <a:rPr lang="en-US" dirty="0" smtClean="0"/>
              <a:t> object: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red: 255,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green: 0,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blue: 0,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makeWhite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function() { … 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dirty="0" smtClean="0"/>
              <a:t>How do we write </a:t>
            </a:r>
            <a:r>
              <a:rPr lang="en-US" dirty="0" err="1" smtClean="0">
                <a:latin typeface="Courier New"/>
                <a:cs typeface="Courier New"/>
              </a:rPr>
              <a:t>makeWhite</a:t>
            </a:r>
            <a:r>
              <a:rPr lang="en-US" dirty="0" smtClean="0"/>
              <a:t>?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‘this’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do we write </a:t>
            </a:r>
            <a:r>
              <a:rPr lang="en-US" dirty="0" err="1" smtClean="0">
                <a:latin typeface="Courier New"/>
                <a:cs typeface="Courier New"/>
              </a:rPr>
              <a:t>makeWhite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For our </a:t>
            </a:r>
            <a:r>
              <a:rPr lang="en-US" dirty="0" err="1" smtClean="0">
                <a:latin typeface="Courier New"/>
                <a:cs typeface="Courier New"/>
              </a:rPr>
              <a:t>myColor</a:t>
            </a:r>
            <a:r>
              <a:rPr lang="en-US" dirty="0" smtClean="0"/>
              <a:t> object, we want to write a function that makes </a:t>
            </a:r>
            <a:r>
              <a:rPr lang="en-US" dirty="0" err="1" smtClean="0">
                <a:latin typeface="Courier New"/>
                <a:cs typeface="Courier New"/>
              </a:rPr>
              <a:t>myColor</a:t>
            </a:r>
            <a:r>
              <a:rPr lang="en-US" dirty="0" smtClean="0"/>
              <a:t> white.</a:t>
            </a:r>
          </a:p>
          <a:p>
            <a:pPr lvl="1"/>
            <a:r>
              <a:rPr lang="en-US" dirty="0" smtClean="0"/>
              <a:t>Our function somehow needs to point to the variables that are in the object itself.</a:t>
            </a:r>
          </a:p>
          <a:p>
            <a:r>
              <a:rPr lang="en-US" dirty="0" smtClean="0"/>
              <a:t>Use the ‘</a:t>
            </a:r>
            <a:r>
              <a:rPr lang="en-US" dirty="0" smtClean="0">
                <a:latin typeface="Courier New"/>
                <a:cs typeface="Courier New"/>
              </a:rPr>
              <a:t>this</a:t>
            </a:r>
            <a:r>
              <a:rPr lang="en-US" dirty="0" smtClean="0"/>
              <a:t>’ keyword to point to the object itself.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makeWhite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function(){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255;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this.green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255;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this.blue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255;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Objects: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Define a normal function and then create an new object by using the </a:t>
            </a:r>
            <a:r>
              <a:rPr lang="en-US" i="1" dirty="0" smtClean="0">
                <a:cs typeface="Courier New" pitchFamily="49" charset="0"/>
              </a:rPr>
              <a:t>new</a:t>
            </a:r>
            <a:r>
              <a:rPr lang="en-US" dirty="0" smtClean="0">
                <a:cs typeface="Courier New" pitchFamily="49" charset="0"/>
              </a:rPr>
              <a:t> keyword.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new Object()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Functions that are used to create objects are sometimes called “constructors”. </a:t>
            </a:r>
          </a:p>
          <a:p>
            <a:r>
              <a:rPr lang="en-US" dirty="0" smtClean="0">
                <a:cs typeface="Courier New" pitchFamily="49" charset="0"/>
              </a:rPr>
              <a:t>Calling </a:t>
            </a:r>
            <a:r>
              <a:rPr lang="en-US" i="1" dirty="0" smtClean="0">
                <a:cs typeface="Courier New" pitchFamily="49" charset="0"/>
              </a:rPr>
              <a:t>new </a:t>
            </a:r>
            <a:r>
              <a:rPr lang="en-US" i="1" dirty="0">
                <a:cs typeface="Courier New" pitchFamily="49" charset="0"/>
              </a:rPr>
              <a:t>C</a:t>
            </a:r>
            <a:r>
              <a:rPr lang="en-US" i="1" dirty="0" smtClean="0">
                <a:cs typeface="Courier New" pitchFamily="49" charset="0"/>
              </a:rPr>
              <a:t>onstructor(…)</a:t>
            </a:r>
            <a:r>
              <a:rPr lang="en-US" dirty="0" smtClean="0">
                <a:cs typeface="Courier New" pitchFamily="49" charset="0"/>
              </a:rPr>
              <a:t>: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Makes a new empty object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Executes the code specified in the constructor function, where ‘this’ keyword refers to the new empty object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Returns the resulting object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Same as a function, but use ‘this’ to set properties of your object.</a:t>
            </a:r>
          </a:p>
          <a:p>
            <a:r>
              <a:rPr lang="en-US" sz="2000" dirty="0" smtClean="0"/>
              <a:t>As convention, capitalize first letter of constructors.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 Color(r, g, b){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this.red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this.green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g;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this.blue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this.makeWhite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this.red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255;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this.green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255;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this.blue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255;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 = new Color(155, 255, 255);</a:t>
            </a:r>
          </a:p>
        </p:txBody>
      </p:sp>
    </p:spTree>
    <p:extLst>
      <p:ext uri="{BB962C8B-B14F-4D97-AF65-F5344CB8AC3E}">
        <p14:creationId xmlns:p14="http://schemas.microsoft.com/office/powerpoint/2010/main" val="169269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0 is due at </a:t>
            </a:r>
            <a:r>
              <a:rPr lang="en-US" u="sng" dirty="0" smtClean="0"/>
              <a:t>next Thursday</a:t>
            </a:r>
            <a:r>
              <a:rPr lang="en-US" dirty="0" smtClean="0"/>
              <a:t> (Sep 11, 10:30am)</a:t>
            </a:r>
          </a:p>
          <a:p>
            <a:r>
              <a:rPr lang="en-US" dirty="0" smtClean="0"/>
              <a:t>Project 1 will go out today, due in two weeks (Sep 17, 8pm)</a:t>
            </a:r>
          </a:p>
          <a:p>
            <a:endParaRPr lang="en-US" dirty="0" smtClean="0"/>
          </a:p>
          <a:p>
            <a:r>
              <a:rPr lang="en-US" dirty="0" smtClean="0"/>
              <a:t>Dan’s office hours: Friday 1:30-3:00PM at Gates Café, 12:00-12:30PM on Thursday right after this class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Markup Language</a:t>
            </a:r>
          </a:p>
          <a:p>
            <a:r>
              <a:rPr lang="en-US" dirty="0" smtClean="0"/>
              <a:t>Describes the content of a web page.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8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 broken up into ‘elements’ or ‘nodes’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&lt;tag&gt; &lt;/tag&gt;</a:t>
            </a:r>
          </a:p>
          <a:p>
            <a:pPr lvl="1"/>
            <a:r>
              <a:rPr lang="en-US" dirty="0" smtClean="0"/>
              <a:t>Element is defined by &lt;&gt; tags.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&lt;element prop1=“value1” prop2=“value2”&gt; 	element contents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&lt;/element&gt;</a:t>
            </a:r>
          </a:p>
          <a:p>
            <a:r>
              <a:rPr lang="en-US" sz="2800" dirty="0" smtClean="0">
                <a:cs typeface="Courier New" pitchFamily="49" charset="0"/>
              </a:rPr>
              <a:t>Contents of an element can be text and/or more elements.</a:t>
            </a:r>
          </a:p>
          <a:p>
            <a:r>
              <a:rPr lang="en-US" sz="2800" dirty="0"/>
              <a:t>Root of an HTML document is the </a:t>
            </a:r>
            <a:r>
              <a:rPr lang="en-US" sz="2800" dirty="0">
                <a:latin typeface="Courier New"/>
                <a:cs typeface="Courier New"/>
              </a:rPr>
              <a:t>&lt;html</a:t>
            </a:r>
            <a:r>
              <a:rPr lang="en-US" sz="2800" dirty="0" smtClean="0">
                <a:latin typeface="Courier New"/>
                <a:cs typeface="Courier New"/>
              </a:rPr>
              <a:t>&gt; </a:t>
            </a:r>
            <a:r>
              <a:rPr lang="en-US" sz="2800" dirty="0" smtClean="0"/>
              <a:t>element.</a:t>
            </a:r>
            <a:endParaRPr lang="en-US" sz="2800" dirty="0" smtClean="0"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192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HTML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&lt;!DOCTYPE html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html&gt;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head&gt;    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title&gt;&lt;/title&gt;    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="p0.js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"&gt;&lt;/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script&gt;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head&gt;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981719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895600"/>
            <a:ext cx="7404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www.destroyallsoftware.com</a:t>
            </a:r>
            <a:r>
              <a:rPr lang="en-US" sz="2800" dirty="0"/>
              <a:t>/talks/</a:t>
            </a:r>
            <a:r>
              <a:rPr lang="en-US" sz="2800" dirty="0" err="1"/>
              <a:t>wat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8194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HTML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&lt;!DOCTYPE html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html&gt;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head&gt;    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title&gt;&lt;/title&gt;    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="p0.js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"&gt;&lt;/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script&gt;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head&gt;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1600" y="161038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Courier New" pitchFamily="49" charset="0"/>
              </a:rPr>
              <a:t>specifies this is </a:t>
            </a:r>
            <a:r>
              <a:rPr lang="en-US" sz="2800" dirty="0" smtClean="0">
                <a:cs typeface="Courier New" pitchFamily="49" charset="0"/>
              </a:rPr>
              <a:t>HTML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HTML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&lt;!DOCTYPE html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html&gt;   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head&gt;       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title&gt;&lt;/title&gt;       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="p0.js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"&gt;&lt;/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script&gt;   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head&gt;   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1600" y="2895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cs typeface="Courier New" pitchFamily="49" charset="0"/>
              </a:rPr>
              <a:t>The actual webpage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6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HTML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&lt;!DOCTYPE html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html&gt;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head&gt;       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title&gt;&lt;/title&gt;       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="p0.js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"&gt;&lt;/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script&gt;   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head&gt;   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7509" y="2895599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cs typeface="Courier New" pitchFamily="49" charset="0"/>
              </a:rPr>
              <a:t>The ‘head’ (contains title and loads </a:t>
            </a:r>
            <a:r>
              <a:rPr lang="en-US" sz="2800" dirty="0" err="1" smtClean="0">
                <a:cs typeface="Courier New" pitchFamily="49" charset="0"/>
              </a:rPr>
              <a:t>javascript</a:t>
            </a:r>
            <a:r>
              <a:rPr lang="en-US" sz="2800" dirty="0" smtClean="0">
                <a:cs typeface="Courier New" pitchFamily="49" charset="0"/>
              </a:rPr>
              <a:t>)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92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HTML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&lt;!DOCTYPE html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html&gt;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head&gt;    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title&gt;&lt;/title&gt;    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="p0.js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"&gt;&lt;/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script&gt;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head&gt;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4724400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cs typeface="Courier New" pitchFamily="49" charset="0"/>
              </a:rPr>
              <a:t>The ‘body’ (contains the meat of a web page)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6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&lt;div&gt;&lt;/div&gt;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iv tag: describes a rectangular block on your page.</a:t>
            </a:r>
          </a:p>
          <a:p>
            <a:pPr lvl="1"/>
            <a:r>
              <a:rPr lang="en-US" sz="2400" dirty="0" smtClean="0"/>
              <a:t>We will use this for project 1.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&lt;h1&gt;&lt;/h1&gt;</a:t>
            </a:r>
          </a:p>
          <a:p>
            <a:pPr lvl="1"/>
            <a:r>
              <a:rPr lang="en-US" sz="2400" dirty="0" smtClean="0"/>
              <a:t>Header tag (already experimented with these): Describes a heading or important text.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&lt;p&gt;&lt;/p&gt;</a:t>
            </a:r>
          </a:p>
          <a:p>
            <a:pPr lvl="1"/>
            <a:r>
              <a:rPr lang="en-US" sz="2400" dirty="0" smtClean="0"/>
              <a:t>Paragraph: a paragraph of text.</a:t>
            </a:r>
          </a:p>
        </p:txBody>
      </p:sp>
    </p:spTree>
    <p:extLst>
      <p:ext uri="{BB962C8B-B14F-4D97-AF65-F5344CB8AC3E}">
        <p14:creationId xmlns:p14="http://schemas.microsoft.com/office/powerpoint/2010/main" val="426127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few HTML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/>
                <a:cs typeface="Courier New"/>
              </a:rPr>
              <a:t>&lt;</a:t>
            </a:r>
            <a:r>
              <a:rPr lang="en-US" sz="2400" dirty="0" err="1">
                <a:latin typeface="Courier New"/>
                <a:cs typeface="Courier New"/>
              </a:rPr>
              <a:t>img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src</a:t>
            </a:r>
            <a:r>
              <a:rPr lang="en-US" sz="2400" dirty="0">
                <a:latin typeface="Courier New"/>
                <a:cs typeface="Courier New"/>
              </a:rPr>
              <a:t>=“…”&gt;&lt;/</a:t>
            </a:r>
            <a:r>
              <a:rPr lang="en-US" sz="2400" dirty="0" err="1">
                <a:latin typeface="Courier New"/>
                <a:cs typeface="Courier New"/>
              </a:rPr>
              <a:t>img</a:t>
            </a:r>
            <a:r>
              <a:rPr lang="en-US" sz="2400" dirty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400" dirty="0"/>
              <a:t>Describes an image at a specified location.</a:t>
            </a:r>
          </a:p>
          <a:p>
            <a:pPr lvl="1"/>
            <a:r>
              <a:rPr lang="en-US" sz="2400" dirty="0" err="1"/>
              <a:t>Src</a:t>
            </a:r>
            <a:r>
              <a:rPr lang="en-US" sz="2400" dirty="0"/>
              <a:t> describes where the image file is located.</a:t>
            </a:r>
          </a:p>
          <a:p>
            <a:r>
              <a:rPr lang="en-US" sz="2400" dirty="0">
                <a:latin typeface="Courier New"/>
                <a:cs typeface="Courier New"/>
              </a:rPr>
              <a:t>&lt;a </a:t>
            </a:r>
            <a:r>
              <a:rPr lang="en-US" sz="2400" dirty="0" err="1">
                <a:latin typeface="Courier New"/>
                <a:cs typeface="Courier New"/>
              </a:rPr>
              <a:t>href</a:t>
            </a:r>
            <a:r>
              <a:rPr lang="en-US" sz="2400" dirty="0">
                <a:latin typeface="Courier New"/>
                <a:cs typeface="Courier New"/>
              </a:rPr>
              <a:t>=“…”&gt;&lt;/a&gt;</a:t>
            </a:r>
          </a:p>
          <a:p>
            <a:pPr lvl="1"/>
            <a:r>
              <a:rPr lang="en-US" sz="2400" dirty="0"/>
              <a:t>Describes a link.</a:t>
            </a:r>
          </a:p>
          <a:p>
            <a:pPr lvl="1"/>
            <a:r>
              <a:rPr lang="en-US" sz="2400" dirty="0" err="1"/>
              <a:t>Href</a:t>
            </a:r>
            <a:r>
              <a:rPr lang="en-US" sz="2400" dirty="0"/>
              <a:t> specifies destination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001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Way to Understand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Open Chrome, IE or Firefox (if you have firebug installed).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Right click anywhere on the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‘inspect element’.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Mouse over parts of the page to understand what visually corresponds to what HTML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7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Style describes how your elements should look.</a:t>
            </a:r>
          </a:p>
          <a:p>
            <a:r>
              <a:rPr lang="en-US" dirty="0" smtClean="0"/>
              <a:t>Every HTML element has a style property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&lt;div style=“color: green; background-color: black; width: 100px; height: 100px;”&gt;&lt;/div&gt;</a:t>
            </a:r>
          </a:p>
          <a:p>
            <a:r>
              <a:rPr lang="en-US" dirty="0" smtClean="0"/>
              <a:t>Can set the style property of every HTML element you have to specify how page should look.</a:t>
            </a:r>
          </a:p>
          <a:p>
            <a:r>
              <a:rPr lang="en-US" dirty="0" smtClean="0"/>
              <a:t>Children of an element have same style as parent.</a:t>
            </a:r>
          </a:p>
          <a:p>
            <a:r>
              <a:rPr lang="en-US" dirty="0" smtClean="0"/>
              <a:t>E.g.: How to make all text on a page red?</a:t>
            </a:r>
          </a:p>
          <a:p>
            <a:r>
              <a:rPr lang="en-US" dirty="0" smtClean="0"/>
              <a:t>Good reference: </a:t>
            </a:r>
            <a:r>
              <a:rPr lang="en-US" dirty="0">
                <a:solidFill>
                  <a:schemeClr val="accent4"/>
                </a:solidFill>
              </a:rPr>
              <a:t>http://www.w3schools.com/cssref</a:t>
            </a:r>
            <a:r>
              <a:rPr lang="en-US" dirty="0" smtClean="0">
                <a:solidFill>
                  <a:schemeClr val="accent4"/>
                </a:solidFill>
              </a:rPr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3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Applying style attribute to every HTML element can be tedious, unmaintainable</a:t>
            </a:r>
          </a:p>
          <a:p>
            <a:r>
              <a:rPr lang="en-US" dirty="0" smtClean="0"/>
              <a:t>You can use CSS (Cascading Style Sheets) to apply style rules to multiple items.</a:t>
            </a:r>
          </a:p>
          <a:p>
            <a:r>
              <a:rPr lang="en-US" dirty="0" smtClean="0"/>
              <a:t>Simple Syntax: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elector [, selector2,…]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property: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property: value;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8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element type</a:t>
            </a:r>
          </a:p>
          <a:p>
            <a:pPr lvl="1"/>
            <a:r>
              <a:rPr lang="en-US" sz="2400" dirty="0" smtClean="0"/>
              <a:t>div {…}</a:t>
            </a:r>
          </a:p>
          <a:p>
            <a:r>
              <a:rPr lang="en-US" sz="2400" dirty="0" smtClean="0"/>
              <a:t>class </a:t>
            </a:r>
          </a:p>
          <a:p>
            <a:pPr lvl="1"/>
            <a:r>
              <a:rPr lang="en-US" sz="2400" dirty="0" smtClean="0"/>
              <a:t>&lt;div class=“designer”&gt;&lt;/div&gt;</a:t>
            </a:r>
          </a:p>
          <a:p>
            <a:pPr lvl="1"/>
            <a:r>
              <a:rPr lang="en-US" sz="2400" dirty="0" smtClean="0"/>
              <a:t>.designer {…}</a:t>
            </a:r>
          </a:p>
          <a:p>
            <a:r>
              <a:rPr lang="en-US" sz="2400" dirty="0" smtClean="0"/>
              <a:t>Id</a:t>
            </a:r>
          </a:p>
          <a:p>
            <a:pPr lvl="1"/>
            <a:r>
              <a:rPr lang="en-US" sz="2400" dirty="0" smtClean="0"/>
              <a:t>&lt;div id=“myDiv1”&gt;&lt;/div&gt;</a:t>
            </a:r>
          </a:p>
          <a:p>
            <a:pPr lvl="1"/>
            <a:r>
              <a:rPr lang="en-US" sz="2400" dirty="0" smtClean="0"/>
              <a:t>#mydiv1 {…}</a:t>
            </a:r>
          </a:p>
          <a:p>
            <a:pPr marL="0" indent="0"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1700"/>
            <a:ext cx="9144000" cy="50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Selections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43000" y="1828800"/>
            <a:ext cx="7132340" cy="4379976"/>
            <a:chOff x="990600" y="2133600"/>
            <a:chExt cx="7132340" cy="4379976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572000" y="2133600"/>
              <a:ext cx="3550940" cy="4379976"/>
            </a:xfrm>
            <a:prstGeom prst="rect">
              <a:avLst/>
            </a:prstGeom>
          </p:spPr>
          <p:txBody>
            <a:bodyPr vert="horz" lIns="0" tIns="0" rIns="0" bIns="45720" rtlCol="0" anchor="t" anchorCtr="0">
              <a:noAutofit/>
            </a:bodyPr>
            <a:lstStyle>
              <a:lvl1pPr marL="2286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accent3"/>
                </a:buClr>
                <a:buFont typeface="Arial"/>
                <a:buChar char="•"/>
                <a:defRPr sz="2800" b="0" i="0" kern="1200" baseline="0">
                  <a:solidFill>
                    <a:schemeClr val="accent3"/>
                  </a:solidFill>
                  <a:latin typeface="Helvetica"/>
                  <a:ea typeface="+mn-ea"/>
                  <a:cs typeface="Helvetica"/>
                </a:defRPr>
              </a:lvl1pPr>
              <a:lvl2pPr marL="4572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accent2"/>
                </a:buClr>
                <a:buSzPct val="115000"/>
                <a:buFont typeface="Arial"/>
                <a:buChar char="•"/>
                <a:defRPr sz="2200" b="0" i="0" kern="1200" baseline="0">
                  <a:solidFill>
                    <a:schemeClr val="accent3"/>
                  </a:solidFill>
                  <a:latin typeface="Helvetica"/>
                  <a:ea typeface="+mn-ea"/>
                  <a:cs typeface="Helvetica"/>
                </a:defRPr>
              </a:lvl2pPr>
              <a:lvl3pPr marL="6858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accent4"/>
                </a:buClr>
                <a:buFont typeface="Arial"/>
                <a:buChar char="•"/>
                <a:defRPr sz="2200" b="0" i="0" kern="1200" baseline="0">
                  <a:solidFill>
                    <a:schemeClr val="accent3"/>
                  </a:solidFill>
                  <a:latin typeface="Helvetica"/>
                  <a:ea typeface="+mn-ea"/>
                  <a:cs typeface="Helvetica"/>
                </a:defRPr>
              </a:lvl3pPr>
              <a:lvl4pPr marL="9144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accent4"/>
                </a:buClr>
                <a:buFont typeface="Arial"/>
                <a:buChar char="•"/>
                <a:defRPr sz="2200" b="0" i="0" kern="1200" baseline="0">
                  <a:solidFill>
                    <a:schemeClr val="accent3"/>
                  </a:solidFill>
                  <a:latin typeface="Helvetica"/>
                  <a:ea typeface="+mn-ea"/>
                  <a:cs typeface="Helvetica"/>
                </a:defRPr>
              </a:lvl4pPr>
              <a:lvl5pPr marL="11430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accent4"/>
                </a:buClr>
                <a:buFont typeface="Arial"/>
                <a:buChar char="•"/>
                <a:defRPr sz="2200" b="0" i="0" kern="1200" baseline="0">
                  <a:solidFill>
                    <a:schemeClr val="accent3"/>
                  </a:solidFill>
                  <a:latin typeface="Helvetica"/>
                  <a:ea typeface="+mn-ea"/>
                  <a:cs typeface="Helvetica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endParaRPr lang="en-US" sz="2400" dirty="0" smtClean="0">
                <a:solidFill>
                  <a:schemeClr val="tx1"/>
                </a:solidFill>
              </a:endParaRPr>
            </a:p>
            <a:p>
              <a:pPr marL="0" indent="0">
                <a:buFont typeface="Arial"/>
                <a:buNone/>
              </a:pPr>
              <a:endParaRPr lang="en-US" sz="2400" dirty="0">
                <a:solidFill>
                  <a:schemeClr val="tx1"/>
                </a:solidFill>
              </a:endParaRP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solidFill>
                    <a:schemeClr val="tx1"/>
                  </a:solidFill>
                </a:rPr>
                <a:t>&lt;any id=“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rect</a:t>
              </a:r>
              <a:r>
                <a:rPr lang="en-US" sz="2400" dirty="0" smtClean="0">
                  <a:solidFill>
                    <a:schemeClr val="tx1"/>
                  </a:solidFill>
                </a:rPr>
                <a:t>”&gt;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solidFill>
                    <a:schemeClr val="tx1"/>
                  </a:solidFill>
                </a:rPr>
                <a:t>&lt;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rect</a:t>
              </a:r>
              <a:r>
                <a:rPr lang="en-US" sz="2400" dirty="0" smtClean="0">
                  <a:solidFill>
                    <a:schemeClr val="tx1"/>
                  </a:solidFill>
                </a:rPr>
                <a:t>&gt;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solidFill>
                    <a:schemeClr val="tx1"/>
                  </a:solidFill>
                </a:rPr>
                <a:t>&lt;any class=“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rect</a:t>
              </a:r>
              <a:r>
                <a:rPr lang="en-US" sz="2400" dirty="0" smtClean="0">
                  <a:solidFill>
                    <a:schemeClr val="tx1"/>
                  </a:solidFill>
                </a:rPr>
                <a:t>”&gt;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solidFill>
                    <a:schemeClr val="tx1"/>
                  </a:solidFill>
                </a:rPr>
                <a:t>&lt;any color=“red”&gt;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solidFill>
                    <a:schemeClr val="tx1"/>
                  </a:solidFill>
                </a:rPr>
                <a:t>&lt;color&gt;&lt;red&gt;&lt;/color&gt;</a:t>
              </a:r>
            </a:p>
            <a:p>
              <a:pPr marL="0" indent="0">
                <a:buNone/>
              </a:pPr>
              <a:r>
                <a:rPr lang="en-US" sz="2400" dirty="0">
                  <a:solidFill>
                    <a:schemeClr val="tx1"/>
                  </a:solidFill>
                </a:rPr>
                <a:t>&lt;</a:t>
              </a:r>
              <a:r>
                <a:rPr lang="en-US" sz="2400" dirty="0" err="1">
                  <a:solidFill>
                    <a:schemeClr val="tx1"/>
                  </a:solidFill>
                </a:rPr>
                <a:t>rect</a:t>
              </a:r>
              <a:r>
                <a:rPr lang="en-US" sz="2400" dirty="0">
                  <a:solidFill>
                    <a:schemeClr val="tx1"/>
                  </a:solidFill>
                </a:rPr>
                <a:t> class=“rounded”</a:t>
              </a:r>
              <a:r>
                <a:rPr lang="en-US" sz="2400" dirty="0" smtClean="0">
                  <a:solidFill>
                    <a:schemeClr val="tx1"/>
                  </a:solidFill>
                </a:rPr>
                <a:t>&gt;</a:t>
              </a:r>
            </a:p>
            <a:p>
              <a:pPr marL="0" indent="0">
                <a:buNone/>
              </a:pPr>
              <a:r>
                <a:rPr lang="en-US" sz="2400" dirty="0" smtClean="0">
                  <a:solidFill>
                    <a:schemeClr val="tx1"/>
                  </a:solidFill>
                </a:rPr>
                <a:t>&lt;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rect</a:t>
              </a:r>
              <a:r>
                <a:rPr lang="en-US" sz="2400" dirty="0" smtClean="0">
                  <a:solidFill>
                    <a:schemeClr val="tx1"/>
                  </a:solidFill>
                </a:rPr>
                <a:t> id=“rounded”&gt;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990600" y="2133600"/>
              <a:ext cx="3550940" cy="4379976"/>
            </a:xfrm>
            <a:prstGeom prst="rect">
              <a:avLst/>
            </a:prstGeom>
          </p:spPr>
          <p:txBody>
            <a:bodyPr vert="horz" lIns="0" tIns="0" rIns="0" bIns="45720" rtlCol="0" anchor="t" anchorCtr="0">
              <a:noAutofit/>
            </a:bodyPr>
            <a:lstStyle>
              <a:lvl1pPr marL="2286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accent3"/>
                </a:buClr>
                <a:buFont typeface="Arial"/>
                <a:buChar char="•"/>
                <a:defRPr sz="2800" b="0" i="0" kern="1200" baseline="0">
                  <a:solidFill>
                    <a:schemeClr val="accent3"/>
                  </a:solidFill>
                  <a:latin typeface="Helvetica"/>
                  <a:ea typeface="+mn-ea"/>
                  <a:cs typeface="Helvetica"/>
                </a:defRPr>
              </a:lvl1pPr>
              <a:lvl2pPr marL="4572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accent2"/>
                </a:buClr>
                <a:buSzPct val="115000"/>
                <a:buFont typeface="Arial"/>
                <a:buChar char="•"/>
                <a:defRPr sz="2200" b="0" i="0" kern="1200" baseline="0">
                  <a:solidFill>
                    <a:schemeClr val="accent3"/>
                  </a:solidFill>
                  <a:latin typeface="Helvetica"/>
                  <a:ea typeface="+mn-ea"/>
                  <a:cs typeface="Helvetica"/>
                </a:defRPr>
              </a:lvl2pPr>
              <a:lvl3pPr marL="6858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accent4"/>
                </a:buClr>
                <a:buFont typeface="Arial"/>
                <a:buChar char="•"/>
                <a:defRPr sz="2200" b="0" i="0" kern="1200" baseline="0">
                  <a:solidFill>
                    <a:schemeClr val="accent3"/>
                  </a:solidFill>
                  <a:latin typeface="Helvetica"/>
                  <a:ea typeface="+mn-ea"/>
                  <a:cs typeface="Helvetica"/>
                </a:defRPr>
              </a:lvl3pPr>
              <a:lvl4pPr marL="9144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accent4"/>
                </a:buClr>
                <a:buFont typeface="Arial"/>
                <a:buChar char="•"/>
                <a:defRPr sz="2200" b="0" i="0" kern="1200" baseline="0">
                  <a:solidFill>
                    <a:schemeClr val="accent3"/>
                  </a:solidFill>
                  <a:latin typeface="Helvetica"/>
                  <a:ea typeface="+mn-ea"/>
                  <a:cs typeface="Helvetica"/>
                </a:defRPr>
              </a:lvl4pPr>
              <a:lvl5pPr marL="11430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accent4"/>
                </a:buClr>
                <a:buFont typeface="Arial"/>
                <a:buChar char="•"/>
                <a:defRPr sz="2200" b="0" i="0" kern="1200" baseline="0">
                  <a:solidFill>
                    <a:schemeClr val="accent3"/>
                  </a:solidFill>
                  <a:latin typeface="Helvetica"/>
                  <a:ea typeface="+mn-ea"/>
                  <a:cs typeface="Helvetica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endParaRPr lang="en-US" sz="2400" dirty="0" smtClean="0">
                <a:solidFill>
                  <a:schemeClr val="tx1"/>
                </a:solidFill>
              </a:endParaRPr>
            </a:p>
            <a:p>
              <a:pPr marL="0" indent="0">
                <a:buFont typeface="Arial"/>
                <a:buNone/>
              </a:pPr>
              <a:endParaRPr lang="en-US" sz="2400" dirty="0">
                <a:solidFill>
                  <a:schemeClr val="tx1"/>
                </a:solidFill>
              </a:endParaRP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solidFill>
                    <a:schemeClr val="tx1"/>
                  </a:solidFill>
                </a:rPr>
                <a:t>#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rect</a:t>
              </a:r>
              <a:endParaRPr lang="en-US" sz="2400" dirty="0" smtClean="0">
                <a:solidFill>
                  <a:schemeClr val="tx1"/>
                </a:solidFill>
              </a:endParaRPr>
            </a:p>
            <a:p>
              <a:pPr marL="0" indent="0">
                <a:buFont typeface="Arial"/>
                <a:buNone/>
              </a:pPr>
              <a:r>
                <a:rPr lang="en-US" sz="2400" dirty="0" err="1" smtClean="0">
                  <a:solidFill>
                    <a:schemeClr val="tx1"/>
                  </a:solidFill>
                </a:rPr>
                <a:t>rect</a:t>
              </a:r>
              <a:endParaRPr lang="en-US" sz="2400" dirty="0" smtClean="0">
                <a:solidFill>
                  <a:schemeClr val="tx1"/>
                </a:solidFill>
              </a:endParaRP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solidFill>
                    <a:schemeClr val="tx1"/>
                  </a:solidFill>
                </a:rPr>
                <a:t>.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rect</a:t>
              </a:r>
              <a:endParaRPr lang="en-US" sz="2400" dirty="0" smtClean="0">
                <a:solidFill>
                  <a:schemeClr val="tx1"/>
                </a:solidFill>
              </a:endParaRP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solidFill>
                    <a:schemeClr val="tx1"/>
                  </a:solidFill>
                </a:rPr>
                <a:t>[color=red]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solidFill>
                    <a:schemeClr val="tx1"/>
                  </a:solidFill>
                </a:rPr>
                <a:t>color red</a:t>
              </a:r>
            </a:p>
            <a:p>
              <a:pPr marL="0" indent="0">
                <a:buFont typeface="Arial"/>
                <a:buNone/>
              </a:pPr>
              <a:r>
                <a:rPr lang="en-US" sz="2400" dirty="0" err="1" smtClean="0">
                  <a:solidFill>
                    <a:schemeClr val="tx1"/>
                  </a:solidFill>
                </a:rPr>
                <a:t>rect.rounded</a:t>
              </a:r>
              <a:endParaRPr lang="en-US" sz="2400" dirty="0" smtClean="0">
                <a:solidFill>
                  <a:schemeClr val="tx1"/>
                </a:solidFill>
              </a:endParaRPr>
            </a:p>
            <a:p>
              <a:pPr marL="0" indent="0">
                <a:buFont typeface="Arial"/>
                <a:buNone/>
              </a:pPr>
              <a:r>
                <a:rPr lang="en-US" sz="2400" dirty="0" err="1" smtClean="0">
                  <a:solidFill>
                    <a:schemeClr val="tx1"/>
                  </a:solidFill>
                </a:rPr>
                <a:t>rect#rounded</a:t>
              </a:r>
              <a:endParaRPr lang="en-US" sz="2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61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CSS to your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>Put your style rules within &lt;style&gt;&lt;/style&gt; tags.</a:t>
            </a:r>
          </a:p>
          <a:p>
            <a:pPr marL="914400" lvl="1" indent="-514350">
              <a:buNone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914400" lvl="1" indent="-514350">
              <a:buNone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	&lt;head&gt;</a:t>
            </a:r>
          </a:p>
          <a:p>
            <a:pPr marL="914400" lvl="1" indent="-514350">
              <a:buNone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		&lt;style&gt;</a:t>
            </a:r>
          </a:p>
          <a:p>
            <a:pPr marL="914400" lvl="1" indent="-514350">
              <a:buNone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			rules go here.</a:t>
            </a:r>
          </a:p>
          <a:p>
            <a:pPr marL="914400" lvl="1" indent="-514350">
              <a:buNone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		&lt;/style&gt;</a:t>
            </a:r>
          </a:p>
          <a:p>
            <a:pPr marL="914400" lvl="1" indent="-514350">
              <a:buNone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	&lt;/head&gt;</a:t>
            </a:r>
          </a:p>
          <a:p>
            <a:pPr marL="914400" lvl="1" indent="-514350">
              <a:buNone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3400" dirty="0"/>
          </a:p>
          <a:p>
            <a:pPr marL="514350" lvl="0" indent="-51435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914400" lvl="1" indent="-51435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3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CSS, the better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3400" dirty="0">
                <a:solidFill>
                  <a:srgbClr val="FFFFFF"/>
                </a:solidFill>
              </a:rPr>
              <a:t>Include a .</a:t>
            </a:r>
            <a:r>
              <a:rPr lang="en-US" sz="3400" dirty="0" err="1">
                <a:solidFill>
                  <a:srgbClr val="FFFFFF"/>
                </a:solidFill>
              </a:rPr>
              <a:t>css</a:t>
            </a:r>
            <a:r>
              <a:rPr lang="en-US" sz="3400" dirty="0">
                <a:solidFill>
                  <a:srgbClr val="FFFFFF"/>
                </a:solidFill>
              </a:rPr>
              <a:t> file (in practice, everyone does this, and you should too)</a:t>
            </a:r>
          </a:p>
          <a:p>
            <a:pPr marL="914400" lvl="1" indent="-514350">
              <a:buNone/>
            </a:pPr>
            <a:r>
              <a:rPr lang="en-US" sz="2600" dirty="0">
                <a:solidFill>
                  <a:prstClr val="black"/>
                </a:solidFill>
              </a:rPr>
              <a:t>	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914400" lvl="1" indent="-51435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&lt;head&gt;</a:t>
            </a:r>
          </a:p>
          <a:p>
            <a:pPr marL="914400" lvl="1" indent="-51435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    &lt;link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” type=“text/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mystyle.css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marL="914400" lvl="1" indent="-51435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&lt;/head&gt;</a:t>
            </a:r>
          </a:p>
          <a:p>
            <a:pPr marL="914400" lvl="1" indent="-51435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and The DOM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Main entry-point to all client-side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code.</a:t>
            </a:r>
          </a:p>
          <a:p>
            <a:pPr lvl="1"/>
            <a:r>
              <a:rPr lang="en-US" sz="2400" dirty="0" smtClean="0"/>
              <a:t>“Client-side”: running locally on your browser/machine</a:t>
            </a:r>
          </a:p>
          <a:p>
            <a:r>
              <a:rPr lang="en-US" sz="2400" dirty="0" smtClean="0"/>
              <a:t>Represents the web browser window.</a:t>
            </a:r>
          </a:p>
          <a:p>
            <a:pPr lvl="1"/>
            <a:r>
              <a:rPr lang="en-US" sz="2400" dirty="0" smtClean="0"/>
              <a:t>All global variables are properties of window.</a:t>
            </a:r>
          </a:p>
          <a:p>
            <a:pPr lvl="1"/>
            <a:endParaRPr lang="en-US" dirty="0" smtClean="0"/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42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Important properties/functions:</a:t>
            </a:r>
          </a:p>
          <a:p>
            <a:pPr lvl="1"/>
            <a:r>
              <a:rPr lang="en-US" sz="2400" dirty="0"/>
              <a:t>location: current URL</a:t>
            </a:r>
          </a:p>
          <a:p>
            <a:pPr lvl="1"/>
            <a:r>
              <a:rPr lang="en-US" sz="2400" dirty="0" err="1"/>
              <a:t>onload</a:t>
            </a:r>
            <a:r>
              <a:rPr lang="en-US" sz="2400" dirty="0"/>
              <a:t>: function that executes once all content is done loading.</a:t>
            </a:r>
          </a:p>
          <a:p>
            <a:pPr lvl="1"/>
            <a:r>
              <a:rPr lang="en-US" sz="2400" dirty="0"/>
              <a:t>document: represents the HTML in the document</a:t>
            </a:r>
          </a:p>
          <a:p>
            <a:pPr lvl="1"/>
            <a:r>
              <a:rPr lang="en-US" sz="2400" dirty="0" err="1"/>
              <a:t>setTimeout</a:t>
            </a:r>
            <a:r>
              <a:rPr lang="en-US" sz="2400" dirty="0"/>
              <a:t>(</a:t>
            </a:r>
            <a:r>
              <a:rPr lang="en-US" sz="2400" dirty="0" err="1"/>
              <a:t>ms</a:t>
            </a:r>
            <a:r>
              <a:rPr lang="en-US" sz="2400" dirty="0"/>
              <a:t>, function): executes a function after </a:t>
            </a:r>
            <a:r>
              <a:rPr lang="en-US" sz="2400" dirty="0" err="1"/>
              <a:t>ms</a:t>
            </a:r>
            <a:r>
              <a:rPr lang="en-US" sz="2400" dirty="0"/>
              <a:t> milliseconds.</a:t>
            </a:r>
          </a:p>
          <a:p>
            <a:pPr lvl="1"/>
            <a:r>
              <a:rPr lang="en-US" sz="2400" dirty="0" err="1"/>
              <a:t>setInterval</a:t>
            </a:r>
            <a:r>
              <a:rPr lang="en-US" sz="2400" dirty="0"/>
              <a:t>(</a:t>
            </a:r>
            <a:r>
              <a:rPr lang="en-US" sz="2400" dirty="0" err="1"/>
              <a:t>ms</a:t>
            </a:r>
            <a:r>
              <a:rPr lang="en-US" sz="2400" dirty="0"/>
              <a:t>, function): executes a function every </a:t>
            </a:r>
            <a:r>
              <a:rPr lang="en-US" sz="2400" dirty="0" err="1"/>
              <a:t>ms</a:t>
            </a:r>
            <a:r>
              <a:rPr lang="en-US" sz="2400" dirty="0"/>
              <a:t> milliseconds.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8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DOM?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Document Object Model</a:t>
            </a:r>
          </a:p>
          <a:p>
            <a:r>
              <a:rPr lang="en-US" sz="2400" dirty="0" smtClean="0"/>
              <a:t>It’s how programs can access/modify HTML, XHTML, XML documents.</a:t>
            </a:r>
          </a:p>
          <a:p>
            <a:r>
              <a:rPr lang="en-US" sz="2400" dirty="0"/>
              <a:t>The HTML DOM views HTML documents as tree structures. </a:t>
            </a:r>
          </a:p>
          <a:p>
            <a:pPr lvl="1"/>
            <a:r>
              <a:rPr lang="en-US" sz="2400" dirty="0" smtClean="0"/>
              <a:t>Each node is an HTML element.</a:t>
            </a:r>
          </a:p>
          <a:p>
            <a:pPr lvl="1"/>
            <a:r>
              <a:rPr lang="en-US" sz="2400" dirty="0" smtClean="0"/>
              <a:t>Nodes can have attributes</a:t>
            </a:r>
          </a:p>
        </p:txBody>
      </p:sp>
    </p:spTree>
    <p:extLst>
      <p:ext uri="{BB962C8B-B14F-4D97-AF65-F5344CB8AC3E}">
        <p14:creationId xmlns:p14="http://schemas.microsoft.com/office/powerpoint/2010/main" val="3856408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of an HTML Page as JavaScript Sees 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HTML</a:t>
            </a:r>
            <a:endParaRPr lang="en-US" dirty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Hello World!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&lt;h1&gt; Hello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&lt;div&gt;some text&lt;/div&gt;&lt;/body&gt;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JavaScript Sees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88277355"/>
              </p:ext>
            </p:extLst>
          </p:nvPr>
        </p:nvGraphicFramePr>
        <p:xfrm>
          <a:off x="4800600" y="1981200"/>
          <a:ext cx="3276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742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document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element that represents your HTML document.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document.body</a:t>
            </a:r>
            <a:r>
              <a:rPr lang="en-US" dirty="0" smtClean="0"/>
              <a:t>: the root of the body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document.getElementById</a:t>
            </a:r>
            <a:r>
              <a:rPr lang="en-US" dirty="0" smtClean="0">
                <a:latin typeface="Courier New"/>
                <a:cs typeface="Courier New"/>
              </a:rPr>
              <a:t>(id);</a:t>
            </a:r>
          </a:p>
          <a:p>
            <a:pPr lvl="1"/>
            <a:r>
              <a:rPr lang="en-US" dirty="0" smtClean="0"/>
              <a:t>Gets the first element that has that id</a:t>
            </a:r>
          </a:p>
          <a:p>
            <a:r>
              <a:rPr lang="en-US" dirty="0" err="1">
                <a:latin typeface="Courier New"/>
                <a:cs typeface="Courier New"/>
              </a:rPr>
              <a:t>d</a:t>
            </a:r>
            <a:r>
              <a:rPr lang="en-US" dirty="0" err="1" smtClean="0">
                <a:latin typeface="Courier New"/>
                <a:cs typeface="Courier New"/>
              </a:rPr>
              <a:t>ocument.createElement</a:t>
            </a:r>
            <a:r>
              <a:rPr lang="en-US" dirty="0" smtClean="0">
                <a:latin typeface="Courier New"/>
                <a:cs typeface="Courier New"/>
              </a:rPr>
              <a:t>(“</a:t>
            </a:r>
            <a:r>
              <a:rPr lang="en-US" dirty="0" err="1" smtClean="0">
                <a:latin typeface="Courier New"/>
                <a:cs typeface="Courier New"/>
              </a:rPr>
              <a:t>elementType</a:t>
            </a:r>
            <a:r>
              <a:rPr lang="en-US" dirty="0" smtClean="0">
                <a:latin typeface="Courier New"/>
                <a:cs typeface="Courier New"/>
              </a:rPr>
              <a:t>”);</a:t>
            </a:r>
          </a:p>
          <a:p>
            <a:pPr lvl="1"/>
            <a:r>
              <a:rPr lang="en-US" dirty="0" smtClean="0"/>
              <a:t>Creates an HTML element of the type specified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document.createTextNode</a:t>
            </a:r>
            <a:r>
              <a:rPr lang="en-US" dirty="0" smtClean="0">
                <a:latin typeface="Courier New"/>
                <a:cs typeface="Courier New"/>
              </a:rPr>
              <a:t>(“this text”);</a:t>
            </a:r>
          </a:p>
          <a:p>
            <a:pPr lvl="1"/>
            <a:r>
              <a:rPr lang="en-US" dirty="0" smtClean="0"/>
              <a:t>Creates text with content text.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Element is returned when you do </a:t>
            </a:r>
            <a:r>
              <a:rPr lang="en-US" sz="2400" dirty="0" err="1" smtClean="0">
                <a:latin typeface="Courier New"/>
                <a:cs typeface="Courier New"/>
              </a:rPr>
              <a:t>document.getElementById</a:t>
            </a:r>
            <a:r>
              <a:rPr lang="en-US" sz="2400" dirty="0" smtClean="0"/>
              <a:t>, or get an Element using any other method (by name, type).</a:t>
            </a:r>
          </a:p>
          <a:p>
            <a:r>
              <a:rPr lang="en-US" sz="2400" dirty="0" smtClean="0"/>
              <a:t>An element is a node in the DOM tree</a:t>
            </a:r>
          </a:p>
        </p:txBody>
      </p:sp>
    </p:spTree>
    <p:extLst>
      <p:ext uri="{BB962C8B-B14F-4D97-AF65-F5344CB8AC3E}">
        <p14:creationId xmlns:p14="http://schemas.microsoft.com/office/powerpoint/2010/main" val="2714882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add JavaScript to a web page</a:t>
            </a:r>
          </a:p>
          <a:p>
            <a:r>
              <a:rPr lang="en-US" dirty="0" smtClean="0"/>
              <a:t>JavaScript basics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objects</a:t>
            </a:r>
          </a:p>
          <a:p>
            <a:r>
              <a:rPr lang="en-US" dirty="0" smtClean="0"/>
              <a:t>Using the Chrome console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console.log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childNodes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endParaRPr lang="en-US" sz="2400" dirty="0" smtClean="0">
              <a:latin typeface="Courier New"/>
              <a:cs typeface="Courier New"/>
            </a:endParaRPr>
          </a:p>
          <a:p>
            <a:pPr lvl="1"/>
            <a:r>
              <a:rPr lang="en-US" sz="2400" dirty="0" smtClean="0"/>
              <a:t>gives </a:t>
            </a:r>
            <a:r>
              <a:rPr lang="en-US" sz="2400" dirty="0"/>
              <a:t>all immediate children of element.</a:t>
            </a:r>
          </a:p>
          <a:p>
            <a:r>
              <a:rPr lang="en-US" sz="2400" dirty="0" err="1">
                <a:latin typeface="Courier New"/>
                <a:cs typeface="Courier New"/>
              </a:rPr>
              <a:t>nodeName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endParaRPr lang="en-US" sz="2400" dirty="0" smtClean="0">
              <a:latin typeface="Courier New"/>
              <a:cs typeface="Courier New"/>
            </a:endParaRPr>
          </a:p>
          <a:p>
            <a:pPr lvl="1"/>
            <a:r>
              <a:rPr lang="en-US" sz="2400" dirty="0" smtClean="0"/>
              <a:t>gives </a:t>
            </a:r>
            <a:r>
              <a:rPr lang="en-US" sz="2400" dirty="0"/>
              <a:t>you the name of the node</a:t>
            </a:r>
          </a:p>
          <a:p>
            <a:r>
              <a:rPr lang="en-US" sz="2400" dirty="0" smtClean="0"/>
              <a:t>Many </a:t>
            </a:r>
            <a:r>
              <a:rPr lang="en-US" sz="2400" dirty="0"/>
              <a:t>other fields that let you do object traversal (</a:t>
            </a:r>
            <a:r>
              <a:rPr lang="en-US" sz="2400" dirty="0" err="1">
                <a:latin typeface="Courier New"/>
                <a:cs typeface="Courier New"/>
              </a:rPr>
              <a:t>firstChild</a:t>
            </a:r>
            <a:r>
              <a:rPr lang="en-US" sz="2400" dirty="0"/>
              <a:t>, </a:t>
            </a:r>
            <a:r>
              <a:rPr lang="en-US" sz="2400" dirty="0" err="1">
                <a:latin typeface="Courier New"/>
                <a:cs typeface="Courier New"/>
              </a:rPr>
              <a:t>nextSibling</a:t>
            </a:r>
            <a:r>
              <a:rPr lang="en-US" sz="2400" dirty="0"/>
              <a:t>, etc.).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558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Element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style</a:t>
            </a:r>
          </a:p>
          <a:p>
            <a:pPr lvl="1"/>
            <a:r>
              <a:rPr lang="en-US" sz="2400" dirty="0" smtClean="0"/>
              <a:t>Sets style string as in &lt;div style=“…”&gt;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 err="1" smtClean="0"/>
              <a:t>myElement.style.width</a:t>
            </a:r>
            <a:r>
              <a:rPr lang="en-US" sz="2400" dirty="0" smtClean="0"/>
              <a:t> = “100px”;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className</a:t>
            </a:r>
            <a:endParaRPr lang="en-US" sz="2400" dirty="0" smtClean="0">
              <a:latin typeface="Courier New"/>
              <a:cs typeface="Courier New"/>
            </a:endParaRPr>
          </a:p>
          <a:p>
            <a:pPr lvl="1"/>
            <a:r>
              <a:rPr lang="en-US" sz="2400" dirty="0" smtClean="0"/>
              <a:t>Sets class string as in &lt;div class=“…”&gt;</a:t>
            </a:r>
          </a:p>
          <a:p>
            <a:r>
              <a:rPr lang="en-US" sz="2400" dirty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d</a:t>
            </a:r>
          </a:p>
          <a:p>
            <a:pPr lvl="1"/>
            <a:r>
              <a:rPr lang="en-US" sz="2400" dirty="0" smtClean="0"/>
              <a:t>Sets id string as in </a:t>
            </a:r>
            <a:r>
              <a:rPr lang="en-US" sz="2400" dirty="0" smtClean="0">
                <a:latin typeface="Courier New"/>
                <a:cs typeface="Courier New"/>
              </a:rPr>
              <a:t>&lt;div id=“…”&gt;</a:t>
            </a:r>
          </a:p>
        </p:txBody>
      </p:sp>
    </p:spTree>
    <p:extLst>
      <p:ext uri="{BB962C8B-B14F-4D97-AF65-F5344CB8AC3E}">
        <p14:creationId xmlns:p14="http://schemas.microsoft.com/office/powerpoint/2010/main" val="427306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Element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urier New"/>
                <a:cs typeface="Courier New"/>
              </a:rPr>
              <a:t>onclick</a:t>
            </a:r>
            <a:r>
              <a:rPr lang="en-US" sz="2400" dirty="0">
                <a:latin typeface="Courier New"/>
                <a:cs typeface="Courier New"/>
              </a:rPr>
              <a:t> = function(event) {…};</a:t>
            </a:r>
          </a:p>
          <a:p>
            <a:pPr lvl="1"/>
            <a:r>
              <a:rPr lang="en-US" sz="2400" dirty="0"/>
              <a:t>Function that gets called when the element is clicked. </a:t>
            </a:r>
          </a:p>
          <a:p>
            <a:pPr lvl="1"/>
            <a:r>
              <a:rPr lang="en-US" sz="2400" dirty="0"/>
              <a:t>Event contains information about the mouse event</a:t>
            </a:r>
          </a:p>
          <a:p>
            <a:pPr lvl="1"/>
            <a:r>
              <a:rPr lang="en-US" sz="2400" dirty="0"/>
              <a:t>To get a pointer to the item clicked, use </a:t>
            </a:r>
            <a:r>
              <a:rPr lang="en-US" sz="2400" dirty="0" err="1">
                <a:latin typeface="Courier New"/>
                <a:cs typeface="Courier New"/>
              </a:rPr>
              <a:t>event.target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/>
              <a:t>Can also use </a:t>
            </a:r>
            <a:r>
              <a:rPr lang="en-US" sz="2400" dirty="0" err="1">
                <a:latin typeface="Courier New"/>
                <a:cs typeface="Courier New"/>
              </a:rPr>
              <a:t>setAttribute</a:t>
            </a:r>
            <a:endParaRPr lang="en-US" sz="2400" dirty="0">
              <a:latin typeface="Courier New"/>
              <a:cs typeface="Courier New"/>
            </a:endParaRPr>
          </a:p>
          <a:p>
            <a:pPr lvl="1"/>
            <a:r>
              <a:rPr lang="en-US" sz="2400" dirty="0"/>
              <a:t>When in doubt, use </a:t>
            </a:r>
            <a:r>
              <a:rPr lang="en-US" sz="2400" dirty="0" err="1">
                <a:latin typeface="Courier New"/>
                <a:cs typeface="Courier New"/>
              </a:rPr>
              <a:t>setAttribute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05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1"/>
            <a:ext cx="8458200" cy="4257022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appendChild</a:t>
            </a:r>
            <a:r>
              <a:rPr lang="en-US" dirty="0" smtClean="0">
                <a:latin typeface="Courier New"/>
                <a:cs typeface="Courier New"/>
              </a:rPr>
              <a:t>(element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appends a child to your </a:t>
            </a:r>
            <a:r>
              <a:rPr lang="en-US" dirty="0" smtClean="0"/>
              <a:t>node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setAttribute</a:t>
            </a:r>
            <a:r>
              <a:rPr lang="en-US" dirty="0" smtClean="0">
                <a:latin typeface="Courier New"/>
                <a:cs typeface="Courier New"/>
              </a:rPr>
              <a:t>(string, value)</a:t>
            </a:r>
          </a:p>
          <a:p>
            <a:pPr lvl="1"/>
            <a:r>
              <a:rPr lang="en-US" dirty="0" smtClean="0"/>
              <a:t>Sets a specific attribute of the html element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myElement.style</a:t>
            </a:r>
            <a:r>
              <a:rPr lang="en-US" dirty="0" smtClean="0">
                <a:latin typeface="Courier New"/>
                <a:cs typeface="Courier New"/>
              </a:rPr>
              <a:t>= “height: 100px” </a:t>
            </a:r>
            <a:r>
              <a:rPr lang="en-US" dirty="0" smtClean="0"/>
              <a:t>=&gt; </a:t>
            </a:r>
            <a:r>
              <a:rPr lang="en-US" dirty="0" err="1" smtClean="0">
                <a:latin typeface="Courier New"/>
                <a:cs typeface="Courier New"/>
              </a:rPr>
              <a:t>myElement.setAttribute</a:t>
            </a:r>
            <a:r>
              <a:rPr lang="en-US" dirty="0" smtClean="0">
                <a:latin typeface="Courier New"/>
                <a:cs typeface="Courier New"/>
              </a:rPr>
              <a:t>(“style”, “height: 100px”);</a:t>
            </a:r>
          </a:p>
          <a:p>
            <a:pPr lvl="1"/>
            <a:r>
              <a:rPr lang="en-US" dirty="0" smtClean="0"/>
              <a:t>Sometimes setting object properties doesn’t work. Use </a:t>
            </a:r>
            <a:r>
              <a:rPr lang="en-US" dirty="0" err="1" smtClean="0">
                <a:latin typeface="Courier New"/>
                <a:cs typeface="Courier New"/>
              </a:rPr>
              <a:t>setAttribute</a:t>
            </a:r>
            <a:r>
              <a:rPr lang="en-US" dirty="0" smtClean="0"/>
              <a:t> if you can’t set element properties.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21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HTML elements are just objects</a:t>
            </a:r>
          </a:p>
          <a:p>
            <a:pPr lvl="1"/>
            <a:r>
              <a:rPr lang="en-US" dirty="0" smtClean="0"/>
              <a:t>This means that you can add your own properties to your div, h1, p elements</a:t>
            </a:r>
          </a:p>
          <a:p>
            <a:pPr lvl="1"/>
            <a:r>
              <a:rPr lang="en-US" dirty="0" smtClean="0"/>
              <a:t>You can even add methods/properties to </a:t>
            </a:r>
            <a:r>
              <a:rPr lang="en-US" i="1" dirty="0" smtClean="0"/>
              <a:t>all </a:t>
            </a:r>
            <a:r>
              <a:rPr lang="en-US" dirty="0" smtClean="0"/>
              <a:t>elements. </a:t>
            </a:r>
          </a:p>
          <a:p>
            <a:pPr lvl="2"/>
            <a:r>
              <a:rPr lang="en-US" dirty="0" smtClean="0"/>
              <a:t>Via prototypal inheritance, we will cover this next lecture.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13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Project 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Making Tic-Tac-Toe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3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Admin:</a:t>
            </a:r>
            <a:br>
              <a:rPr lang="en-US" dirty="0" smtClean="0"/>
            </a:br>
            <a:r>
              <a:rPr lang="en-US" dirty="0" smtClean="0"/>
              <a:t>Project 0 questions?</a:t>
            </a:r>
            <a:br>
              <a:rPr lang="en-US" dirty="0" smtClean="0"/>
            </a:br>
            <a:r>
              <a:rPr lang="en-US" dirty="0" smtClean="0"/>
              <a:t>Sign up for Piazza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www.shoutkey.com</a:t>
            </a:r>
            <a:r>
              <a:rPr lang="en-US" dirty="0" smtClean="0"/>
              <a:t>/breath</a:t>
            </a:r>
            <a:br>
              <a:rPr lang="en-US" dirty="0" smtClean="0"/>
            </a:br>
            <a:r>
              <a:rPr lang="en-US" dirty="0" smtClean="0"/>
              <a:t>Send me your </a:t>
            </a:r>
            <a:r>
              <a:rPr lang="en-US" dirty="0" err="1" smtClean="0"/>
              <a:t>andrew</a:t>
            </a:r>
            <a:r>
              <a:rPr lang="en-US" dirty="0" smtClean="0"/>
              <a:t> ID so I can sign you up for Blackboard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little bit more about JavaScript objects</a:t>
            </a:r>
          </a:p>
          <a:p>
            <a:r>
              <a:rPr lang="en-US" dirty="0" smtClean="0"/>
              <a:t>Introduction to HTML</a:t>
            </a:r>
          </a:p>
          <a:p>
            <a:r>
              <a:rPr lang="en-US" dirty="0" smtClean="0"/>
              <a:t>Introduction to the DOM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are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Objects are collections of name/value pairs:</a:t>
            </a:r>
          </a:p>
          <a:p>
            <a:pPr lvl="1">
              <a:buNone/>
            </a:pPr>
            <a:r>
              <a:rPr lang="en-US" dirty="0" smtClean="0"/>
              <a:t>Name=&gt;value, Name=&gt;value, Name=&gt;value</a:t>
            </a:r>
          </a:p>
          <a:p>
            <a:pPr marL="342900" lvl="1" indent="-342900">
              <a:spcBef>
                <a:spcPts val="2000"/>
              </a:spcBef>
            </a:pPr>
            <a:r>
              <a:rPr lang="en-US" dirty="0"/>
              <a:t>In this lab, let’s </a:t>
            </a:r>
            <a:r>
              <a:rPr lang="en-US" dirty="0">
                <a:solidFill>
                  <a:srgbClr val="FFFFFF"/>
                </a:solidFill>
              </a:rPr>
              <a:t>practice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Google’s naming </a:t>
            </a:r>
            <a:r>
              <a:rPr lang="en-US" dirty="0" smtClean="0">
                <a:solidFill>
                  <a:srgbClr val="FFFFFF"/>
                </a:solidFill>
                <a:hlinkClick r:id="rId3"/>
              </a:rPr>
              <a:t>convention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 smtClean="0"/>
              <a:t>functionNamesLikeThis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variableNamesLikeThis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ConstructorNamesLikeThis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CONSTANT_VALUES_LIKE_THIS</a:t>
            </a:r>
            <a:r>
              <a:rPr lang="en-US" dirty="0"/>
              <a:t>, </a:t>
            </a:r>
            <a:r>
              <a:rPr lang="en-US" dirty="0" err="1"/>
              <a:t>foo.namespaceNamesLikeThis.bar</a:t>
            </a:r>
            <a:r>
              <a:rPr lang="en-US" dirty="0"/>
              <a:t>, and </a:t>
            </a:r>
            <a:r>
              <a:rPr lang="en-US" dirty="0" err="1"/>
              <a:t>filenameslikethis.js</a:t>
            </a:r>
            <a:r>
              <a:rPr lang="en-US" dirty="0" smtClean="0"/>
              <a:t>”</a:t>
            </a:r>
            <a:endParaRPr lang="en-US" dirty="0"/>
          </a:p>
          <a:p>
            <a:pPr marL="342900" lvl="1" indent="-342900">
              <a:spcBef>
                <a:spcPts val="2000"/>
              </a:spcBef>
            </a:pPr>
            <a:r>
              <a:rPr lang="en-US" sz="2000" dirty="0" smtClean="0"/>
              <a:t>Values can be of any type</a:t>
            </a:r>
          </a:p>
          <a:p>
            <a:pPr lvl="1"/>
            <a:r>
              <a:rPr lang="en-US" dirty="0" smtClean="0"/>
              <a:t>string, numbers, functions, even other Objects.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Using a function (</a:t>
            </a:r>
            <a:r>
              <a:rPr lang="en-US" sz="2400" i="1" dirty="0" smtClean="0"/>
              <a:t>constructor function</a:t>
            </a:r>
            <a:r>
              <a:rPr lang="en-US" sz="2400" dirty="0" smtClean="0"/>
              <a:t>) 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new Object(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sz="2400" dirty="0" smtClean="0"/>
          </a:p>
          <a:p>
            <a:r>
              <a:rPr lang="en-US" sz="2400" dirty="0" smtClean="0"/>
              <a:t>Using object literals 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{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};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Note that there are no “classes” in JavaScript. </a:t>
            </a:r>
          </a:p>
          <a:p>
            <a:pPr lvl="1"/>
            <a:r>
              <a:rPr lang="en-US" sz="2400" dirty="0" smtClean="0"/>
              <a:t>Everything is an object.</a:t>
            </a:r>
          </a:p>
        </p:txBody>
      </p:sp>
    </p:spTree>
    <p:extLst>
      <p:ext uri="{BB962C8B-B14F-4D97-AF65-F5344CB8AC3E}">
        <p14:creationId xmlns:p14="http://schemas.microsoft.com/office/powerpoint/2010/main" val="351536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2488</TotalTime>
  <Words>2111</Words>
  <Application>Microsoft Macintosh PowerPoint</Application>
  <PresentationFormat>On-screen Show (4:3)</PresentationFormat>
  <Paragraphs>361</Paragraphs>
  <Slides>46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Story</vt:lpstr>
      <vt:lpstr>Client-Side JavaScript: window and the DOM</vt:lpstr>
      <vt:lpstr>PowerPoint Presentation</vt:lpstr>
      <vt:lpstr>PowerPoint Presentation</vt:lpstr>
      <vt:lpstr>Last Week</vt:lpstr>
      <vt:lpstr>Admin: Project 0 questions? Sign up for Piazza: www.shoutkey.com/breath Send me your andrew ID so I can sign you up for Blackboard</vt:lpstr>
      <vt:lpstr>Today</vt:lpstr>
      <vt:lpstr>Objects in javascript</vt:lpstr>
      <vt:lpstr>Objects are Collections</vt:lpstr>
      <vt:lpstr>Creating Objects</vt:lpstr>
      <vt:lpstr>Creating Objects: Object Literals</vt:lpstr>
      <vt:lpstr>‘this’</vt:lpstr>
      <vt:lpstr>‘this’</vt:lpstr>
      <vt:lpstr>Creating Objects: Functions</vt:lpstr>
      <vt:lpstr>Writing a constructor</vt:lpstr>
      <vt:lpstr>Reminders</vt:lpstr>
      <vt:lpstr>HTML</vt:lpstr>
      <vt:lpstr>What is HTML?</vt:lpstr>
      <vt:lpstr>HTML basics</vt:lpstr>
      <vt:lpstr>Simple HTML page</vt:lpstr>
      <vt:lpstr>Simple HTML page</vt:lpstr>
      <vt:lpstr>Simple HTML page</vt:lpstr>
      <vt:lpstr>Simple HTML page</vt:lpstr>
      <vt:lpstr>Simple HTML page</vt:lpstr>
      <vt:lpstr>A few HTML Elements</vt:lpstr>
      <vt:lpstr>A few HTML Elements</vt:lpstr>
      <vt:lpstr>Best Way to Understand HTML</vt:lpstr>
      <vt:lpstr>Styles</vt:lpstr>
      <vt:lpstr>Aside: CSS</vt:lpstr>
      <vt:lpstr>CSS Selectors</vt:lpstr>
      <vt:lpstr>CSS Selections</vt:lpstr>
      <vt:lpstr>Adding CSS to your page</vt:lpstr>
      <vt:lpstr>Adding CSS, the better way</vt:lpstr>
      <vt:lpstr>window and The DOM</vt:lpstr>
      <vt:lpstr>window</vt:lpstr>
      <vt:lpstr>window</vt:lpstr>
      <vt:lpstr>What is the DOM?</vt:lpstr>
      <vt:lpstr>Structure of an HTML Page as JavaScript Sees it</vt:lpstr>
      <vt:lpstr>document</vt:lpstr>
      <vt:lpstr>Element Object</vt:lpstr>
      <vt:lpstr>Element Properties</vt:lpstr>
      <vt:lpstr>More Element Properties</vt:lpstr>
      <vt:lpstr>More Element Properties</vt:lpstr>
      <vt:lpstr>Element Functions</vt:lpstr>
      <vt:lpstr>Tip</vt:lpstr>
      <vt:lpstr>Project 1</vt:lpstr>
      <vt:lpstr>Demo: Making Tic-Tac-Toe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the DOM</dc:title>
  <dc:creator>julenka</dc:creator>
  <cp:lastModifiedBy>Dan Tasse</cp:lastModifiedBy>
  <cp:revision>159</cp:revision>
  <dcterms:created xsi:type="dcterms:W3CDTF">2011-09-05T02:06:54Z</dcterms:created>
  <dcterms:modified xsi:type="dcterms:W3CDTF">2014-09-04T16:58:03Z</dcterms:modified>
</cp:coreProperties>
</file>