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5" r:id="rId5"/>
    <p:sldId id="310" r:id="rId6"/>
    <p:sldId id="314" r:id="rId7"/>
    <p:sldId id="320" r:id="rId8"/>
    <p:sldId id="318" r:id="rId9"/>
  </p:sldIdLst>
  <p:sldSz cx="12188825" cy="6858000"/>
  <p:notesSz cx="6858000" cy="9144000"/>
  <p:custDataLst>
    <p:tags r:id="rId12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38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68" d="100"/>
          <a:sy n="68" d="100"/>
        </p:scale>
        <p:origin x="738" y="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3E36956-3452-45FD-A1D8-3574743558BA}" type="datetime1">
              <a:rPr lang="pt-BR" smtClean="0"/>
              <a:pPr algn="r" rtl="0"/>
              <a:t>10/02/2023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2C183F4-168E-4576-AC99-60635C2E1F1D}" type="datetime1">
              <a:rPr lang="pt-BR" noProof="0" smtClean="0"/>
              <a:pPr/>
              <a:t>10/02/2023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7FE631-0B6D-4712-BEFD-FF38CEB37A4A}" type="datetime1">
              <a:rPr lang="pt-BR" noProof="0" smtClean="0"/>
              <a:pPr/>
              <a:t>10/02/2023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9DA96DE-A078-4676-8F38-EBC20B81DF35}" type="datetime1">
              <a:rPr lang="pt-BR" noProof="0" smtClean="0"/>
              <a:pPr/>
              <a:t>10/02/2023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211769B-D019-4A86-8334-0A9D6D419A60}" type="datetime1">
              <a:rPr lang="pt-BR" noProof="0" smtClean="0"/>
              <a:pPr/>
              <a:t>10/02/2023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A5EA5BE-0305-48F1-B45B-3F07AA1244A2}" type="datetime1">
              <a:rPr lang="pt-BR" noProof="0" smtClean="0"/>
              <a:pPr/>
              <a:t>10/02/2023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2D1C76-DED1-4BE0-8F34-1641B8636BA4}" type="datetime1">
              <a:rPr lang="pt-BR" noProof="0" smtClean="0"/>
              <a:pPr/>
              <a:t>10/02/2023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A013F82-EE5E-44EE-A61D-E31C6657F26F}" type="slidenum">
              <a:rPr lang="pt-BR" noProof="0" smtClean="0"/>
              <a:pPr/>
              <a:t>‹nº›</a:t>
            </a:fld>
            <a:r>
              <a:rPr lang="pt-BR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C98F49-77D6-4D48-BB68-E4DB33EE5B06}" type="datetime1">
              <a:rPr lang="pt-BR" noProof="0" smtClean="0"/>
              <a:pPr/>
              <a:t>10/02/2023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F379B94-F7A6-4BC6-8A31-032F8D94B5BD}" type="datetime1">
              <a:rPr lang="pt-BR" noProof="0" smtClean="0"/>
              <a:pPr/>
              <a:t>10/02/2023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5DBF44-9F2F-4201-8CE2-C12E521BC56C}" type="datetime1">
              <a:rPr lang="pt-BR" noProof="0" smtClean="0"/>
              <a:pPr/>
              <a:t>10/02/2023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BAD7B4B-23CA-4460-862D-E2D3E21E1E07}" type="datetime1">
              <a:rPr lang="pt-BR" noProof="0" smtClean="0"/>
              <a:pPr/>
              <a:t>10/02/2023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2F45EDE-4BCD-4C98-AD18-04AAF5D19C9A}" type="datetime1">
              <a:rPr lang="pt-BR" noProof="0" smtClean="0"/>
              <a:pPr/>
              <a:t>10/02/2023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951F9-CFF6-4C18-A9A8-D5A0842ABF9A}" type="datetime1">
              <a:rPr lang="pt-BR" noProof="0" smtClean="0"/>
              <a:pPr/>
              <a:t>10/02/2023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693812" y="548680"/>
            <a:ext cx="8712968" cy="2346920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pt-BR" dirty="0">
                <a:latin typeface="Impact" panose="020B0806030902050204" pitchFamily="34" charset="0"/>
              </a:rPr>
              <a:t>P</a:t>
            </a:r>
            <a:r>
              <a:rPr lang="pt-br" dirty="0">
                <a:latin typeface="Impact" panose="020B0806030902050204" pitchFamily="34" charset="0"/>
              </a:rPr>
              <a:t>esquisa e Inovação </a:t>
            </a:r>
            <a:br>
              <a:rPr lang="pt-br" dirty="0">
                <a:latin typeface="Impact" panose="020B0806030902050204" pitchFamily="34" charset="0"/>
              </a:rPr>
            </a:br>
            <a:r>
              <a:rPr lang="pt-br" dirty="0">
                <a:latin typeface="Impact" panose="020B0806030902050204" pitchFamily="34" charset="0"/>
              </a:rPr>
              <a:t>sobre</a:t>
            </a:r>
            <a:br>
              <a:rPr lang="pt-br" dirty="0">
                <a:latin typeface="Impact" panose="020B0806030902050204" pitchFamily="34" charset="0"/>
              </a:rPr>
            </a:br>
            <a:r>
              <a:rPr lang="pt-br" dirty="0">
                <a:latin typeface="Impact" panose="020B0806030902050204" pitchFamily="34" charset="0"/>
              </a:rPr>
              <a:t>computadores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405780" y="3429000"/>
            <a:ext cx="3744416" cy="1584176"/>
          </a:xfrm>
        </p:spPr>
        <p:txBody>
          <a:bodyPr rtlCol="0"/>
          <a:lstStyle/>
          <a:p>
            <a:pPr rtl="0"/>
            <a:r>
              <a:rPr lang="it-IT" dirty="0"/>
              <a:t>Diego Hessel</a:t>
            </a:r>
          </a:p>
          <a:p>
            <a:pPr rtl="0"/>
            <a:r>
              <a:rPr lang="it-IT" dirty="0"/>
              <a:t>Ewerton Lima</a:t>
            </a:r>
          </a:p>
          <a:p>
            <a:pPr rtl="0"/>
            <a:r>
              <a:rPr lang="it-IT" dirty="0"/>
              <a:t>Kauã de Queiroz</a:t>
            </a:r>
          </a:p>
          <a:p>
            <a:pPr rtl="0"/>
            <a:r>
              <a:rPr lang="it-IT" dirty="0"/>
              <a:t>Will Gustavo Dantas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6D2C764-804A-3574-9BB6-009F5C6E1388}"/>
              </a:ext>
            </a:extLst>
          </p:cNvPr>
          <p:cNvSpPr txBox="1"/>
          <p:nvPr/>
        </p:nvSpPr>
        <p:spPr>
          <a:xfrm>
            <a:off x="5518348" y="3416267"/>
            <a:ext cx="3744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cap="all" spc="200" dirty="0">
                <a:solidFill>
                  <a:schemeClr val="accent1"/>
                </a:solidFill>
              </a:rPr>
              <a:t>Arquitetura Computacional</a:t>
            </a:r>
            <a:br>
              <a:rPr lang="pt-BR" sz="2000" cap="all" spc="200" dirty="0">
                <a:solidFill>
                  <a:schemeClr val="accent1"/>
                </a:solidFill>
              </a:rPr>
            </a:br>
            <a:r>
              <a:rPr lang="pt-BR" sz="2000" cap="all" spc="200" dirty="0">
                <a:solidFill>
                  <a:schemeClr val="accent1"/>
                </a:solidFill>
              </a:rPr>
              <a:t>1º semestre ADS-A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69876" y="548680"/>
            <a:ext cx="10297144" cy="1008112"/>
          </a:xfrm>
        </p:spPr>
        <p:txBody>
          <a:bodyPr rtlCol="0">
            <a:normAutofit/>
          </a:bodyPr>
          <a:lstStyle/>
          <a:p>
            <a:pPr rtl="0"/>
            <a:r>
              <a:rPr lang="en-US" sz="3200" dirty="0">
                <a:latin typeface="Arial Black" panose="020B0A04020102020204" pitchFamily="34" charset="0"/>
                <a:cs typeface="Arial" panose="020B0604020202020204" pitchFamily="34" charset="0"/>
              </a:rPr>
              <a:t>Comparação entre celular e computadores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7462564" y="1916831"/>
            <a:ext cx="3203847" cy="3900265"/>
          </a:xfrm>
        </p:spPr>
        <p:txBody>
          <a:bodyPr rtlCol="0">
            <a:normAutofit fontScale="92500"/>
          </a:bodyPr>
          <a:lstStyle/>
          <a:p>
            <a:pPr algn="ctr"/>
            <a:r>
              <a:rPr lang="en-US" sz="3000" b="1" dirty="0"/>
              <a:t>Computadores</a:t>
            </a:r>
          </a:p>
          <a:p>
            <a:r>
              <a:rPr lang="en-US" dirty="0"/>
              <a:t>Upgrade </a:t>
            </a:r>
            <a:r>
              <a:rPr lang="en-US" dirty="0" err="1"/>
              <a:t>acessível</a:t>
            </a:r>
            <a:endParaRPr lang="en-US" dirty="0"/>
          </a:p>
          <a:p>
            <a:r>
              <a:rPr lang="en-US" dirty="0" err="1"/>
              <a:t>Manuseio</a:t>
            </a:r>
            <a:r>
              <a:rPr lang="en-US" dirty="0"/>
              <a:t> de CMD</a:t>
            </a:r>
          </a:p>
          <a:p>
            <a:r>
              <a:rPr lang="en-US" dirty="0" err="1"/>
              <a:t>Desempenho</a:t>
            </a:r>
            <a:r>
              <a:rPr lang="en-US" dirty="0"/>
              <a:t> Multi-</a:t>
            </a:r>
            <a:r>
              <a:rPr lang="en-US" dirty="0" err="1"/>
              <a:t>tarefas</a:t>
            </a:r>
            <a:endParaRPr lang="en-US" dirty="0"/>
          </a:p>
          <a:p>
            <a:r>
              <a:rPr lang="en-US" dirty="0" err="1"/>
              <a:t>Desenvolvimento</a:t>
            </a:r>
            <a:r>
              <a:rPr lang="en-US" dirty="0"/>
              <a:t> Web</a:t>
            </a:r>
          </a:p>
          <a:p>
            <a:r>
              <a:rPr lang="en-US" dirty="0" err="1"/>
              <a:t>Atualizações</a:t>
            </a:r>
            <a:r>
              <a:rPr lang="en-US" dirty="0"/>
              <a:t> de </a:t>
            </a:r>
            <a:r>
              <a:rPr lang="en-US" dirty="0" err="1"/>
              <a:t>segurança</a:t>
            </a:r>
            <a:endParaRPr lang="en-US" dirty="0"/>
          </a:p>
          <a:p>
            <a:endParaRPr lang="en-US" dirty="0"/>
          </a:p>
        </p:txBody>
      </p: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0310B4DC-C01B-FBE3-76D2-3BF3700FA6FE}"/>
              </a:ext>
            </a:extLst>
          </p:cNvPr>
          <p:cNvSpPr txBox="1">
            <a:spLocks/>
          </p:cNvSpPr>
          <p:nvPr/>
        </p:nvSpPr>
        <p:spPr>
          <a:xfrm>
            <a:off x="1734259" y="1856656"/>
            <a:ext cx="4195292" cy="3960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 err="1"/>
              <a:t>Celulares</a:t>
            </a:r>
            <a:endParaRPr lang="en-US" sz="3200" b="1" dirty="0"/>
          </a:p>
          <a:p>
            <a:r>
              <a:rPr lang="en-US" dirty="0" err="1"/>
              <a:t>Praticidade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locomoção</a:t>
            </a:r>
            <a:endParaRPr lang="en-US" dirty="0"/>
          </a:p>
          <a:p>
            <a:r>
              <a:rPr lang="en-US" dirty="0" err="1"/>
              <a:t>Bateria</a:t>
            </a:r>
            <a:r>
              <a:rPr lang="en-US" dirty="0"/>
              <a:t> </a:t>
            </a:r>
            <a:r>
              <a:rPr lang="en-US" dirty="0" err="1"/>
              <a:t>duradoura</a:t>
            </a:r>
            <a:endParaRPr lang="en-US" dirty="0"/>
          </a:p>
          <a:p>
            <a:r>
              <a:rPr lang="en-US" dirty="0" err="1"/>
              <a:t>Qualidade</a:t>
            </a:r>
            <a:r>
              <a:rPr lang="en-US" dirty="0"/>
              <a:t> da camera</a:t>
            </a:r>
          </a:p>
          <a:p>
            <a:r>
              <a:rPr lang="en-US" dirty="0" err="1"/>
              <a:t>Praticidade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ligações</a:t>
            </a:r>
            <a:endParaRPr lang="en-US" dirty="0"/>
          </a:p>
          <a:p>
            <a:r>
              <a:rPr lang="en-US" dirty="0" err="1"/>
              <a:t>Tecnologia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pagamentos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aproximação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kern="1200" spc="100" baseline="0" dirty="0">
                <a:latin typeface="Arial Black" panose="020B0A04020102020204" pitchFamily="34" charset="0"/>
                <a:cs typeface="Arial" panose="020B0604020202020204" pitchFamily="34" charset="0"/>
              </a:rPr>
              <a:t>Relação</a:t>
            </a:r>
            <a:r>
              <a:rPr lang="pt-BR" kern="1200" spc="1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kern="1200" spc="100" baseline="0" dirty="0">
                <a:latin typeface="Arial Black" panose="020B0A04020102020204" pitchFamily="34" charset="0"/>
                <a:cs typeface="Arial" panose="020B0604020202020204" pitchFamily="34" charset="0"/>
              </a:rPr>
              <a:t>entre processadores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A6144FD-1C72-659F-1651-FFC6F224AC7E}"/>
              </a:ext>
            </a:extLst>
          </p:cNvPr>
          <p:cNvSpPr txBox="1"/>
          <p:nvPr/>
        </p:nvSpPr>
        <p:spPr>
          <a:xfrm>
            <a:off x="693812" y="2732758"/>
            <a:ext cx="4419599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pt-BR" sz="2400" dirty="0"/>
              <a:t>Embasados em pesquisas, entendemos que cada especificação complementa a outra por exemplo: No Intel I5 há 4 núcleos e 8 threads porém uma frequência de processamento básica baixa sendo 1.0 </a:t>
            </a:r>
            <a:r>
              <a:rPr lang="pt-BR" sz="2400" dirty="0" err="1"/>
              <a:t>Ghz</a:t>
            </a:r>
            <a:r>
              <a:rPr lang="pt-BR" sz="2400" dirty="0"/>
              <a:t>.</a:t>
            </a:r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5718F4F6-882A-54B1-3008-3314BB1A12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9" t="3870" r="460" b="2431"/>
          <a:stretch/>
        </p:blipFill>
        <p:spPr>
          <a:xfrm>
            <a:off x="6297386" y="2492896"/>
            <a:ext cx="5557666" cy="33880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AADBE98-D4FD-AB94-E215-8C4F258D0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80" y="1426162"/>
            <a:ext cx="3368332" cy="142506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78A603C-2CCD-ECCF-45A2-D7322FE6A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158" y="1397647"/>
            <a:ext cx="3292125" cy="1425063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7079620-AFE3-E75C-65D3-7985A337C3FB}"/>
              </a:ext>
            </a:extLst>
          </p:cNvPr>
          <p:cNvSpPr/>
          <p:nvPr/>
        </p:nvSpPr>
        <p:spPr>
          <a:xfrm>
            <a:off x="3101080" y="5425617"/>
            <a:ext cx="432048" cy="432048"/>
          </a:xfrm>
          <a:prstGeom prst="rect">
            <a:avLst/>
          </a:prstGeom>
          <a:solidFill>
            <a:srgbClr val="5938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8C025B3-B65F-B954-2189-56E0BDB2178B}"/>
              </a:ext>
            </a:extLst>
          </p:cNvPr>
          <p:cNvSpPr/>
          <p:nvPr/>
        </p:nvSpPr>
        <p:spPr>
          <a:xfrm>
            <a:off x="8578699" y="5244329"/>
            <a:ext cx="432048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CFE20AD-53E6-0524-A0EE-DFB233849283}"/>
              </a:ext>
            </a:extLst>
          </p:cNvPr>
          <p:cNvSpPr txBox="1"/>
          <p:nvPr/>
        </p:nvSpPr>
        <p:spPr>
          <a:xfrm>
            <a:off x="2089946" y="609329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AMD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Ryzen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5 5500U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85FD5C0-28DE-0B83-DE38-A6F7E2FDF1A7}"/>
              </a:ext>
            </a:extLst>
          </p:cNvPr>
          <p:cNvSpPr txBox="1"/>
          <p:nvPr/>
        </p:nvSpPr>
        <p:spPr>
          <a:xfrm>
            <a:off x="7750607" y="609329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Intel I5-1035G1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273DDA74-E05F-11F3-F837-AFF9749A0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451" y="1397647"/>
            <a:ext cx="3330229" cy="139458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F3CF338-7C62-C68D-CF13-CCF91AE0B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9916" y="3183224"/>
            <a:ext cx="3374376" cy="149364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C760F7E9-9DF0-54A2-76A8-311F596DCE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0516" y="3176615"/>
            <a:ext cx="3292125" cy="1493649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16647488-E115-6911-7B09-F31A83F8B9AF}"/>
              </a:ext>
            </a:extLst>
          </p:cNvPr>
          <p:cNvSpPr txBox="1"/>
          <p:nvPr/>
        </p:nvSpPr>
        <p:spPr>
          <a:xfrm>
            <a:off x="2962064" y="29669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Arial Black" panose="020B0A04020102020204" pitchFamily="34" charset="0"/>
              </a:rPr>
              <a:t>Avaliações de usuários</a:t>
            </a:r>
          </a:p>
        </p:txBody>
      </p:sp>
    </p:spTree>
    <p:extLst>
      <p:ext uri="{BB962C8B-B14F-4D97-AF65-F5344CB8AC3E}">
        <p14:creationId xmlns:p14="http://schemas.microsoft.com/office/powerpoint/2010/main" val="401429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07DC3C9-D28C-9303-0529-8E43C85C4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152399"/>
            <a:ext cx="9144001" cy="601980"/>
          </a:xfrm>
        </p:spPr>
        <p:txBody>
          <a:bodyPr anchor="b">
            <a:normAutofit/>
          </a:bodyPr>
          <a:lstStyle/>
          <a:p>
            <a:r>
              <a:rPr lang="pt-BR" dirty="0"/>
              <a:t>Projeto de infraestrutura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7242AED7-D104-018B-4A54-19E4DBE22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5204" y="914399"/>
            <a:ext cx="4416552" cy="568863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b="0" i="0" dirty="0">
                <a:solidFill>
                  <a:srgbClr val="DCDDDE"/>
                </a:solidFill>
                <a:effectLst/>
                <a:latin typeface="gg sans"/>
              </a:rPr>
              <a:t>◦ </a:t>
            </a:r>
            <a:r>
              <a:rPr lang="pt-BR" b="0" i="0" dirty="0">
                <a:solidFill>
                  <a:srgbClr val="DCDDD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 contábil – </a:t>
            </a:r>
            <a:r>
              <a:rPr lang="pt-BR" b="0" i="0" dirty="0" err="1">
                <a:solidFill>
                  <a:srgbClr val="DCDDD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Nibo</a:t>
            </a:r>
            <a:r>
              <a:rPr lang="pt-BR" b="0" i="0" dirty="0">
                <a:solidFill>
                  <a:srgbClr val="DCDDD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R$276,00 mensal (pacote anual premium) 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DCDDD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◦ Internet vivo </a:t>
            </a:r>
            <a:r>
              <a:rPr lang="pt-BR" b="0" i="0" dirty="0" err="1">
                <a:solidFill>
                  <a:srgbClr val="DCDDD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vivo</a:t>
            </a:r>
            <a:r>
              <a:rPr lang="pt-BR" b="0" i="0" dirty="0">
                <a:solidFill>
                  <a:srgbClr val="DCDDD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fibra </a:t>
            </a:r>
            <a:r>
              <a:rPr lang="pt-BR" b="0" i="0" dirty="0" err="1">
                <a:solidFill>
                  <a:srgbClr val="DCDDD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optica</a:t>
            </a:r>
            <a:r>
              <a:rPr lang="pt-BR" b="0" i="0" dirty="0">
                <a:solidFill>
                  <a:srgbClr val="DCDDD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R$120,00 mensal (pacote mensal com 300mb) 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DCDDD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◦ Internet Tim Live </a:t>
            </a:r>
            <a:r>
              <a:rPr lang="pt-BR" b="0" i="0" dirty="0" err="1">
                <a:solidFill>
                  <a:srgbClr val="DCDDD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ultrafibra</a:t>
            </a:r>
            <a:r>
              <a:rPr lang="pt-BR" b="0" i="0" dirty="0">
                <a:solidFill>
                  <a:srgbClr val="DCDDD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500 Mb pacote mensal (RS107,50)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DCDDD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◦  Dual balance </a:t>
            </a:r>
            <a:r>
              <a:rPr lang="pt-BR" b="0" i="0" dirty="0" err="1">
                <a:solidFill>
                  <a:srgbClr val="DCDDD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Tp</a:t>
            </a:r>
            <a:r>
              <a:rPr lang="pt-BR" b="0" i="0" dirty="0">
                <a:solidFill>
                  <a:srgbClr val="DCDDD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-link </a:t>
            </a:r>
            <a:r>
              <a:rPr lang="pt-BR" b="0" i="0" dirty="0" err="1">
                <a:solidFill>
                  <a:srgbClr val="DCDDD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Broadband</a:t>
            </a:r>
            <a:r>
              <a:rPr lang="pt-BR" b="0" i="0" dirty="0">
                <a:solidFill>
                  <a:srgbClr val="DCDDD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R$600,00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DCDDD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◦ Switch 16 portas /100 </a:t>
            </a:r>
            <a:r>
              <a:rPr lang="pt-BR" b="0" i="0" dirty="0" err="1">
                <a:solidFill>
                  <a:srgbClr val="DCDDD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tp</a:t>
            </a:r>
            <a:r>
              <a:rPr lang="pt-BR" b="0" i="0" dirty="0">
                <a:solidFill>
                  <a:srgbClr val="DCDDD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-link R$ 650,00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DCDDD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◦ Roteador wireless </a:t>
            </a:r>
            <a:r>
              <a:rPr lang="pt-BR" b="0" i="0" dirty="0" err="1">
                <a:solidFill>
                  <a:srgbClr val="DCDDD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D-link</a:t>
            </a:r>
            <a:r>
              <a:rPr lang="pt-BR" b="0" i="0" dirty="0">
                <a:solidFill>
                  <a:srgbClr val="DCDDD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DIR-822 R$220,00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DCDDD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◦ Servidor torre </a:t>
            </a:r>
            <a:r>
              <a:rPr lang="pt-BR" b="0" i="0" dirty="0" err="1">
                <a:solidFill>
                  <a:srgbClr val="DCDDD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r>
              <a:rPr lang="pt-BR" b="0" i="0" dirty="0">
                <a:solidFill>
                  <a:srgbClr val="DCDDD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0" i="0" dirty="0" err="1">
                <a:solidFill>
                  <a:srgbClr val="DCDDD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  <a:r>
              <a:rPr lang="pt-BR" b="0" i="0" dirty="0">
                <a:solidFill>
                  <a:srgbClr val="DCDDD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t150 R$ 4.999,00 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DCDDD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◦ Rack coluna torre </a:t>
            </a:r>
            <a:r>
              <a:rPr lang="pt-BR" b="0" i="0" dirty="0" err="1">
                <a:solidFill>
                  <a:srgbClr val="DCDDD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Desmontavel</a:t>
            </a:r>
            <a:r>
              <a:rPr lang="pt-BR" b="0" i="0" dirty="0">
                <a:solidFill>
                  <a:srgbClr val="DCDDD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16u R$560,00</a:t>
            </a:r>
          </a:p>
          <a:p>
            <a:r>
              <a:rPr lang="pt-BR" sz="2900" dirty="0">
                <a:solidFill>
                  <a:srgbClr val="DCDDDE"/>
                </a:solidFill>
                <a:latin typeface="Arial Black" panose="020B0A04020102020204" pitchFamily="34" charset="0"/>
              </a:rPr>
              <a:t>INFRAESTRUTURA</a:t>
            </a:r>
            <a:endParaRPr lang="pt-BR" sz="2900" b="0" i="0" dirty="0">
              <a:solidFill>
                <a:srgbClr val="DCDDDE"/>
              </a:solidFill>
              <a:effectLst/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pt-BR" b="0" i="0" dirty="0">
                <a:solidFill>
                  <a:srgbClr val="DCDDD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  Notebook Lenovo AMD </a:t>
            </a:r>
            <a:r>
              <a:rPr lang="pt-BR" b="0" i="0" dirty="0" err="1">
                <a:solidFill>
                  <a:srgbClr val="DCDDD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Ryzen</a:t>
            </a:r>
            <a:r>
              <a:rPr lang="pt-BR" b="0" i="0" dirty="0">
                <a:solidFill>
                  <a:srgbClr val="DCDDD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5-5500U R$2417,00 (6x 2417,00)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DCDDD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Office 365 + Windows 11 Pro - 32/64 Bits R$235,00 (6x) 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DCDDD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Kit </a:t>
            </a:r>
            <a:r>
              <a:rPr lang="pt-BR" b="0" i="0" dirty="0" err="1">
                <a:solidFill>
                  <a:srgbClr val="DCDDD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</a:t>
            </a:r>
            <a:r>
              <a:rPr lang="pt-BR" b="0" i="0" dirty="0">
                <a:solidFill>
                  <a:srgbClr val="DCDDD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Teclado e Mouse Multimídia USB </a:t>
            </a:r>
            <a:r>
              <a:rPr lang="pt-BR" b="0" i="0" dirty="0" err="1">
                <a:solidFill>
                  <a:srgbClr val="DCDDD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Slim</a:t>
            </a:r>
            <a:r>
              <a:rPr lang="pt-BR" b="0" i="0" dirty="0">
                <a:solidFill>
                  <a:srgbClr val="DCDDD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TC240 R$50,00(6x) 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DCDDD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Headset Bright Office, 2P2 – 0010 R$25,00(6x)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DCDDD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 serviço :R$ 27.993,00 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DCDDD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Mão de obra : 25.000.00</a:t>
            </a:r>
          </a:p>
          <a:p>
            <a:endParaRPr lang="pt-BR" dirty="0">
              <a:solidFill>
                <a:srgbClr val="DCDDDE"/>
              </a:solidFill>
              <a:latin typeface="gg sans"/>
            </a:endParaRPr>
          </a:p>
          <a:p>
            <a:endParaRPr lang="pt-BR" dirty="0">
              <a:solidFill>
                <a:srgbClr val="DCDDDE"/>
              </a:solidFill>
              <a:latin typeface="gg sans"/>
            </a:endParaRPr>
          </a:p>
          <a:p>
            <a:endParaRPr lang="en-US" dirty="0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5782A70E-ABCA-FDCB-FFC4-2A069A7F4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2798" y="533399"/>
            <a:ext cx="4416552" cy="762000"/>
          </a:xfrm>
        </p:spPr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Organograma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empresa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Espaço Reservado para Conteúdo 6" descr="Linha do tempo">
            <a:extLst>
              <a:ext uri="{FF2B5EF4-FFF2-40B4-BE49-F238E27FC236}">
                <a16:creationId xmlns:a16="http://schemas.microsoft.com/office/drawing/2014/main" id="{B1E09AC1-046C-E03E-D21F-6F2879B1F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72" y="2278966"/>
            <a:ext cx="5282132" cy="40144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únel Azul Digita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" id="{9D3A0BA5-9BA3-4FF2-8DE9-02F032876D36}" vid="{5A33D4DE-F3FB-447A-BC59-822AF5AB6DE9}"/>
    </a:ext>
  </a:extLst>
</a:theme>
</file>

<file path=ppt/theme/theme2.xml><?xml version="1.0" encoding="utf-8"?>
<a:theme xmlns:a="http://schemas.openxmlformats.org/drawingml/2006/main" name="Tema do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36BA383373F9498A6F9C22979A1745" ma:contentTypeVersion="3" ma:contentTypeDescription="Create a new document." ma:contentTypeScope="" ma:versionID="86313407ee08a600a2f0736cab5bcfa3">
  <xsd:schema xmlns:xsd="http://www.w3.org/2001/XMLSchema" xmlns:xs="http://www.w3.org/2001/XMLSchema" xmlns:p="http://schemas.microsoft.com/office/2006/metadata/properties" xmlns:ns3="58bd19be-68b1-440c-82af-6d4de24fec6c" targetNamespace="http://schemas.microsoft.com/office/2006/metadata/properties" ma:root="true" ma:fieldsID="134768be156e5bd4c4155fafc6c17190" ns3:_="">
    <xsd:import namespace="58bd19be-68b1-440c-82af-6d4de24fec6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bd19be-68b1-440c-82af-6d4de24fec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E298D6-BEE6-468A-94E3-93E088C1A4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B32539-2DA5-4B11-9513-1ED03B24CB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bd19be-68b1-440c-82af-6d4de24fec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58bd19be-68b1-440c-82af-6d4de24fec6c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profissional com túnel azul digital (widescreen)</Template>
  <TotalTime>1448</TotalTime>
  <Words>265</Words>
  <Application>Microsoft Office PowerPoint</Application>
  <PresentationFormat>Personalizar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Corbel</vt:lpstr>
      <vt:lpstr>gg sans</vt:lpstr>
      <vt:lpstr>Impact</vt:lpstr>
      <vt:lpstr>Túnel Azul Digital 16X9</vt:lpstr>
      <vt:lpstr>Pesquisa e Inovação  sobre computadores</vt:lpstr>
      <vt:lpstr>Comparação entre celular e computadores</vt:lpstr>
      <vt:lpstr>Relação entre processadores</vt:lpstr>
      <vt:lpstr>Apresentação do PowerPoint</vt:lpstr>
      <vt:lpstr>Projeto de infraestrutura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Pesquisa e Inovação  sobre computadores</dc:title>
  <dc:creator>kauateles15@gmail.com</dc:creator>
  <cp:lastModifiedBy>WILL GUSTAVO DANTAS ADOLPHO .</cp:lastModifiedBy>
  <cp:revision>5</cp:revision>
  <dcterms:created xsi:type="dcterms:W3CDTF">2023-02-08T22:16:14Z</dcterms:created>
  <dcterms:modified xsi:type="dcterms:W3CDTF">2023-02-10T23:04:53Z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0x0101003236BA383373F9498A6F9C22979A1745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