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9" r:id="rId5"/>
    <p:sldId id="257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8CF5-16C1-4969-95AD-65F3D38BB472}" v="75" dt="2022-11-03T15:13:25.551"/>
    <p1510:client id="{2C7FE1FB-F7C2-4ED0-912E-B4CDD3C99C84}" v="113" dt="2022-11-03T15:07:26.665"/>
    <p1510:client id="{4DDB27CA-14E0-0DC6-1DF9-E9C8CD6A00DA}" v="67" dt="2022-11-04T17:43:24.534"/>
    <p1510:client id="{51208FDD-06CB-46B6-6F1D-DE08BDD39F2E}" v="54" dt="2022-11-30T14:49:46.573"/>
    <p1510:client id="{92DD818C-219E-4AF4-B74C-A8A05335F9E5}" v="9" dt="2022-11-04T16:57:44.773"/>
    <p1510:client id="{961C1D0D-A284-CAFA-F729-8ACCD4694EBC}" v="953" dt="2022-11-21T21:36:37.880"/>
    <p1510:client id="{9A5B39DE-EA9D-6843-EB6B-C5A5D5A75A5A}" v="14" dt="2022-11-04T17:44:43.077"/>
    <p1510:client id="{A6871C64-D3D0-D0E6-F1EE-64270123EFDE}" v="40" dt="2022-11-04T17:56:25.341"/>
    <p1510:client id="{CDC1F7B3-6F59-2B5D-E730-2A44768AD59F}" v="210" dt="2022-11-21T21:59:38.062"/>
    <p1510:client id="{D105D04A-2F0C-499F-BC0F-072AF1EE1AB0}" v="3" dt="2023-04-14T06:03:38.865"/>
    <p1510:client id="{F425114F-F7A6-5B86-3BD0-BBFCB8329DA6}" v="426" dt="2022-11-30T14:33:3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0C2B-22FE-44FA-8B4B-A062230DB383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6DEA-5CC3-4D81-91E9-39F11AA3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6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6DEA-5CC3-4D81-91E9-39F11AA3F6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20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6DEA-5CC3-4D81-91E9-39F11AA3F69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7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casjorge02/Projeto_Individual.git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../Desktop/Projeto_Individual/Documenta&#231;&#227;o/Projeto_Individual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333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trello.com/b/rzyabhe6/projeto-individual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agem 1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57DB49C-D104-FED1-F323-8E0127FD3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r="23815" b="1"/>
          <a:stretch/>
        </p:blipFill>
        <p:spPr>
          <a:xfrm>
            <a:off x="3179134" y="10"/>
            <a:ext cx="9012863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4744D-0B75-863D-7B68-1271EB5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i="1" u="sng" dirty="0">
                <a:solidFill>
                  <a:schemeClr val="accent2"/>
                </a:solidFill>
              </a:rPr>
              <a:t>Naruto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6E60F-AFFE-2FE5-64E1-C579482C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 u="sng" dirty="0">
                <a:solidFill>
                  <a:schemeClr val="accent2"/>
                </a:solidFill>
                <a:cs typeface="Calibri"/>
              </a:rPr>
              <a:t>Will Gustavo Dantas Adolpho 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410C7FA-F665-E386-D1C4-6B118B959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18" y="4819588"/>
            <a:ext cx="1897033" cy="18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17DD-37C7-217F-3FAE-0F65047CDFD7}"/>
              </a:ext>
            </a:extLst>
          </p:cNvPr>
          <p:cNvSpPr txBox="1"/>
          <p:nvPr/>
        </p:nvSpPr>
        <p:spPr>
          <a:xfrm>
            <a:off x="2031065" y="757924"/>
            <a:ext cx="7874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/>
                <a:cs typeface="Calibri"/>
              </a:rPr>
              <a:t>O que vamos disserta nessa apresentação?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E40FD6-DDCB-B499-5707-C18A0E9E5CDA}"/>
              </a:ext>
            </a:extLst>
          </p:cNvPr>
          <p:cNvGrpSpPr/>
          <p:nvPr/>
        </p:nvGrpSpPr>
        <p:grpSpPr>
          <a:xfrm>
            <a:off x="1060906" y="1004145"/>
            <a:ext cx="4609267" cy="2367864"/>
            <a:chOff x="1060906" y="1004145"/>
            <a:chExt cx="4609267" cy="23678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3BB23-55D3-8F83-3949-F1AAC872A658}"/>
                </a:ext>
              </a:extLst>
            </p:cNvPr>
            <p:cNvSpPr txBox="1"/>
            <p:nvPr/>
          </p:nvSpPr>
          <p:spPr>
            <a:xfrm>
              <a:off x="2101101" y="2602568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O que é Naruto?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>
                  <a:ea typeface="Calibri"/>
                  <a:cs typeface="Calibri"/>
                </a:rPr>
                <a:t>Sobre o anime.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C3B97-1967-8AFB-4E3D-0F6D2B0E9365}"/>
                </a:ext>
              </a:extLst>
            </p:cNvPr>
            <p:cNvSpPr txBox="1"/>
            <p:nvPr/>
          </p:nvSpPr>
          <p:spPr>
            <a:xfrm>
              <a:off x="1060906" y="1004145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3200" b="1" dirty="0">
                <a:cs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0D31BD-8403-619C-1445-F6044FB09240}"/>
              </a:ext>
            </a:extLst>
          </p:cNvPr>
          <p:cNvSpPr txBox="1"/>
          <p:nvPr/>
        </p:nvSpPr>
        <p:spPr>
          <a:xfrm>
            <a:off x="6325555" y="2316895"/>
            <a:ext cx="37653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ea typeface="+mn-lt"/>
                <a:cs typeface="+mn-lt"/>
              </a:rPr>
              <a:t>Lições que aprendi com o anime: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Aprendizados com o anime.</a:t>
            </a:r>
          </a:p>
          <a:p>
            <a:endParaRPr lang="en-US" sz="20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B1880-A5BD-81ED-7C69-CE4973A9FA78}"/>
              </a:ext>
            </a:extLst>
          </p:cNvPr>
          <p:cNvSpPr txBox="1"/>
          <p:nvPr/>
        </p:nvSpPr>
        <p:spPr>
          <a:xfrm>
            <a:off x="6423691" y="3935169"/>
            <a:ext cx="35690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a typeface="+mn-lt"/>
                <a:cs typeface="+mn-lt"/>
              </a:rPr>
              <a:t>Quais ferramentas </a:t>
            </a:r>
            <a:r>
              <a:rPr lang="en-US" sz="2400" b="1" dirty="0" err="1">
                <a:solidFill>
                  <a:schemeClr val="accent2"/>
                </a:solidFill>
                <a:ea typeface="+mn-lt"/>
                <a:cs typeface="+mn-lt"/>
              </a:rPr>
              <a:t>utilizei</a:t>
            </a:r>
            <a:r>
              <a:rPr lang="en-US" sz="2400" b="1" dirty="0">
                <a:solidFill>
                  <a:schemeClr val="accent2"/>
                </a:solidFill>
                <a:ea typeface="+mn-lt"/>
                <a:cs typeface="+mn-lt"/>
              </a:rPr>
              <a:t>?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Como desenvolvi o projeto.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000" b="1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27865-9280-2277-C026-A85EF2F83BAE}"/>
              </a:ext>
            </a:extLst>
          </p:cNvPr>
          <p:cNvSpPr txBox="1"/>
          <p:nvPr/>
        </p:nvSpPr>
        <p:spPr>
          <a:xfrm>
            <a:off x="1729814" y="3628047"/>
            <a:ext cx="35690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cs typeface="Calibri"/>
              </a:rPr>
              <a:t>Como foi produzir o projeto?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"/>
              </a:rPr>
              <a:t>Desafios que enfrentei </a:t>
            </a:r>
            <a:r>
              <a:rPr lang="en-US" sz="2000" b="1" dirty="0">
                <a:ea typeface="+mn-lt"/>
                <a:cs typeface="+mn-lt"/>
              </a:rPr>
              <a:t>e desenvolvimento técnico</a:t>
            </a:r>
            <a:r>
              <a:rPr lang="en-US" sz="2000" b="1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0443-E019-230F-03C7-DF743CFE4C56}"/>
              </a:ext>
            </a:extLst>
          </p:cNvPr>
          <p:cNvSpPr txBox="1"/>
          <p:nvPr/>
        </p:nvSpPr>
        <p:spPr>
          <a:xfrm>
            <a:off x="544110" y="1435965"/>
            <a:ext cx="3816096" cy="36943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anime visa trabalhar  a importância dos laços de amizade e da justiça no mundo. Trabalhando em equipe tendemos a ter resultados melhores, além do trabalho duro e ser resiliente.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Naruto tem valores </a:t>
            </a:r>
            <a:r>
              <a:rPr lang="en-US" sz="2000" b="1" dirty="0"/>
              <a:t>próximos aos meus, o que me fez ter uma paixão maior pelo anime e gostaria que mais pessoas assistissem a obra</a:t>
            </a:r>
            <a:r>
              <a:rPr lang="en-US" sz="2000" b="1" i="0" u="none" strike="noStrike" dirty="0">
                <a:effectLst/>
              </a:rPr>
              <a:t>.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3C5C99C-3F77-C236-81BF-353F3F3A1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" r="-1" b="3145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0" name="Imagem 9" descr="Logotipo">
            <a:extLst>
              <a:ext uri="{FF2B5EF4-FFF2-40B4-BE49-F238E27FC236}">
                <a16:creationId xmlns:a16="http://schemas.microsoft.com/office/drawing/2014/main" id="{E3B73213-342A-F7F4-C833-79828C0BF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4" r="-1" b="27541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7DBA0-97FC-2E9F-8ADF-212CA7184C18}"/>
              </a:ext>
            </a:extLst>
          </p:cNvPr>
          <p:cNvSpPr txBox="1"/>
          <p:nvPr/>
        </p:nvSpPr>
        <p:spPr>
          <a:xfrm>
            <a:off x="5873749" y="1067954"/>
            <a:ext cx="5152159" cy="736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1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Imagem digital fictícia de personagem de desenho animado">
            <a:extLst>
              <a:ext uri="{FF2B5EF4-FFF2-40B4-BE49-F238E27FC236}">
                <a16:creationId xmlns:a16="http://schemas.microsoft.com/office/drawing/2014/main" id="{8B0ACD6F-56FC-15AA-E971-96910FA94F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r="220"/>
          <a:stretch/>
        </p:blipFill>
        <p:spPr>
          <a:xfrm>
            <a:off x="0" y="0"/>
            <a:ext cx="9669642" cy="6857990"/>
          </a:xfrm>
          <a:prstGeom prst="rect">
            <a:avLst/>
          </a:prstGeom>
        </p:spPr>
      </p:pic>
      <p:sp>
        <p:nvSpPr>
          <p:cNvPr id="35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96630-1A95-9B86-FC63-EDB87F6BCFB8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1" u="sng" dirty="0">
                <a:latin typeface="+mj-lt"/>
                <a:ea typeface="+mj-ea"/>
                <a:cs typeface="+mj-cs"/>
              </a:rPr>
              <a:t>Lições do anime: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B5B0-0B15-9589-92E0-71C56257B578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"</a:t>
            </a:r>
            <a:r>
              <a:rPr lang="pt-BR" sz="2000" b="1" dirty="0"/>
              <a:t>devemos superar nossos limites, nossas inseguranças, nossos medos</a:t>
            </a:r>
            <a:r>
              <a:rPr lang="en-US" sz="2000" b="1" dirty="0"/>
              <a:t>!"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"</a:t>
            </a:r>
            <a:r>
              <a:rPr lang="pt-BR" sz="2000" b="1" dirty="0"/>
              <a:t>Se você não gosta do seu destino, não o aceite. Em vez disso, tenha a coragem de mudá-lo do jeito que você quer que ele seja.</a:t>
            </a:r>
            <a:r>
              <a:rPr lang="en-US" sz="2000" b="1" dirty="0"/>
              <a:t>."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"</a:t>
            </a:r>
            <a:r>
              <a:rPr lang="pt-BR" sz="2000" b="1" dirty="0"/>
              <a:t>Não é o rosto que faz de alguém um monstro, são as escolhas que elas fazem para as suas vidas.</a:t>
            </a:r>
            <a:r>
              <a:rPr lang="en-US" sz="2000" b="1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207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F27278-DFD8-4200-A2A2-F0A63910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8D67904-06B0-470A-AE78-4A620147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14000"/>
          </a:xfrm>
          <a:custGeom>
            <a:avLst/>
            <a:gdLst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563475 w 12192000"/>
              <a:gd name="connsiteY15" fmla="*/ 2792135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60312 w 12192000"/>
              <a:gd name="connsiteY22" fmla="*/ 32121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305050 w 12192000"/>
              <a:gd name="connsiteY21" fmla="*/ 31623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73250 w 12192000"/>
              <a:gd name="connsiteY23" fmla="*/ 31623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9177 w 12192000"/>
              <a:gd name="connsiteY14" fmla="*/ 2907018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85543 w 12192000"/>
              <a:gd name="connsiteY13" fmla="*/ 3085728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112013 w 12192000"/>
              <a:gd name="connsiteY19" fmla="*/ 2847448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3414000">
                <a:moveTo>
                  <a:pt x="0" y="0"/>
                </a:moveTo>
                <a:lnTo>
                  <a:pt x="12192000" y="0"/>
                </a:lnTo>
                <a:lnTo>
                  <a:pt x="12192000" y="3363677"/>
                </a:lnTo>
                <a:lnTo>
                  <a:pt x="12141171" y="3348643"/>
                </a:lnTo>
                <a:cubicBezTo>
                  <a:pt x="12130340" y="3352656"/>
                  <a:pt x="12120137" y="3342208"/>
                  <a:pt x="12096804" y="3337419"/>
                </a:cubicBezTo>
                <a:cubicBezTo>
                  <a:pt x="12073471" y="3332630"/>
                  <a:pt x="12025984" y="3353421"/>
                  <a:pt x="12001172" y="3319906"/>
                </a:cubicBezTo>
                <a:cubicBezTo>
                  <a:pt x="11931984" y="3317322"/>
                  <a:pt x="11987030" y="3316977"/>
                  <a:pt x="11929171" y="3326226"/>
                </a:cubicBezTo>
                <a:cubicBezTo>
                  <a:pt x="11931062" y="3332410"/>
                  <a:pt x="11821861" y="3285262"/>
                  <a:pt x="11820782" y="3289139"/>
                </a:cubicBezTo>
                <a:lnTo>
                  <a:pt x="11760586" y="3251827"/>
                </a:lnTo>
                <a:cubicBezTo>
                  <a:pt x="11725035" y="3246909"/>
                  <a:pt x="11677570" y="3253905"/>
                  <a:pt x="11653933" y="3237073"/>
                </a:cubicBezTo>
                <a:cubicBezTo>
                  <a:pt x="11648284" y="3237361"/>
                  <a:pt x="11597503" y="3198993"/>
                  <a:pt x="11577355" y="3211512"/>
                </a:cubicBezTo>
                <a:cubicBezTo>
                  <a:pt x="11529762" y="3203503"/>
                  <a:pt x="11537361" y="3169633"/>
                  <a:pt x="11462173" y="3157413"/>
                </a:cubicBezTo>
                <a:cubicBezTo>
                  <a:pt x="11410782" y="3145332"/>
                  <a:pt x="11394963" y="3124923"/>
                  <a:pt x="11336983" y="3096805"/>
                </a:cubicBezTo>
                <a:cubicBezTo>
                  <a:pt x="11307545" y="3084857"/>
                  <a:pt x="11278574" y="3101437"/>
                  <a:pt x="11255758" y="3091685"/>
                </a:cubicBezTo>
                <a:cubicBezTo>
                  <a:pt x="11232943" y="3081933"/>
                  <a:pt x="11238810" y="3066090"/>
                  <a:pt x="11200090" y="3038291"/>
                </a:cubicBezTo>
                <a:cubicBezTo>
                  <a:pt x="11153789" y="3006660"/>
                  <a:pt x="11084773" y="2967348"/>
                  <a:pt x="11053220" y="2918932"/>
                </a:cubicBezTo>
                <a:cubicBezTo>
                  <a:pt x="11009753" y="2888387"/>
                  <a:pt x="10991742" y="2867291"/>
                  <a:pt x="10939288" y="2855023"/>
                </a:cubicBezTo>
                <a:cubicBezTo>
                  <a:pt x="10775958" y="2834655"/>
                  <a:pt x="10755286" y="2847290"/>
                  <a:pt x="10744450" y="2833410"/>
                </a:cubicBezTo>
                <a:cubicBezTo>
                  <a:pt x="10732967" y="2835610"/>
                  <a:pt x="10488076" y="2783584"/>
                  <a:pt x="10343114" y="2798726"/>
                </a:cubicBezTo>
                <a:cubicBezTo>
                  <a:pt x="10237708" y="2801066"/>
                  <a:pt x="10137651" y="2840908"/>
                  <a:pt x="10082228" y="2811706"/>
                </a:cubicBezTo>
                <a:cubicBezTo>
                  <a:pt x="10002977" y="2836117"/>
                  <a:pt x="10065027" y="2834240"/>
                  <a:pt x="9724642" y="2837965"/>
                </a:cubicBezTo>
                <a:cubicBezTo>
                  <a:pt x="9384257" y="2841690"/>
                  <a:pt x="8208254" y="2743821"/>
                  <a:pt x="8039917" y="2834055"/>
                </a:cubicBezTo>
                <a:cubicBezTo>
                  <a:pt x="7683020" y="2867979"/>
                  <a:pt x="7380768" y="2943417"/>
                  <a:pt x="6923165" y="2920979"/>
                </a:cubicBezTo>
                <a:cubicBezTo>
                  <a:pt x="5970797" y="2826377"/>
                  <a:pt x="4381148" y="3024063"/>
                  <a:pt x="3308916" y="3049911"/>
                </a:cubicBezTo>
                <a:cubicBezTo>
                  <a:pt x="2539230" y="3090131"/>
                  <a:pt x="2490112" y="3162141"/>
                  <a:pt x="2279650" y="3187700"/>
                </a:cubicBezTo>
                <a:cubicBezTo>
                  <a:pt x="2069188" y="3213259"/>
                  <a:pt x="2113875" y="3207496"/>
                  <a:pt x="2046142" y="3203263"/>
                </a:cubicBezTo>
                <a:cubicBezTo>
                  <a:pt x="1978409" y="3199030"/>
                  <a:pt x="1916122" y="3198915"/>
                  <a:pt x="1835150" y="3200400"/>
                </a:cubicBezTo>
                <a:cubicBezTo>
                  <a:pt x="1728778" y="3151085"/>
                  <a:pt x="1655086" y="3208292"/>
                  <a:pt x="1560312" y="3212173"/>
                </a:cubicBezTo>
                <a:cubicBezTo>
                  <a:pt x="1488788" y="3201117"/>
                  <a:pt x="1381396" y="3228826"/>
                  <a:pt x="1304604" y="3185587"/>
                </a:cubicBezTo>
                <a:cubicBezTo>
                  <a:pt x="1214758" y="3240983"/>
                  <a:pt x="1240861" y="3204815"/>
                  <a:pt x="1160924" y="3219675"/>
                </a:cubicBezTo>
                <a:cubicBezTo>
                  <a:pt x="1120940" y="3215838"/>
                  <a:pt x="1029088" y="3185515"/>
                  <a:pt x="909691" y="3216917"/>
                </a:cubicBezTo>
                <a:cubicBezTo>
                  <a:pt x="894584" y="3261614"/>
                  <a:pt x="794971" y="3221232"/>
                  <a:pt x="764022" y="3235844"/>
                </a:cubicBezTo>
                <a:cubicBezTo>
                  <a:pt x="713144" y="3261930"/>
                  <a:pt x="769147" y="3237497"/>
                  <a:pt x="701916" y="3250221"/>
                </a:cubicBezTo>
                <a:cubicBezTo>
                  <a:pt x="644189" y="3215026"/>
                  <a:pt x="469866" y="3373155"/>
                  <a:pt x="408703" y="3323459"/>
                </a:cubicBezTo>
                <a:cubicBezTo>
                  <a:pt x="401506" y="3343302"/>
                  <a:pt x="389128" y="3337529"/>
                  <a:pt x="369867" y="3339093"/>
                </a:cubicBezTo>
                <a:cubicBezTo>
                  <a:pt x="365490" y="3372373"/>
                  <a:pt x="330308" y="3346613"/>
                  <a:pt x="318912" y="3367911"/>
                </a:cubicBezTo>
                <a:cubicBezTo>
                  <a:pt x="256532" y="3381125"/>
                  <a:pt x="186613" y="3396059"/>
                  <a:pt x="119549" y="3404650"/>
                </a:cubicBezTo>
                <a:lnTo>
                  <a:pt x="0" y="3414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6E31665-19A0-4E95-B134-2ED00D249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287" y="1765626"/>
            <a:ext cx="2624177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28C04451-D4E5-4637-BE23-6DEB9B45A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5705" y="1599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9" descr="Logo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2E2AD468-39AF-C9C6-68CF-20C8E9C2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09" y="1948748"/>
            <a:ext cx="1779333" cy="1779333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456B73C-536A-4A93-A98E-D64531295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4454" y="1765625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5E45802-E2DD-23D4-8E37-13B05C5A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67334" y="2203192"/>
            <a:ext cx="2258568" cy="1270444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E099ED9-A734-430F-BD23-B635E6BC9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8946" y="1765625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8" descr="A picture containing text, clipart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E9DB4AE3-54A0-5B8D-0FA9-C5424C829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843" y="1983820"/>
            <a:ext cx="2258568" cy="1709186"/>
          </a:xfrm>
          <a:prstGeom prst="rect">
            <a:avLst/>
          </a:prstGeom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123F86D-9EA2-4948-8D9A-1FFD4DD4B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2385" y="1765626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201F16FD-5C30-46D8-A7DE-FA937A2F2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341704" y="2793223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hlinkClick r:id="rId8"/>
            <a:extLst>
              <a:ext uri="{FF2B5EF4-FFF2-40B4-BE49-F238E27FC236}">
                <a16:creationId xmlns:a16="http://schemas.microsoft.com/office/drawing/2014/main" id="{0748B71B-28C0-3C68-B6E6-274ECB961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5282" y="2203192"/>
            <a:ext cx="2258568" cy="1270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432B4-D8F7-85FA-A4EE-595415F7F582}"/>
              </a:ext>
            </a:extLst>
          </p:cNvPr>
          <p:cNvSpPr txBox="1"/>
          <p:nvPr/>
        </p:nvSpPr>
        <p:spPr>
          <a:xfrm>
            <a:off x="2210937" y="4228916"/>
            <a:ext cx="7781672" cy="2060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u="sng"/>
              <a:t>Ferramentas Utilizadas: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21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1C6C-F82E-F9DF-FBC5-E419AABC5DFC}"/>
              </a:ext>
            </a:extLst>
          </p:cNvPr>
          <p:cNvSpPr txBox="1"/>
          <p:nvPr/>
        </p:nvSpPr>
        <p:spPr>
          <a:xfrm>
            <a:off x="1472608" y="1380564"/>
            <a:ext cx="4561369" cy="23462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u="sng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Obrigado pela atenção!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b="1" i="1" u="sng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will.adolpho@sptech.school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D15FE22-8D9D-C212-CA07-7CEABDA8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  <p:pic>
        <p:nvPicPr>
          <p:cNvPr id="2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C56DD38-B96C-A098-B6CA-326542E7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85" y="1380564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7" ma:contentTypeDescription="Create a new document." ma:contentTypeScope="" ma:versionID="7a3e7d22c603736153f09bd6daba6233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4b4b094821844d29a55f3b35349bd224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Props1.xml><?xml version="1.0" encoding="utf-8"?>
<ds:datastoreItem xmlns:ds="http://schemas.openxmlformats.org/officeDocument/2006/customXml" ds:itemID="{FB002CB7-DF2F-4070-A696-E9B9E2DDE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91E454-F692-4D14-92A8-5C673A86F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870C2-E80B-409F-93F4-F91327D43629}">
  <ds:schemaRefs>
    <ds:schemaRef ds:uri="http://purl.org/dc/elements/1.1/"/>
    <ds:schemaRef ds:uri="58bd19be-68b1-440c-82af-6d4de24fec6c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ffc9a63-5890-437d-bab6-67d84705b08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204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Arial,Sans-Serif</vt:lpstr>
      <vt:lpstr>Calibri</vt:lpstr>
      <vt:lpstr>Calibri Light</vt:lpstr>
      <vt:lpstr>Cavolini</vt:lpstr>
      <vt:lpstr>office theme</vt:lpstr>
      <vt:lpstr>Naruto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 GUSTAVO DANTAS ADOLPHO .</cp:lastModifiedBy>
  <cp:revision>12</cp:revision>
  <dcterms:created xsi:type="dcterms:W3CDTF">2022-11-03T14:38:30Z</dcterms:created>
  <dcterms:modified xsi:type="dcterms:W3CDTF">2023-04-25T21:26:41Z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