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9" r:id="rId5"/>
    <p:sldId id="257" r:id="rId6"/>
    <p:sldId id="264" r:id="rId7"/>
    <p:sldId id="266" r:id="rId8"/>
    <p:sldId id="267" r:id="rId9"/>
    <p:sldId id="265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0C2B-22FE-44FA-8B4B-A062230DB383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6DEA-5CC3-4D81-91E9-39F11AA3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66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6DEA-5CC3-4D81-91E9-39F11AA3F6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20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6DEA-5CC3-4D81-91E9-39F11AA3F69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7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rello.com/b/rzyabhe6/projeto-individua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://localhost:333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Desktop/Projeto_Individual/Documenta&#231;&#227;o/Projeto_Individual.docx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github.com/lucasjorge02/Projeto_Individual.git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8" name="Rectangle 39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302D190-ADE2-0A6E-9689-3B4970761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0" name="Rectangle 39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E4744D-0B75-863D-7B68-1271EB5F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i="1" u="sng">
                <a:latin typeface="Arial" panose="020B0604020202020204" pitchFamily="34" charset="0"/>
                <a:cs typeface="Arial" panose="020B0604020202020204" pitchFamily="34" charset="0"/>
              </a:rPr>
              <a:t>Naruto Clássico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56E60F-AFFE-2FE5-64E1-C579482C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i="1" u="sng">
                <a:latin typeface="Arial" panose="020B0604020202020204" pitchFamily="34" charset="0"/>
                <a:cs typeface="Arial" panose="020B0604020202020204" pitchFamily="34" charset="0"/>
              </a:rPr>
              <a:t>Will Gustavo Dantas Adolpho 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0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17DD-37C7-217F-3FAE-0F65047CDFD7}"/>
              </a:ext>
            </a:extLst>
          </p:cNvPr>
          <p:cNvSpPr txBox="1"/>
          <p:nvPr/>
        </p:nvSpPr>
        <p:spPr>
          <a:xfrm>
            <a:off x="2031065" y="757924"/>
            <a:ext cx="7874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/>
                <a:cs typeface="Calibri"/>
              </a:rPr>
              <a:t>O que vamos disserta nessa apresentação?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E40FD6-DDCB-B499-5707-C18A0E9E5CDA}"/>
              </a:ext>
            </a:extLst>
          </p:cNvPr>
          <p:cNvGrpSpPr/>
          <p:nvPr/>
        </p:nvGrpSpPr>
        <p:grpSpPr>
          <a:xfrm>
            <a:off x="1060906" y="1004145"/>
            <a:ext cx="4609267" cy="2367864"/>
            <a:chOff x="1060906" y="1004145"/>
            <a:chExt cx="4609267" cy="23678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3BB23-55D3-8F83-3949-F1AAC872A658}"/>
                </a:ext>
              </a:extLst>
            </p:cNvPr>
            <p:cNvSpPr txBox="1"/>
            <p:nvPr/>
          </p:nvSpPr>
          <p:spPr>
            <a:xfrm>
              <a:off x="2101101" y="2602568"/>
              <a:ext cx="3569072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O que é Naruto?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ea typeface="Calibri"/>
                  <a:cs typeface="Calibri"/>
                </a:rPr>
                <a:t>Sobre o anime.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5C3B97-1967-8AFB-4E3D-0F6D2B0E9365}"/>
                </a:ext>
              </a:extLst>
            </p:cNvPr>
            <p:cNvSpPr txBox="1"/>
            <p:nvPr/>
          </p:nvSpPr>
          <p:spPr>
            <a:xfrm>
              <a:off x="1060906" y="1004145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3200" b="1" dirty="0">
                <a:cs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0D31BD-8403-619C-1445-F6044FB09240}"/>
              </a:ext>
            </a:extLst>
          </p:cNvPr>
          <p:cNvSpPr txBox="1"/>
          <p:nvPr/>
        </p:nvSpPr>
        <p:spPr>
          <a:xfrm>
            <a:off x="6325555" y="2316895"/>
            <a:ext cx="37653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ea typeface="+mn-lt"/>
                <a:cs typeface="+mn-lt"/>
              </a:rPr>
              <a:t>Lições que aprendi com o anime: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Aprendizados com o anime.</a:t>
            </a:r>
          </a:p>
          <a:p>
            <a:endParaRPr lang="en-US" sz="20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B1880-A5BD-81ED-7C69-CE4973A9FA78}"/>
              </a:ext>
            </a:extLst>
          </p:cNvPr>
          <p:cNvSpPr txBox="1"/>
          <p:nvPr/>
        </p:nvSpPr>
        <p:spPr>
          <a:xfrm>
            <a:off x="6423691" y="3935169"/>
            <a:ext cx="356907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  <a:ea typeface="+mn-lt"/>
                <a:cs typeface="+mn-lt"/>
              </a:rPr>
              <a:t>Quais ferramentas foram utilizadas?</a:t>
            </a:r>
            <a:endParaRPr lang="en-US" sz="2200" dirty="0">
              <a:solidFill>
                <a:schemeClr val="accent2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Como desenvolvi o projeto.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27865-9280-2277-C026-A85EF2F83BAE}"/>
              </a:ext>
            </a:extLst>
          </p:cNvPr>
          <p:cNvSpPr txBox="1"/>
          <p:nvPr/>
        </p:nvSpPr>
        <p:spPr>
          <a:xfrm>
            <a:off x="1729814" y="3628047"/>
            <a:ext cx="356907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cs typeface="Calibri"/>
              </a:rPr>
              <a:t>Como foi produzir o projeto?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cs typeface="Calibri"/>
              </a:rPr>
              <a:t>Desafios que enfrentei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e desenvolvimento técnico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cs typeface="Calibri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5" name="Rectangle 42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067A56F-E041-D703-8C1A-022B228C78A3}"/>
              </a:ext>
            </a:extLst>
          </p:cNvPr>
          <p:cNvSpPr txBox="1"/>
          <p:nvPr/>
        </p:nvSpPr>
        <p:spPr>
          <a:xfrm>
            <a:off x="838201" y="345810"/>
            <a:ext cx="5120561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Valores e Lições do anime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00443-E019-230F-03C7-DF743CFE4C56}"/>
              </a:ext>
            </a:extLst>
          </p:cNvPr>
          <p:cNvSpPr txBox="1"/>
          <p:nvPr/>
        </p:nvSpPr>
        <p:spPr>
          <a:xfrm>
            <a:off x="838201" y="1825624"/>
            <a:ext cx="5092194" cy="50323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Um anime que </a:t>
            </a:r>
            <a:r>
              <a:rPr lang="en-US" sz="1900" b="1" dirty="0" err="1"/>
              <a:t>trabalha</a:t>
            </a:r>
            <a:r>
              <a:rPr lang="en-US" sz="1900" b="1" dirty="0"/>
              <a:t> </a:t>
            </a:r>
            <a:r>
              <a:rPr lang="en-US" sz="1900" b="1" dirty="0" err="1"/>
              <a:t>valores</a:t>
            </a:r>
            <a:r>
              <a:rPr lang="en-US" sz="1900" b="1" dirty="0"/>
              <a:t>, </a:t>
            </a:r>
            <a:r>
              <a:rPr lang="en-US" sz="1900" b="1" dirty="0" err="1"/>
              <a:t>principios</a:t>
            </a:r>
            <a:r>
              <a:rPr lang="en-US" sz="1900" b="1" dirty="0"/>
              <a:t> </a:t>
            </a:r>
            <a:r>
              <a:rPr lang="en-US" sz="1900" b="1" dirty="0" err="1"/>
              <a:t>como</a:t>
            </a:r>
            <a:r>
              <a:rPr lang="en-US" sz="1900" b="1" dirty="0"/>
              <a:t> </a:t>
            </a:r>
            <a:r>
              <a:rPr lang="en-US" sz="1900" b="1" dirty="0" err="1"/>
              <a:t>laços</a:t>
            </a:r>
            <a:r>
              <a:rPr lang="en-US" sz="1900" b="1" dirty="0"/>
              <a:t> de </a:t>
            </a:r>
            <a:r>
              <a:rPr lang="en-US" sz="1900" b="1" dirty="0" err="1"/>
              <a:t>amizade</a:t>
            </a:r>
            <a:r>
              <a:rPr lang="en-US" sz="1900" b="1" dirty="0"/>
              <a:t> e </a:t>
            </a:r>
            <a:r>
              <a:rPr lang="en-US" sz="1900" b="1" dirty="0" err="1"/>
              <a:t>família</a:t>
            </a:r>
            <a:r>
              <a:rPr lang="en-US" sz="1900" b="1" dirty="0"/>
              <a:t> e o qual importante </a:t>
            </a:r>
            <a:r>
              <a:rPr lang="en-US" sz="1900" b="1" dirty="0" err="1"/>
              <a:t>eles</a:t>
            </a:r>
            <a:r>
              <a:rPr lang="en-US" sz="1900" b="1" dirty="0"/>
              <a:t> </a:t>
            </a:r>
            <a:r>
              <a:rPr lang="en-US" sz="1900" b="1" dirty="0" err="1"/>
              <a:t>são</a:t>
            </a:r>
            <a:r>
              <a:rPr lang="en-US" sz="1900" b="1" dirty="0"/>
              <a:t> </a:t>
            </a:r>
            <a:r>
              <a:rPr lang="en-US" sz="1900" b="1" dirty="0" err="1"/>
              <a:t>na</a:t>
            </a:r>
            <a:r>
              <a:rPr lang="en-US" sz="1900" b="1" dirty="0"/>
              <a:t> </a:t>
            </a:r>
            <a:r>
              <a:rPr lang="en-US" sz="1900" b="1" dirty="0" err="1"/>
              <a:t>nossa</a:t>
            </a:r>
            <a:r>
              <a:rPr lang="en-US" sz="1900" b="1" dirty="0"/>
              <a:t> </a:t>
            </a:r>
            <a:r>
              <a:rPr lang="en-US" sz="1900" b="1" dirty="0" err="1"/>
              <a:t>trajetória</a:t>
            </a:r>
            <a:r>
              <a:rPr lang="en-US" sz="1900" b="1" dirty="0"/>
              <a:t>, </a:t>
            </a:r>
            <a:r>
              <a:rPr lang="en-US" sz="1900" b="1" dirty="0" err="1"/>
              <a:t>como</a:t>
            </a:r>
            <a:r>
              <a:rPr lang="en-US" sz="1900" b="1" dirty="0"/>
              <a:t> </a:t>
            </a:r>
            <a:r>
              <a:rPr lang="en-US" sz="1900" b="1" dirty="0" err="1"/>
              <a:t>pilares</a:t>
            </a:r>
            <a:r>
              <a:rPr lang="en-US" sz="1900" b="1" dirty="0"/>
              <a:t>, para </a:t>
            </a:r>
            <a:r>
              <a:rPr lang="en-US" sz="1900" b="1" dirty="0" err="1"/>
              <a:t>todos</a:t>
            </a:r>
            <a:r>
              <a:rPr lang="en-US" sz="1900" b="1" dirty="0"/>
              <a:t> </a:t>
            </a:r>
            <a:r>
              <a:rPr lang="en-US" sz="1900" b="1" dirty="0" err="1"/>
              <a:t>momentos</a:t>
            </a:r>
            <a:endParaRPr lang="en-US" sz="1900" b="1" dirty="0"/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en-US" sz="1900" b="1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u="none" strike="noStrike" dirty="0">
                <a:effectLst/>
              </a:rPr>
              <a:t>Naruto tem </a:t>
            </a:r>
            <a:r>
              <a:rPr lang="en-US" sz="1900" b="1" i="0" u="none" strike="noStrike" dirty="0" err="1">
                <a:effectLst/>
              </a:rPr>
              <a:t>valores</a:t>
            </a:r>
            <a:r>
              <a:rPr lang="en-US" sz="1900" b="1" i="0" u="none" strike="noStrike" dirty="0">
                <a:effectLst/>
              </a:rPr>
              <a:t> </a:t>
            </a:r>
            <a:r>
              <a:rPr lang="en-US" sz="1900" b="1" dirty="0"/>
              <a:t>próximos </a:t>
            </a:r>
            <a:r>
              <a:rPr lang="en-US" sz="1900" b="1" dirty="0" err="1"/>
              <a:t>aos</a:t>
            </a:r>
            <a:r>
              <a:rPr lang="en-US" sz="1900" b="1" dirty="0"/>
              <a:t> meus, Naruto </a:t>
            </a:r>
            <a:r>
              <a:rPr lang="en-US" sz="1900" b="1" dirty="0" err="1"/>
              <a:t>acabou</a:t>
            </a:r>
            <a:r>
              <a:rPr lang="en-US" sz="1900" b="1" dirty="0"/>
              <a:t>  </a:t>
            </a:r>
            <a:r>
              <a:rPr lang="en-US" sz="1900" b="1" dirty="0" err="1"/>
              <a:t>mudando</a:t>
            </a:r>
            <a:r>
              <a:rPr lang="en-US" sz="1900" b="1" dirty="0"/>
              <a:t> </a:t>
            </a:r>
            <a:r>
              <a:rPr lang="en-US" sz="1900" b="1" dirty="0" err="1"/>
              <a:t>minha</a:t>
            </a:r>
            <a:r>
              <a:rPr lang="en-US" sz="1900" b="1" dirty="0"/>
              <a:t> </a:t>
            </a:r>
            <a:r>
              <a:rPr lang="en-US" sz="1900" b="1" dirty="0" err="1"/>
              <a:t>personalidade</a:t>
            </a:r>
            <a:r>
              <a:rPr lang="en-US" sz="1900" b="1" dirty="0"/>
              <a:t> , </a:t>
            </a:r>
            <a:r>
              <a:rPr lang="en-US" sz="1900" b="1" dirty="0" err="1"/>
              <a:t>graças</a:t>
            </a:r>
            <a:r>
              <a:rPr lang="en-US" sz="1900" b="1" dirty="0"/>
              <a:t> </a:t>
            </a:r>
            <a:r>
              <a:rPr lang="en-US" sz="1900" b="1" dirty="0" err="1"/>
              <a:t>ao</a:t>
            </a:r>
            <a:r>
              <a:rPr lang="en-US" sz="1900" b="1" dirty="0"/>
              <a:t> </a:t>
            </a:r>
            <a:r>
              <a:rPr lang="en-US" sz="1900" b="1" dirty="0" err="1"/>
              <a:t>seus</a:t>
            </a:r>
            <a:r>
              <a:rPr lang="en-US" sz="1900" b="1" dirty="0"/>
              <a:t> </a:t>
            </a:r>
            <a:r>
              <a:rPr lang="en-US" sz="1900" b="1" dirty="0" err="1"/>
              <a:t>ensinamentos</a:t>
            </a:r>
            <a:r>
              <a:rPr lang="en-US" sz="1900" b="1" dirty="0"/>
              <a:t>​. o que me fez ter uma </a:t>
            </a:r>
            <a:r>
              <a:rPr lang="en-US" sz="1900" b="1" dirty="0" err="1"/>
              <a:t>paixão</a:t>
            </a:r>
            <a:r>
              <a:rPr lang="en-US" sz="1900" b="1" dirty="0"/>
              <a:t> </a:t>
            </a:r>
            <a:r>
              <a:rPr lang="en-US" sz="1900" b="1" dirty="0" err="1"/>
              <a:t>maior</a:t>
            </a:r>
            <a:r>
              <a:rPr lang="en-US" sz="1900" b="1" dirty="0"/>
              <a:t> </a:t>
            </a:r>
            <a:r>
              <a:rPr lang="en-US" sz="1900" b="1" dirty="0" err="1"/>
              <a:t>pelo</a:t>
            </a:r>
            <a:r>
              <a:rPr lang="en-US" sz="1900" b="1" dirty="0"/>
              <a:t> anime e </a:t>
            </a:r>
            <a:r>
              <a:rPr lang="en-US" sz="1900" b="1" dirty="0" err="1"/>
              <a:t>gostaria</a:t>
            </a:r>
            <a:r>
              <a:rPr lang="en-US" sz="1900" b="1" dirty="0"/>
              <a:t> que </a:t>
            </a:r>
            <a:r>
              <a:rPr lang="en-US" sz="1900" b="1" dirty="0" err="1"/>
              <a:t>mais</a:t>
            </a:r>
            <a:r>
              <a:rPr lang="en-US" sz="1900" b="1" dirty="0"/>
              <a:t> </a:t>
            </a:r>
            <a:r>
              <a:rPr lang="en-US" sz="1900" b="1" dirty="0" err="1"/>
              <a:t>pessoas</a:t>
            </a:r>
            <a:r>
              <a:rPr lang="en-US" sz="1900" b="1" dirty="0"/>
              <a:t> </a:t>
            </a:r>
            <a:r>
              <a:rPr lang="en-US" sz="1900" b="1" dirty="0" err="1"/>
              <a:t>assistissem</a:t>
            </a:r>
            <a:r>
              <a:rPr lang="en-US" sz="1900" b="1" dirty="0"/>
              <a:t> á </a:t>
            </a:r>
            <a:r>
              <a:rPr lang="en-US" sz="1900" b="1" dirty="0" err="1"/>
              <a:t>obra</a:t>
            </a:r>
            <a:r>
              <a:rPr lang="en-US" sz="1900" b="1" i="0" u="none" strike="noStrike" dirty="0">
                <a:effectLst/>
              </a:rPr>
              <a:t>.</a:t>
            </a:r>
            <a:endParaRPr lang="en-US" sz="19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"</a:t>
            </a:r>
            <a:r>
              <a:rPr lang="en-US" sz="1900" b="1" dirty="0" err="1"/>
              <a:t>devemos</a:t>
            </a:r>
            <a:r>
              <a:rPr lang="en-US" sz="1900" b="1" dirty="0"/>
              <a:t> </a:t>
            </a:r>
            <a:r>
              <a:rPr lang="en-US" sz="1900" b="1" dirty="0" err="1"/>
              <a:t>superar</a:t>
            </a:r>
            <a:r>
              <a:rPr lang="en-US" sz="1900" b="1" dirty="0"/>
              <a:t> </a:t>
            </a:r>
            <a:r>
              <a:rPr lang="en-US" sz="1900" b="1" dirty="0" err="1"/>
              <a:t>nossos</a:t>
            </a:r>
            <a:r>
              <a:rPr lang="en-US" sz="1900" b="1" dirty="0"/>
              <a:t> </a:t>
            </a:r>
            <a:r>
              <a:rPr lang="en-US" sz="1900" b="1" dirty="0" err="1"/>
              <a:t>limites</a:t>
            </a:r>
            <a:r>
              <a:rPr lang="en-US" sz="1900" b="1" dirty="0"/>
              <a:t>, </a:t>
            </a:r>
            <a:r>
              <a:rPr lang="en-US" sz="1900" b="1" dirty="0" err="1"/>
              <a:t>nossas</a:t>
            </a:r>
            <a:r>
              <a:rPr lang="en-US" sz="1900" b="1" dirty="0"/>
              <a:t> </a:t>
            </a:r>
            <a:r>
              <a:rPr lang="en-US" sz="1900" b="1" dirty="0" err="1"/>
              <a:t>inseguranças</a:t>
            </a:r>
            <a:r>
              <a:rPr lang="en-US" sz="1900" b="1" dirty="0"/>
              <a:t>, </a:t>
            </a:r>
            <a:r>
              <a:rPr lang="en-US" sz="1900" b="1" dirty="0" err="1"/>
              <a:t>nossos</a:t>
            </a:r>
            <a:r>
              <a:rPr lang="en-US" sz="1900" b="1" dirty="0"/>
              <a:t> </a:t>
            </a:r>
            <a:r>
              <a:rPr lang="en-US" sz="1900" b="1" dirty="0" err="1"/>
              <a:t>medos</a:t>
            </a:r>
            <a:r>
              <a:rPr lang="en-US" sz="1900" b="1" dirty="0"/>
              <a:t>!"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"Se você </a:t>
            </a:r>
            <a:r>
              <a:rPr lang="en-US" sz="1900" b="1" dirty="0" err="1"/>
              <a:t>não</a:t>
            </a:r>
            <a:r>
              <a:rPr lang="en-US" sz="1900" b="1" dirty="0"/>
              <a:t> </a:t>
            </a:r>
            <a:r>
              <a:rPr lang="en-US" sz="1900" b="1" dirty="0" err="1"/>
              <a:t>gosta</a:t>
            </a:r>
            <a:r>
              <a:rPr lang="en-US" sz="1900" b="1" dirty="0"/>
              <a:t> do </a:t>
            </a:r>
            <a:r>
              <a:rPr lang="en-US" sz="1900" b="1" dirty="0" err="1"/>
              <a:t>seu</a:t>
            </a:r>
            <a:r>
              <a:rPr lang="en-US" sz="1900" b="1" dirty="0"/>
              <a:t> </a:t>
            </a:r>
            <a:r>
              <a:rPr lang="en-US" sz="1900" b="1" dirty="0" err="1"/>
              <a:t>destino</a:t>
            </a:r>
            <a:r>
              <a:rPr lang="en-US" sz="1900" b="1" dirty="0"/>
              <a:t>, </a:t>
            </a:r>
            <a:r>
              <a:rPr lang="en-US" sz="1900" b="1" dirty="0" err="1"/>
              <a:t>não</a:t>
            </a:r>
            <a:r>
              <a:rPr lang="en-US" sz="1900" b="1" dirty="0"/>
              <a:t> o </a:t>
            </a:r>
            <a:r>
              <a:rPr lang="en-US" sz="1900" b="1" dirty="0" err="1"/>
              <a:t>aceite</a:t>
            </a:r>
            <a:r>
              <a:rPr lang="en-US" sz="1900" b="1" dirty="0"/>
              <a:t>. </a:t>
            </a:r>
            <a:r>
              <a:rPr lang="en-US" sz="1900" b="1" dirty="0" err="1"/>
              <a:t>Em</a:t>
            </a:r>
            <a:r>
              <a:rPr lang="en-US" sz="1900" b="1" dirty="0"/>
              <a:t> </a:t>
            </a:r>
            <a:r>
              <a:rPr lang="en-US" sz="1900" b="1" dirty="0" err="1"/>
              <a:t>vez</a:t>
            </a:r>
            <a:r>
              <a:rPr lang="en-US" sz="1900" b="1" dirty="0"/>
              <a:t> </a:t>
            </a:r>
            <a:r>
              <a:rPr lang="en-US" sz="1900" b="1" dirty="0" err="1"/>
              <a:t>disso</a:t>
            </a:r>
            <a:r>
              <a:rPr lang="en-US" sz="1900" b="1" dirty="0"/>
              <a:t>, </a:t>
            </a:r>
            <a:r>
              <a:rPr lang="en-US" sz="1900" b="1" dirty="0" err="1"/>
              <a:t>tenha</a:t>
            </a:r>
            <a:r>
              <a:rPr lang="en-US" sz="1900" b="1" dirty="0"/>
              <a:t> a </a:t>
            </a:r>
            <a:r>
              <a:rPr lang="en-US" sz="1900" b="1" dirty="0" err="1"/>
              <a:t>coragem</a:t>
            </a:r>
            <a:r>
              <a:rPr lang="en-US" sz="1900" b="1" dirty="0"/>
              <a:t> de </a:t>
            </a:r>
            <a:r>
              <a:rPr lang="en-US" sz="1900" b="1" dirty="0" err="1"/>
              <a:t>mudá</a:t>
            </a:r>
            <a:r>
              <a:rPr lang="en-US" sz="1900" b="1" dirty="0"/>
              <a:t>-lo do </a:t>
            </a:r>
            <a:r>
              <a:rPr lang="en-US" sz="1900" b="1" dirty="0" err="1"/>
              <a:t>jeito</a:t>
            </a:r>
            <a:r>
              <a:rPr lang="en-US" sz="1900" b="1" dirty="0"/>
              <a:t> que você </a:t>
            </a:r>
            <a:r>
              <a:rPr lang="en-US" sz="1900" b="1" dirty="0" err="1"/>
              <a:t>quer</a:t>
            </a:r>
            <a:r>
              <a:rPr lang="en-US" sz="1900" b="1" dirty="0"/>
              <a:t> que </a:t>
            </a:r>
            <a:r>
              <a:rPr lang="en-US" sz="1900" b="1" dirty="0" err="1"/>
              <a:t>ele</a:t>
            </a:r>
            <a:r>
              <a:rPr lang="en-US" sz="1900" b="1" dirty="0"/>
              <a:t> </a:t>
            </a:r>
            <a:r>
              <a:rPr lang="en-US" sz="1900" b="1" dirty="0" err="1"/>
              <a:t>seja</a:t>
            </a:r>
            <a:r>
              <a:rPr lang="en-US" sz="1900" b="1" dirty="0"/>
              <a:t>.."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"</a:t>
            </a:r>
            <a:r>
              <a:rPr lang="en-US" sz="1900" b="1" dirty="0" err="1"/>
              <a:t>Não</a:t>
            </a:r>
            <a:r>
              <a:rPr lang="en-US" sz="1900" b="1" dirty="0"/>
              <a:t> é o </a:t>
            </a:r>
            <a:r>
              <a:rPr lang="en-US" sz="1900" b="1" dirty="0" err="1"/>
              <a:t>rosto</a:t>
            </a:r>
            <a:r>
              <a:rPr lang="en-US" sz="1900" b="1" dirty="0"/>
              <a:t> que </a:t>
            </a:r>
            <a:r>
              <a:rPr lang="en-US" sz="1900" b="1" dirty="0" err="1"/>
              <a:t>faz</a:t>
            </a:r>
            <a:r>
              <a:rPr lang="en-US" sz="1900" b="1" dirty="0"/>
              <a:t> de </a:t>
            </a:r>
            <a:r>
              <a:rPr lang="en-US" sz="1900" b="1" dirty="0" err="1"/>
              <a:t>alguém</a:t>
            </a:r>
            <a:r>
              <a:rPr lang="en-US" sz="1900" b="1" dirty="0"/>
              <a:t> um </a:t>
            </a:r>
            <a:r>
              <a:rPr lang="en-US" sz="1900" b="1" dirty="0" err="1"/>
              <a:t>monstro</a:t>
            </a:r>
            <a:r>
              <a:rPr lang="en-US" sz="1900" b="1" dirty="0"/>
              <a:t>, </a:t>
            </a:r>
            <a:r>
              <a:rPr lang="en-US" sz="1900" b="1" dirty="0" err="1"/>
              <a:t>são</a:t>
            </a:r>
            <a:r>
              <a:rPr lang="en-US" sz="1900" b="1" dirty="0"/>
              <a:t> as </a:t>
            </a:r>
            <a:r>
              <a:rPr lang="en-US" sz="1900" b="1" dirty="0" err="1"/>
              <a:t>escolhas</a:t>
            </a:r>
            <a:r>
              <a:rPr lang="en-US" sz="1900" b="1" dirty="0"/>
              <a:t> que </a:t>
            </a:r>
            <a:r>
              <a:rPr lang="en-US" sz="1900" b="1" dirty="0" err="1"/>
              <a:t>elas</a:t>
            </a:r>
            <a:r>
              <a:rPr lang="en-US" sz="1900" b="1" dirty="0"/>
              <a:t> </a:t>
            </a:r>
            <a:r>
              <a:rPr lang="en-US" sz="1900" b="1" dirty="0" err="1"/>
              <a:t>fazem</a:t>
            </a:r>
            <a:r>
              <a:rPr lang="en-US" sz="1900" b="1" dirty="0"/>
              <a:t> para as </a:t>
            </a:r>
            <a:r>
              <a:rPr lang="en-US" sz="1900" b="1" dirty="0" err="1"/>
              <a:t>suas</a:t>
            </a:r>
            <a:r>
              <a:rPr lang="en-US" sz="1900" b="1" dirty="0"/>
              <a:t> </a:t>
            </a:r>
            <a:r>
              <a:rPr lang="en-US" sz="1900" b="1" dirty="0" err="1"/>
              <a:t>vidas</a:t>
            </a:r>
            <a:r>
              <a:rPr lang="en-US" sz="1900" b="1" dirty="0"/>
              <a:t>.."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B1B44673-39B3-730D-A9A2-C7D961FB75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r="38281" b="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426" name="Arc 42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 descr="Logotipo">
            <a:extLst>
              <a:ext uri="{FF2B5EF4-FFF2-40B4-BE49-F238E27FC236}">
                <a16:creationId xmlns:a16="http://schemas.microsoft.com/office/drawing/2014/main" id="{E3B73213-342A-F7F4-C833-79828C0BF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r="2" b="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7DBA0-97FC-2E9F-8ADF-212CA7184C18}"/>
              </a:ext>
            </a:extLst>
          </p:cNvPr>
          <p:cNvSpPr txBox="1"/>
          <p:nvPr/>
        </p:nvSpPr>
        <p:spPr>
          <a:xfrm>
            <a:off x="4568752" y="1026344"/>
            <a:ext cx="5152159" cy="7360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1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em pé, homem, mulher, loja&#10;&#10;Descrição gerada automaticamente">
            <a:extLst>
              <a:ext uri="{FF2B5EF4-FFF2-40B4-BE49-F238E27FC236}">
                <a16:creationId xmlns:a16="http://schemas.microsoft.com/office/drawing/2014/main" id="{5152CC24-D4AA-218E-D5F9-DF0BBAB48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20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96630-1A95-9B86-FC63-EDB87F6BCFB8}"/>
              </a:ext>
            </a:extLst>
          </p:cNvPr>
          <p:cNvSpPr txBox="1"/>
          <p:nvPr/>
        </p:nvSpPr>
        <p:spPr>
          <a:xfrm>
            <a:off x="1137034" y="609600"/>
            <a:ext cx="6831188" cy="13228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i="1" u="sng">
                <a:latin typeface="+mj-lt"/>
                <a:ea typeface="+mj-ea"/>
                <a:cs typeface="+mj-cs"/>
              </a:rPr>
              <a:t>Will Dantas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i="1" u="sng">
                <a:latin typeface="+mj-lt"/>
                <a:ea typeface="+mj-ea"/>
                <a:cs typeface="+mj-cs"/>
              </a:rPr>
              <a:t>Aprendizados com anime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B5B0-0B15-9589-92E0-71C56257B578}"/>
              </a:ext>
            </a:extLst>
          </p:cNvPr>
          <p:cNvSpPr txBox="1"/>
          <p:nvPr/>
        </p:nvSpPr>
        <p:spPr>
          <a:xfrm>
            <a:off x="1137035" y="2194102"/>
            <a:ext cx="6516216" cy="3908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Deixar de ser introvertido,de ser timido e ter mais contato com diferentes pessoas</a:t>
            </a:r>
          </a:p>
          <a:p>
            <a:pPr marL="285750"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/>
          </a:p>
          <a:p>
            <a:pPr marL="285750"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Se expressar melhor, se dedicar e sempre acreditar até o fim e nunca voltar atrás na sua palavra</a:t>
            </a:r>
          </a:p>
          <a:p>
            <a:pPr marL="285750"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/>
          </a:p>
          <a:p>
            <a:pPr marL="285750"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Passar a ter mais laços de amizades e se aproximar da familia </a:t>
            </a:r>
          </a:p>
          <a:p>
            <a:pPr marL="285750"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/>
          </a:p>
          <a:p>
            <a:pPr marL="285750"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Além de trabalhar duro para conquistar tudo que almeja e ter resiliencia e uma frase que marcou foi “Trabalho duro supera o talento”</a:t>
            </a:r>
          </a:p>
          <a:p>
            <a:pPr marL="285750"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Ter empatia pelo próximos e ter laços de amizade. Sem a família e amigos, que são seu apoio e sua segurança. Não importa sua capacidade ou talento que tenha, você vai precisar de alguém, sozinho somos fracos, juntos somos mais fortes</a:t>
            </a:r>
          </a:p>
        </p:txBody>
      </p:sp>
    </p:spTree>
    <p:extLst>
      <p:ext uri="{BB962C8B-B14F-4D97-AF65-F5344CB8AC3E}">
        <p14:creationId xmlns:p14="http://schemas.microsoft.com/office/powerpoint/2010/main" val="27324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3" name="Rectangle 40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7413EA-0499-E08A-97CA-268FCAE6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Modelagem</a:t>
            </a:r>
          </a:p>
        </p:txBody>
      </p:sp>
      <p:sp>
        <p:nvSpPr>
          <p:cNvPr id="40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8AB381-216E-2B24-0967-BFC67CCA8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" r="-2" b="4371"/>
          <a:stretch/>
        </p:blipFill>
        <p:spPr>
          <a:xfrm>
            <a:off x="437855" y="2642616"/>
            <a:ext cx="5378786" cy="3605784"/>
          </a:xfrm>
          <a:prstGeom prst="rect">
            <a:avLst/>
          </a:prstGeom>
        </p:spPr>
      </p:pic>
      <p:pic>
        <p:nvPicPr>
          <p:cNvPr id="367" name="Imagem 36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83C3453E-9370-3C16-7327-502189C484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" r="-2" b="-2"/>
          <a:stretch/>
        </p:blipFill>
        <p:spPr>
          <a:xfrm>
            <a:off x="6372305" y="2642616"/>
            <a:ext cx="537879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99CAC7F2-2F5B-023A-2BE5-2751797685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61047A-F507-3220-C854-848247EA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b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SITE INSTITUCIONAL</a:t>
            </a:r>
            <a:br>
              <a:rPr lang="en-US" sz="230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300">
              <a:ln w="22225">
                <a:solidFill>
                  <a:schemeClr val="tx1"/>
                </a:solidFill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4" name="Rectangle 49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1047A-F507-3220-C854-848247EA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938" y="1318282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914400" indent="-914400"/>
            <a:br>
              <a:rPr lang="en-US" sz="1100" b="1" dirty="0"/>
            </a:br>
            <a:br>
              <a:rPr lang="en-US" sz="1100" b="1" dirty="0"/>
            </a:br>
            <a:r>
              <a:rPr lang="en-US" sz="2800" b="1" dirty="0"/>
              <a:t>. Quizes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. Back-End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. </a:t>
            </a:r>
            <a:r>
              <a:rPr lang="en-US" sz="2800" b="1" dirty="0" err="1"/>
              <a:t>Validações</a:t>
            </a:r>
            <a:br>
              <a:rPr lang="en-US" sz="2800" b="1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ED08257-5615-F4B2-F29E-C1CD0826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1" r="101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75BCB78-4E69-ADED-4200-8304EB3D413C}"/>
              </a:ext>
            </a:extLst>
          </p:cNvPr>
          <p:cNvSpPr txBox="1">
            <a:spLocks/>
          </p:cNvSpPr>
          <p:nvPr/>
        </p:nvSpPr>
        <p:spPr>
          <a:xfrm>
            <a:off x="5127547" y="3752522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b="1" dirty="0">
                <a:latin typeface="+mn-lt"/>
                <a:ea typeface="+mn-ea"/>
                <a:cs typeface="+mn-cs"/>
              </a:rPr>
              <a:t>Desafios/</a:t>
            </a:r>
            <a:r>
              <a:rPr lang="en-US" sz="3500" b="1" dirty="0" err="1">
                <a:latin typeface="+mn-lt"/>
                <a:ea typeface="+mn-ea"/>
                <a:cs typeface="+mn-cs"/>
              </a:rPr>
              <a:t>Superação</a:t>
            </a:r>
            <a:endParaRPr lang="en-US" sz="35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88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9A50E4-B5CC-4FCE-8725-E40B4E14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text, clipar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9DB4AE3-54A0-5B8D-0FA9-C5424C82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60" y="295009"/>
            <a:ext cx="2469668" cy="186893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AE8636-A04B-4C96-AA50-C956D51C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807" y="-19877"/>
            <a:ext cx="3483100" cy="2909287"/>
          </a:xfrm>
          <a:custGeom>
            <a:avLst/>
            <a:gdLst>
              <a:gd name="connsiteX0" fmla="*/ 452171 w 3483100"/>
              <a:gd name="connsiteY0" fmla="*/ 0 h 2909287"/>
              <a:gd name="connsiteX1" fmla="*/ 3030929 w 3483100"/>
              <a:gd name="connsiteY1" fmla="*/ 0 h 2909287"/>
              <a:gd name="connsiteX2" fmla="*/ 3085415 w 3483100"/>
              <a:gd name="connsiteY2" fmla="*/ 59949 h 2909287"/>
              <a:gd name="connsiteX3" fmla="*/ 3483100 w 3483100"/>
              <a:gd name="connsiteY3" fmla="*/ 1167737 h 2909287"/>
              <a:gd name="connsiteX4" fmla="*/ 1741550 w 3483100"/>
              <a:gd name="connsiteY4" fmla="*/ 2909287 h 2909287"/>
              <a:gd name="connsiteX5" fmla="*/ 0 w 3483100"/>
              <a:gd name="connsiteY5" fmla="*/ 1167737 h 2909287"/>
              <a:gd name="connsiteX6" fmla="*/ 397685 w 3483100"/>
              <a:gd name="connsiteY6" fmla="*/ 59949 h 290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3100" h="2909287">
                <a:moveTo>
                  <a:pt x="452171" y="0"/>
                </a:moveTo>
                <a:lnTo>
                  <a:pt x="3030929" y="0"/>
                </a:lnTo>
                <a:lnTo>
                  <a:pt x="3085415" y="59949"/>
                </a:lnTo>
                <a:cubicBezTo>
                  <a:pt x="3333857" y="360992"/>
                  <a:pt x="3483100" y="746936"/>
                  <a:pt x="3483100" y="1167737"/>
                </a:cubicBezTo>
                <a:cubicBezTo>
                  <a:pt x="3483100" y="2129569"/>
                  <a:pt x="2703382" y="2909287"/>
                  <a:pt x="1741550" y="2909287"/>
                </a:cubicBezTo>
                <a:cubicBezTo>
                  <a:pt x="779718" y="2909287"/>
                  <a:pt x="0" y="2129569"/>
                  <a:pt x="0" y="1167737"/>
                </a:cubicBezTo>
                <a:cubicBezTo>
                  <a:pt x="0" y="746936"/>
                  <a:pt x="149243" y="360992"/>
                  <a:pt x="397685" y="59949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hlinkClick r:id="rId4"/>
            <a:extLst>
              <a:ext uri="{FF2B5EF4-FFF2-40B4-BE49-F238E27FC236}">
                <a16:creationId xmlns:a16="http://schemas.microsoft.com/office/drawing/2014/main" id="{0748B71B-28C0-3C68-B6E6-274ECB961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140" y="815554"/>
            <a:ext cx="1915161" cy="107727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408E1F6-B9B6-4459-AFC2-F77F3EA6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4603" y="72657"/>
            <a:ext cx="2523489" cy="252348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8AB9E2-7D37-4889-BA65-F40073B8B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5778" y="235607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47C222-B2CD-48DF-921A-F1E49A7C8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5778" y="235607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9" descr="Logo&#10;&#10;Description automatically generated">
            <a:hlinkClick r:id="rId6" action="ppaction://hlinkfile"/>
            <a:extLst>
              <a:ext uri="{FF2B5EF4-FFF2-40B4-BE49-F238E27FC236}">
                <a16:creationId xmlns:a16="http://schemas.microsoft.com/office/drawing/2014/main" id="{2E2AD468-39AF-C9C6-68CF-20C8E9C25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110" y="4028772"/>
            <a:ext cx="2117387" cy="2117387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5E45802-E2DD-23D4-8E37-13B05C5A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4072541" y="3990946"/>
            <a:ext cx="2325720" cy="1308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432B4-D8F7-85FA-A4EE-595415F7F582}"/>
              </a:ext>
            </a:extLst>
          </p:cNvPr>
          <p:cNvSpPr txBox="1"/>
          <p:nvPr/>
        </p:nvSpPr>
        <p:spPr>
          <a:xfrm>
            <a:off x="7337240" y="1958550"/>
            <a:ext cx="4114800" cy="42568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u="sng">
                <a:solidFill>
                  <a:schemeClr val="bg1"/>
                </a:solidFill>
              </a:rPr>
              <a:t>Ferramentas Utilizadas: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17DC65-D057-4CEA-8B52-BF72D5D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2" y="3147297"/>
            <a:ext cx="3212182" cy="3665314"/>
          </a:xfrm>
          <a:custGeom>
            <a:avLst/>
            <a:gdLst>
              <a:gd name="connsiteX0" fmla="*/ 1379525 w 3212182"/>
              <a:gd name="connsiteY0" fmla="*/ 0 h 3665314"/>
              <a:gd name="connsiteX1" fmla="*/ 3212182 w 3212182"/>
              <a:gd name="connsiteY1" fmla="*/ 1832657 h 3665314"/>
              <a:gd name="connsiteX2" fmla="*/ 1379525 w 3212182"/>
              <a:gd name="connsiteY2" fmla="*/ 3665314 h 3665314"/>
              <a:gd name="connsiteX3" fmla="*/ 83641 w 3212182"/>
              <a:gd name="connsiteY3" fmla="*/ 3128542 h 3665314"/>
              <a:gd name="connsiteX4" fmla="*/ 0 w 3212182"/>
              <a:gd name="connsiteY4" fmla="*/ 3036514 h 3665314"/>
              <a:gd name="connsiteX5" fmla="*/ 0 w 3212182"/>
              <a:gd name="connsiteY5" fmla="*/ 628801 h 3665314"/>
              <a:gd name="connsiteX6" fmla="*/ 83641 w 3212182"/>
              <a:gd name="connsiteY6" fmla="*/ 536773 h 3665314"/>
              <a:gd name="connsiteX7" fmla="*/ 1379525 w 3212182"/>
              <a:gd name="connsiteY7" fmla="*/ 0 h 36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182" h="3665314">
                <a:moveTo>
                  <a:pt x="1379525" y="0"/>
                </a:moveTo>
                <a:cubicBezTo>
                  <a:pt x="2391674" y="0"/>
                  <a:pt x="3212182" y="820508"/>
                  <a:pt x="3212182" y="1832657"/>
                </a:cubicBezTo>
                <a:cubicBezTo>
                  <a:pt x="3212182" y="2844806"/>
                  <a:pt x="2391674" y="3665314"/>
                  <a:pt x="1379525" y="3665314"/>
                </a:cubicBezTo>
                <a:cubicBezTo>
                  <a:pt x="873451" y="3665314"/>
                  <a:pt x="415286" y="3460187"/>
                  <a:pt x="83641" y="3128542"/>
                </a:cubicBezTo>
                <a:lnTo>
                  <a:pt x="0" y="3036514"/>
                </a:lnTo>
                <a:lnTo>
                  <a:pt x="0" y="628801"/>
                </a:lnTo>
                <a:lnTo>
                  <a:pt x="83641" y="536773"/>
                </a:lnTo>
                <a:cubicBezTo>
                  <a:pt x="415286" y="205127"/>
                  <a:pt x="873451" y="0"/>
                  <a:pt x="1379525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249834-544E-477E-84FD-888B8DB7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4563" y="3004216"/>
            <a:ext cx="3281677" cy="32816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01C6C-F82E-F9DF-FBC5-E419AABC5DFC}"/>
              </a:ext>
            </a:extLst>
          </p:cNvPr>
          <p:cNvSpPr txBox="1"/>
          <p:nvPr/>
        </p:nvSpPr>
        <p:spPr>
          <a:xfrm>
            <a:off x="512435" y="2075596"/>
            <a:ext cx="4505552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pela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atenção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i="1" u="sng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Agradecer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minha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família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amigos e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professores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pelo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apoio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ajuda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suporte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durante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todo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o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apoio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ambos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foi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essencial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trajétoria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do meu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sz="31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</a:t>
            </a:r>
            <a:endParaRPr lang="en-US" sz="3100" i="1" u="sng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i="1" u="sng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i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AGRADECIMENTOS PRINCIPALMENTE AO GRUPO 4 , GRUPO DE SPRINT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100" b="1" i="1" u="sng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will.adolpho@sptech.school</a:t>
            </a:r>
            <a:endParaRPr lang="en-US" sz="3100" b="1" i="1" u="sng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C56DD38-B96C-A098-B6CA-326542E78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"/>
          <a:stretch/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D15FE22-8D9D-C212-CA07-7CEABDA8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5809832" y="496673"/>
            <a:ext cx="2999096" cy="2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ED7D31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7" ma:contentTypeDescription="Create a new document." ma:contentTypeScope="" ma:versionID="7a3e7d22c603736153f09bd6daba6233">
  <xsd:schema xmlns:xsd="http://www.w3.org/2001/XMLSchema" xmlns:xs="http://www.w3.org/2001/XMLSchema" xmlns:p="http://schemas.microsoft.com/office/2006/metadata/properties" xmlns:ns3="58bd19be-68b1-440c-82af-6d4de24fec6c" xmlns:ns4="3ffc9a63-5890-437d-bab6-67d84705b086" targetNamespace="http://schemas.microsoft.com/office/2006/metadata/properties" ma:root="true" ma:fieldsID="4b4b094821844d29a55f3b35349bd224" ns3:_="" ns4:_="">
    <xsd:import namespace="58bd19be-68b1-440c-82af-6d4de24fec6c"/>
    <xsd:import namespace="3ffc9a63-5890-437d-bab6-67d84705b0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9a63-5890-437d-bab6-67d84705b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3870C2-E80B-409F-93F4-F91327D43629}">
  <ds:schemaRefs>
    <ds:schemaRef ds:uri="http://purl.org/dc/elements/1.1/"/>
    <ds:schemaRef ds:uri="58bd19be-68b1-440c-82af-6d4de24fec6c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ffc9a63-5890-437d-bab6-67d84705b086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B002CB7-DF2F-4070-A696-E9B9E2DDE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3ffc9a63-5890-437d-bab6-67d84705b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91E454-F692-4D14-92A8-5C673A86F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6246</TotalTime>
  <Words>401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Calibri</vt:lpstr>
      <vt:lpstr>Calibri Light</vt:lpstr>
      <vt:lpstr>Cavolini</vt:lpstr>
      <vt:lpstr>office theme</vt:lpstr>
      <vt:lpstr>Naruto Clássico</vt:lpstr>
      <vt:lpstr>Apresentação do PowerPoint</vt:lpstr>
      <vt:lpstr>Apresentação do PowerPoint</vt:lpstr>
      <vt:lpstr>Apresentação do PowerPoint</vt:lpstr>
      <vt:lpstr>Modelagem</vt:lpstr>
      <vt:lpstr>SITE INSTITUCIONAL </vt:lpstr>
      <vt:lpstr>  . Quizes   . Back-End   . Validações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 GUSTAVO DANTAS ADOLPHO .</cp:lastModifiedBy>
  <cp:revision>19</cp:revision>
  <dcterms:created xsi:type="dcterms:W3CDTF">2022-11-03T14:38:30Z</dcterms:created>
  <dcterms:modified xsi:type="dcterms:W3CDTF">2023-06-07T17:19:41Z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