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0" r:id="rId7"/>
    <p:sldId id="267" r:id="rId8"/>
    <p:sldId id="268" r:id="rId9"/>
    <p:sldId id="259" r:id="rId10"/>
    <p:sldId id="261" r:id="rId11"/>
    <p:sldId id="269" r:id="rId12"/>
    <p:sldId id="262" r:id="rId13"/>
    <p:sldId id="270" r:id="rId14"/>
    <p:sldId id="263" r:id="rId15"/>
    <p:sldId id="271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17AD-DCE2-4918-8DDA-B71737C6663D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785E-00E2-4B10-915A-F1107F8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Arnes</a:t>
            </a:r>
            <a:r>
              <a:rPr lang="en-US" dirty="0" smtClean="0"/>
              <a:t> Housing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Regression used to fit 209 variables</a:t>
            </a:r>
          </a:p>
          <a:p>
            <a:pPr lvl="1"/>
            <a:r>
              <a:rPr lang="en-US" dirty="0" smtClean="0"/>
              <a:t>Lasso regression was used to reduce variables</a:t>
            </a:r>
          </a:p>
          <a:p>
            <a:pPr lvl="1"/>
            <a:r>
              <a:rPr lang="en-US" dirty="0" smtClean="0"/>
              <a:t>R square of 0.909 was achieve for </a:t>
            </a:r>
            <a:r>
              <a:rPr lang="en-US" dirty="0" err="1" smtClean="0"/>
              <a:t>Y_test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42024"/>
            <a:ext cx="6629400" cy="315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86" y="1342768"/>
            <a:ext cx="8017476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features were much more responsible for the increase in price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4" y="2362200"/>
            <a:ext cx="83820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9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features</a:t>
            </a:r>
          </a:p>
          <a:p>
            <a:pPr lvl="1"/>
            <a:r>
              <a:rPr lang="en-US" dirty="0" smtClean="0"/>
              <a:t>Model performed decently but was too difficult to interpret</a:t>
            </a:r>
          </a:p>
          <a:p>
            <a:pPr lvl="1"/>
            <a:r>
              <a:rPr lang="en-US" dirty="0" smtClean="0"/>
              <a:t>Decided to reduce to 25 features.</a:t>
            </a:r>
          </a:p>
          <a:p>
            <a:r>
              <a:rPr lang="en-US" dirty="0" smtClean="0"/>
              <a:t>Picked 40 features from 1</a:t>
            </a:r>
            <a:r>
              <a:rPr lang="en-US" baseline="30000" dirty="0" smtClean="0"/>
              <a:t>st</a:t>
            </a:r>
            <a:r>
              <a:rPr lang="en-US" dirty="0" smtClean="0"/>
              <a:t> model that increased sale price the most.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01297"/>
            <a:ext cx="288699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Picked 25 top non-correlated features (&lt;0.6) from the above.</a:t>
            </a:r>
          </a:p>
          <a:p>
            <a:pPr lvl="1"/>
            <a:r>
              <a:rPr lang="en-US" dirty="0" smtClean="0"/>
              <a:t>Features were not selected if they were correlated with each other</a:t>
            </a:r>
            <a:endParaRPr lang="en-US" dirty="0"/>
          </a:p>
          <a:p>
            <a:pPr lvl="1"/>
            <a:r>
              <a:rPr lang="en-US" dirty="0" smtClean="0"/>
              <a:t>Compared against sales price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1812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89" y="4038600"/>
            <a:ext cx="24384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30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Ridge Regression used</a:t>
            </a:r>
          </a:p>
          <a:p>
            <a:r>
              <a:rPr lang="en-US" dirty="0" smtClean="0"/>
              <a:t>R square of 0.877 achieved.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6" y="2765854"/>
            <a:ext cx="8077200" cy="38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 _liv area and overall quality most responsible for prices</a:t>
            </a:r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7852719" cy="39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8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was able to predict score on </a:t>
            </a:r>
            <a:r>
              <a:rPr lang="en-US" dirty="0" err="1" smtClean="0"/>
              <a:t>kaggle</a:t>
            </a:r>
            <a:r>
              <a:rPr lang="en-US" dirty="0" smtClean="0"/>
              <a:t> to a </a:t>
            </a:r>
            <a:r>
              <a:rPr lang="en-US" smtClean="0"/>
              <a:t>certain extent</a:t>
            </a:r>
            <a:endParaRPr lang="en-US" dirty="0" smtClean="0"/>
          </a:p>
          <a:p>
            <a:pPr lvl="1"/>
            <a:r>
              <a:rPr lang="en-US" dirty="0" smtClean="0"/>
              <a:t>RSME 29k</a:t>
            </a:r>
          </a:p>
          <a:p>
            <a:r>
              <a:rPr lang="en-US" dirty="0" smtClean="0"/>
              <a:t>First Model was better than Second Model, but too many features.</a:t>
            </a:r>
          </a:p>
          <a:p>
            <a:r>
              <a:rPr lang="en-US" dirty="0" smtClean="0"/>
              <a:t>Perhaps a model with 40+ features would be more accurate</a:t>
            </a:r>
          </a:p>
          <a:p>
            <a:r>
              <a:rPr lang="en-US" dirty="0" smtClean="0"/>
              <a:t>How missing data was dealt with also may  make a difference.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[{"metadata":{"trusted":true,"scrolled":false},"cell_type":"code","source":"numeric_columns = train_df_num_incl_price.columns\ncols = 3\nrows = int(np.ceil(len(numeric_columns[:-1])/cols))\nfig, ax = plt.subplots(nrows = rows,ncols= cols ,figsize=(15,40),constrained_layout=True )\nax = ax.ravel()\n\nfor i, col in enumerate(numeric_columns[:-1]):\n sns.regplot(train_df_num_incl_price[col],train_df_num_incl_price['saleprice'],ax=ax[i])\n ax[i].set_xlabel(col,fontsize=15)\n ax[i].set_ylabel('sale_price',fontsize=15)\n ax[i].xaxis.set_tick_params(labelsize=10)\n ax[i].yaxis.set_tick_params(labelsize=10)\n\n","execution_count":644,"outputs":[{"output_type":"display_data","data":{"text/plain":"","image/png":"iVBORw0KGgoAAAANSUhEUgAABEAAAAtICAYAAAD05NTLAAAABHNCSVQICAgIfAhkiAAAAAlwSFlzAAALEgAACxIB0t1+/AAAADh0RVh0U29mdHdhcmUAbWF0cGxvdGxpYiB2ZXJzaW9uMy4xLjAsIGh0dHA6Ly9tYXRwbG90bGliLm9yZy+17YcXAAAgAElEQVR4nOzdeZRcV33o++8+p051VU/qltStoVuSLQ8IZDDYsiUSpKdAgsVkEwwBk9gWy+/aL4tAkrsgJrrB3OUkeva6b90Q3s115Be4AkNsExOwCBgH7ChqbizZlgds2QJs2epBQ8/dNZ9pvz/OqVJ1q3pSd1dVd/8+XlrVvWufOrsl6+jUr37791Naa4QQQgghhBBCCCEWM6PSCxBCCCGEEEIIIYSYbxIAEUIIIYQQQgghxKInARAhhBBCCCGEEEIsehIAEUIIIYQQQgghxKInARAhhBBCCCGEEEIsehIAEUIIIYQQQgghxKIXqfQCqt3KlSv1RRddVOllCCEWiaNHj/ZrrVsqvY7FQq7RQoi5JNfo+SHXaiHEXJrNtVoCIFO46KKLePbZZyu9DCHEIqGUOlnpNSwmco0WQswluUbPD7lWCyHm0myu1bIFRgghhBBCCCGEEIueBECEEEIIIYQQQgix6EkARAghhBBCCCGEEIueBECEEEIIIYQQQgix6EkRVDFvDh7vZd+hE3QNpVnXXMsdOzayc1NrpZclhBBCCCGEEKJCOro72H9sPz3JHtrq29i9eTfb27eX5dySASLmxcHjvdx14Bi9iSxNcYveRJa7Dhzj4PHeSi9NCCGEEEIIIUQFdHR3sPfIXvoyfTRGG+nL9LH3yF46ujvKcn4JgIh5se/QCSxTURuNoFTwaJmKfYdOVHppQgghhBBCCCEqYP+x/VimRTwSRylFPBLHMi32H9tflvNLAETMi66hNHHLHDMWt0y6h9IVWpEQQgghxCQ8t9IrEEKIRa8n2UPMjI0Zi5kxepI9ZTl/RQIgSqkmpdQjSqnjSqlXlVLvVkotV0r9VCn16/CxOZyrlFJfU0q9ppT6hVLqqqLXuTWc/2ul1K1F41crpV4Kj/maUkqF4yXPIebeuuZaMo43ZizjeLQ311ZoRUIIIYQQE8gMw/DJSq9iRuR+WgixELXVt5H1smPGsl6Wtvq2spy/Uhkgfwv8RGu9CbgSeBX4EvCE1voy4Inwe4APAJeFv24H7oPg4gt8BdgKXAt8pegCfF84N3/crnB8onOIOXbHjo04niZtu2gdPDqe5o4dGyu9NCGEEEKIgGvDSDek+kHrSq9mpuR+Wgix4OzevBvHc8i4GbTWZNwMjuewe/Puspy/7AEQpVQjsAP4OoDW2tZaDwM3AN8Mp30T+Gj49Q3At3TgMNCklFoDXAf8VGs9qLUeAn4K7Aqfa9RaP6W11sC3xr1WqXOIObZzUyt3X7+Z1oYYIxmH1oYYd1+/WbrACCGEEKI6pAdhpAuc7NRzq4zcTwshFqrt7dvZs3UPLfEWRu1RWuIt7Nm6p2xdYCrRBncj0Af8L6XUlcBR4I+BVVrr0wBa69NKqfw75Tagq+j47nBssvHuEuNMco4xlFK3E0S8Wb9+/QX+mPNnobSX3bmptSrXJYQQQoglzM1Bsjd4XLjkfloIUfUmaneb/1UJldgCEwGuAu7TWr8LSDF56pwqMaYvYHzatNb3a623aK23tLS0zOTQeSftZYUQQgghLoDWYdZH90IPfoDcTwshqlyl291OpBIBkG6gW2t9JPz+EYIL+Nkw3Y7wsbdo/rqi49uBU1OMt5cYZ5JzLBiLub3sweO93HT/Yd5z75PcdP9hCeoIIYQQYm44WRjuDAIgC6/WRylyPy2EmLWO7g5ue/w2dn1vF7c9ftucBicq3e52ImUPgGitzwBdSqm3hEPvA14BDgD5ytO3Ao+GXx8AbgmrV28DRsK0u8eB9yulmsNiTe8HHg+fSyiltoXVqm8Z91qlzrFgLIb2sqUCHZLZIoQQQog5p3VQ4HSkGzyn0quZM3I/LYSYrfnO0CjV7tb1XF7ofWFeAi7TVYkaIACfA76jlIoCJ4DPEARjvquUug3oBD4Rzv0x8EHgNSAdzkVrPaiU+kvgmXDe3VrrwfDrPwT2A3HgsfAXwD0TnGPBWNdcS28iS2303B/dQmovmw90WKYaE+iotYxCZgtAbTRC2nbZd+iE1BERQgghxMzZaUj1gudWeiXzRe6nhRAXrDhDAyg87j+2f07qc7TVt9GX6Su8btJOcip1CsuwxgRc9lC+AqhQoQCI1voFYEuJp95XYq4GPjvB63wD+EaJ8WeBK0qMD5Q6x0Jyx46N3HXgGGnbJW6ZZBxvQbWXLd7CA+cCHW8MpLmstX7M3IWW2SLEVGzXr/QShBBi8fN9SPdDdrTSK5lXcj8thJiNnmQPjdHGMWMxM0ZPsmdOXn/35t3sPbK38Lpn02dRKFriLYUtMTB3AZfpqkQNEDELC7297ERbeCDIZCm2kDJbhJiM72sGkjl6hjOVXooQQixudgqGTy764IcQQsxWW30bWW9sG/Csl6Wtvm2CI2ZmfLtbjWZ13WoaahoKc+Yy4DJdldoCI2ZhIbeXnWgLz8aVdaRsb8FmtggxkdGsw1DKxvM1wTZqIYQQc873glofuUSlVyKEEAvC+AyNrJfF8Rx2b949Z+cobnd72+O30ZfpG/P8XAZcpksyQERZ3bFjI46nSdsuWgePjqe5c9emBZ3ZIsR4WcejeyhNfyKH5y+KjgNCCFGdcokg60OCH0IIMW3jMzRa4i3s2Tp/9Th2b96N4zlk3AxaazJuZs4DLtMhGSCirHZuauVuglog3UNp2ptruWPHxkKgQwIeYqFzPZ/BlE0yt2iL7gkhRHXwXEj1BdtehBBCzFhxhkY5zrWHPew/tp+eZA9t9W3s3ry7rPU/QAIgogIW8hYeISaitWYk4zCcdvC1ZHwIIcS8yo4EW17keiuEEAtGOQMuE5EAiJiWg8d72XfoBF1DadaNy9oQYqlL5VwGUzaOJ11ehBBiXnkOJHvBkaLSQghRrTq6Oyqe6TERCYCIKR083stdB45hmYqmuEVvIstdB45xNzPbsiJBFLHY2K7PQCpHxvamniyEEGJ2MsOQHpCsDyGEqGId3R3sPbIXy7RojDbSl+lj75G97GEPQMUDIxIAEVPad+gElqkKnVtqoxHStsu+QycmDWAUBzzqoyYDKZvGuDWrIIoQ1cD3NUNpm9FsUMxXCCHEPHJtSPWCk516rhBCiIr66tGv0p/px9MelmGxIrYCy7T46tGvknbTJQMj5QyCSBcYMaWuoTRxyxwzFrdMuofSEx6TzxrpTWRpilu8OZhmKO0UWoHWRiNYpmLfoRPzvXwh5tRo1qFrKM1IxlnwwQ+l1DeUUr1KqZeLxpYrpX6qlPp1+Ngcjiul1NeUUq8ppX6hlLqq6Jhbw/m/VkrdWjR+tVLqpfCYr6mwD/CFnEMIsQRpDelBGOmS4IcQQiwAHd0dvD7yOr72MTBwfZcz6TM4nsObiTexTIt4JI5SingkjmVa7D+2v6xrlADIInPweC833X+Y99z7JDfdf5iDx3tn/ZrrmmvJOGNT/DOOR3tz7YTHFGeNKKXwfI2hoC+RK8yZKogiRDVZpG1t9wO7xo19CXhCa30Z8ET4PcAHgMvCX7cD90EQzAC+AmwFrgW+kg9ohHNuLzpu14WcQwixBLm5IPCRHpQtL0IIsUDsP7afiBEBBeHnXri+S3eyG8dzcL2xXRJjZoyeZE9Z1ygBkEVkfNZFfpvJbIMgd+zYiONp0naQ7p+2XRxPc8eOjRMeMz5rJGoG/6vZRUUipwqiCFENXM+ndzTLqeEMtru4ipxqrQ8Bg+OGbwC+GX79TeCjRePf0oHDQJNSag1wHfBTrfWg1noI+CmwK3yuUWv9lA5SZb417rVmcg4hxFKhNaQGYKQ72PoihBBiwehJ9tAab0VrjatdbN9GEwSxI0aEU6lTJO1kYX7Wy9JW31bWNUoAZAGYblbH+KyLudpmsnNTK3dfv5nWhhgjGYfWhhh3X7950tod47NGVtbX4GswlZp2EEWIStJaM5Sy6RrKkMy5Ux+weKzSWp8GCB/zf9HbgK6ied3h2GTj3SXGL+QcQoilwMnCcCdkhiTrQwghFpiO7g5G7VFOp05jqGD7C4BCUWPWsLp2NQrF2fRZtNZk3AyO57B78+6yrlOKoFa5mXRg6RpK0xS3xozNZpvJbLq23LFjI3cdOEbadolbJhFT0VRr0VJfw0jGoV26wIgqlsy5DCZtXH9xZXzMkioxpi9g/ELOMXaSUrcTbJFh/fr1U7ykEKLqaR10d8kMV3olQgghLkC+80ttpJaMk8HTwQfhinPbYAayAyyLLiPhJhi1R6ULjChtJh1Y1jXX0pvIFubChW8zmW3r252bWrk7XH/3UJr25lq+/KG3ScBDVLWs4zGYssk6S7qt7Vml1Bqt9elw+0k+5awbWFc0rx04FY7vHDd+MBxvLzH/Qs4xhtb6fuB+gC1btsjHxEIsZHY66PDiLalMOyGEWFT2H9sfdHepaaTGrKE/04/ru2g0pjKJqAiu7zLijbBx2Ua+d8P3KrZW2QJT5WbSgeVCanVMZC620+zc1MqDt2+j48738uDt2yT4IaqW52v6EjlODWeWevAD4ACQ7+RyK/Bo0fgtYaeWbcBIuH3lceD9SqnmsPjp+4HHw+cSSqltYfeXW8a91kzOIYRYbHwfkr0wekqCH0IIscD1JHuImTEA6qP1XLTsImrMGgBMwwwKoiqCeiCl8n3LSDJAqtxMsjpKZV1c6DaTud5OI0Q10lozknEYTjv4S3C/uVLqQYLsjZVKqW6Cbi73AN9VSt0GdAKfCKf/GPgg8BqQBj4DoLUeVEr9JfBMOO9urXW+sOofEnSaiQOPhb+Y6TmEEIuMnQqCH/6SDzgLIcSi0FbfRl+mj3gkXhjzfI+oESWiIji+g2VYrKpbRcpJVXClEgCpeuNraWQcb9Ksjp2bWuck02Iut9MIUY1SOZfBlI3jLd06H1rrmyZ46n0l5mrgsxO8zjeAb5QYfxa4osT4wEzPIYRYBHwPUn2QS049VwghxIKxe/Nu9h7ZCwStbbNeFtMwaappYkV8RWFexs3QEm+p1DIB2QJT9S6kA8tcmMvtNEJUk5zrcXokw9nR7JIOfgghRFnlEjB8UoIfQgixCG1v386erXtoibcwao/SEm/htituwzIsMm6mol1fxpMMkAVgrrI6ZnrOudpOI0Q18HzNUNpmNONUbA2ppdVOVwghgvoeqb5g24sQQohFa3v79vM6ulyx8gr2H9tPT7KnYl1fxpMAiJhQJQIvQsw1rTWjWZfhtI3nV6bORzLr8v3ne3jkue6KnF8IISoiOwKp/qDNrRBCiCWnVFCk0iQAIoRYtDK2R38yV7GtLqMZh+89180/P99DKifF/oQQS4TnBEVOnUylVyKEEEKMIQEQIcSiY7s+gymbtF2ZLSfDaZt/OtrND54/RSZsqxu3TD76rrXcU5EVCSFEmWSGIT0gWR9CCCGqkgRAhBCLhp+v85ENiveW22DK5uFnuvjhi6fIukHWSV3U5GNXtfGxq9ppqo1KAEQIsTi5NqR6wclWeiVCCCHEhCoSAFFKvQkkAA9wtdZblFLLgYeBi4A3gd/TWg8ppRTwt8AHgTSwW2v9XPg6twJ/Eb7sX2mtvxmOXw3sB+LAj4E/1lrric4xzz9uxRw83su+QyfoGkqzToqYikVuNOswlKpMnY++RI6Hn+niX146jR0GPhpiET5+VTu/+6426mMSaxZCLGLpQcgMSdZHmcn9tBCimnR0d0xY8DT/3OvDr2P7NpayuLT50ooURa3kXflvaa37i77/EvCE1voepdSXwu/vBD4AXBb+2grcB2wNL75fAbYAGjiqlDoQXoDvA24HDhNcsHcBj01yjkWhOODRUBOhL5ljWdyiKW7Rm8hy14Fj3A1VEwSRAI2YC1knqPORDzyU05nRLA893cVjL5/G8YIb/2Vxi09c3c4N71xLXY0EPoQQi5ibC2p9uLlKr2Qpk/tpIUTFdXR3sPfIXizTojHaSF+mj71H9rKHPQDsPbIXx3cYyY2AgixZTo6eLMwpZxCkmu7ObwB2hl9/EzhIcDG9AfiWDvLZDyulmpRSa8K5P9VaDwIopX4K7FJKHQQatdZPhePfAj5KcMGe6BwL3sHjvdx14BiWqWiKW7zWm8T1NXXRCCqqqI1GSNsu+w6dqIogw/j1VmOARlQ3x/MZStkkK9Batmc4w4NHOnn8lbOFjJPmWotPXrOOj7xjLfGoWfY1CSFE2WgdZHxI1kc1kvtpIUTZ7T+2H8u0iEfiAIXH/cf2A2CZFoPZQQzDwMDA1z4JO8GqulXsP7Z/SQRANPCvSikN7NNa3w+s0lqfBtBan1ZK5d8FtwFdRcd2h2OTjXeXGGeScyx4+w6dwDKDQAeApzWGgv5kjsa4BQRFGLuH0pVcZsH49VZbgEZUL9/XDGccRjJO2et8dA2m+c6RTn726lnyO21W1Ee56Zp1fOjta6ixJPAhhFjknGxQ68O1K70SUeX300qp2wkySFi/fv0F/5BCiOrXk+yhMdo4ZixmxuhJ9gDQGG3E8R1MFdwrKxSO74yZUy6VCoD8ptb6VHjB/KlS6vgkc1WJMX0B49O2EC/YXUNpmsJAB0DUNHA8H7uo/WfG8Whvrq3E8s4zfr1QXQEaUZ0SWYehlIPrl3e7y5sDKb5zuJN/+2VvIfDR2lDDTdeu5wNXrCYaMcq6HiGEKDutg+4umeFKr0ScU9X302FA5n6ALVu2SKqQEItYW30bfZm+QuYHQNbL0lYfxE37Mn1YhoWrXQwMNBrLsMbMKZeKBEC01qfCx16l1PeBa4GzSqk1YSR5DdAbTu8G1hUd3g6cCsd3jhs/GI63l5jPJOcYv74Fd8Fe11xLbyJbyKhoaaiheyhDxFRorck4Ho6nuWPHxoqsb3y9j/qoScbxCuuF6grQiOqSdTwGUja5sKVsubzel+Tbhzs59Ku+wl3fmmUxPn3tet6/eRWWKYEPIcQS4GSCWh+eU+mViCLVfj8thFg6dm/ezd4je4Eg8yPrZXE8h92bdwNBDZCGaAN96T500X+j2VG+uOWLZV1r2e/elVJ1SqmG/NfA+4GXgQPAreG0W4FHw68PALeowDZgJEy7exx4v1KqWSnVHL7O4+FzCaXUtrDi9S3jXqvUORa8O3ZsxPE0aTto/2kaiuZai4uW1zKScWhtiHH39Zsrsr0kX++jN5Et1PsYSNmMZJzCetO2W9EAjahOrufTm8hyajhT1uDHr84m+PKjL/OfvnWUfw+DH+3Nce7c9Ra++Zlr+NA71kjwQwix+Pk+JPtgpEeCH1VG7qeFENVke/t29mzdQ0u8hVF7lJZ4C3u2BsVN888tiy4rzDcwMJRBcHkpr0pkgKwCvh/+sBHgH7XWP1FKPQN8Vyl1G9AJfCKc/2OCll2vEbTt+gyA1npQKfWXwDPhvLvzBZyAP+Rc267Hwl8A90xwjgVv56ZW7iaordE9lKa9uZYvf+htVVFPo1S9Dwi26TTVRgvrlS4wIk9rzUjGYTjt4Jexzserp0d54PBJDp8YLIxtWF7LH2xbz863tGIa5b9ICyFERdjpoNaHV/5C02Ja5H5aCFFV8sGOiZ7bf2w/G5ZtGLNNJuNmFn8RVK31CeDKEuMDwPtKjGvgsxO81jeAb5QYfxa4YrrnWCx2bmqtygDCRPU+RjIOj/3JjgqtSlSrVM5lMGXjeOWr8/GL7mEeONzJ0ZNDhbGNLXX8wdYN7Lh8JUYFotNCCFERvg+pPsglKr0SMQm5ny6fju4O9h/bT0+yh7b6NnZv3l3WN2tCLBY9yR4MDN5MvYnjO1iGxYrYiiVTBFUscAeP93LPY6/yxkBQtHTjyjru3LWpZABmfH0SkHof4nw512MgaZMt01YXrTUvdA3zwOGTvNA1Uhi/rLWem7dt4DcuXSGBDyHE0mKngloffnnrLQlRrTq6O9h7ZC+WadEYbaQv08feI3vZwx4JgggxQ3VWHa8Pv45pmJjKxNUup1KnuKTpkrKuQwIgYsYOHu/lC4+8yHDaIb8j4Ne9Sb74yIv8t49feV4Q5I4dG7nrwDHStkvcMitekFVUF8/XDKZsEtny7C/XWvPsySEeeOokL58aLYy/dU0DN2/bwNaLl1dkP6IQQlSM74VZH8lKr0SIqrL/2H4s0yqk7Ocfy52yL8SioIP2t2jQYXuB/PflJAGQJWR8J5aZ1NwoPnY045B1PEylMMIIiNKaRNZl36ET571mqfokUu9DaK0ZzbgMpe2y1PnQWnP4xCAPHD7J8TPnUruvWNvILe/ewNUbmiXwIYRYenKJIPhR5vbiQiwEPckeGqONY8ZiZqzsKftCVKPJtoeVei7lplhdt5rB7GBhC8zy2HJSbqqs65YAyBKR78RimarQieWuA8e4G6YMRIw/9sxIFtfXWAYYYZt4pYKOHd1D6ZKvUVyfJB9M+YtHX55xIEYsDmnbZSBZnjofvtb8x2sDfOvwSV7rPffp5jvXNXHLuzdwZfsyCXwIIZYezw0CH3Z5bzyFWEja6tvoy/SNKdqY9bK01bdVcFVCVN5k28OAwnMGBi/2vcjnnvwcUTNKY7SRi5ZdVHidjJuhJd5S1rVLAGSJKNWJJW2XztiY6tiaiIFne7i+JmIGc7QGQylGMg7vuffJCQMbswnEiIXPdn0GUzZpe/67Cvhac+hX/Xz78ElO9J+7wd+yoZmbt23g7e3LJjlaCCEWsexoEPwoY5ctIRai3Zt3s/fIXiDI/Mh6WRzPYffm3ZVdmBAVNtn2MADHd+jL9JHzcigUhjJwPZf+TD8Ay2PLK/b3SQIgi8hkW1wm6sQyUcZGsfHHrqyvoWsoja/BC1NmPT/YyVUbNScNbMwmECMWLs/XDKVtElkXPc833J6vOfjLXr59pJOTA+f+/962cTk3b9vAW9c0TnK0EEIsYp4LybPgZCq9EiEWhO3t29nDHukCI8Q4k20Py7pZhrPDeAQFtTUaT3ugYGV8JWk3TcSOVOzvkwRAFompMitm2ollfM0P1/NpaYgB0Bi3aHVrGMk4+OF72ZqIQWM8UpgzUWBjNoEYsTCNZByG0zaeP7+BD9fzeeJ4L9850kn30Lmb+9+8dAU3b9vA5asa5vX8QghR1TLDkB6QrA8hZmh7+3YJeAgxzmTbw17qf6kQ/CjmaQ/LCLbM/OTGn5RzuWNIAGSRmCqzYiadWMYHUzzfpzdhA0H2R8bxiEZM7vv9dxSCG++590ma4hajGYf+ZA7b84maBiNpe8xrS0vcpSNjewykctju/Nb5cDyfx4+d5cGnOzk9kgVAATsub+EPtq3nkpb6eT2/EEJUNdeGVC842UqvRAghxCIx2fawzz3xuQmPO506jWVY7PreLskAEbMzVWbFTDqxjA+mrKwPsjpSOY+RjFPy2HXNtbzRn2QgZWOgMJXC9nxcX3PweC87N7Vy8Hgvw2mbNwfSWKZiVUMNEdOQlriLjOMFdT5Sufmt82G7Po+9fJoHn+6iN5EDwFCw8y2t/P7W9Vy8sm5ezy+EEFUvMwTpQcn6EEIIMacm3R6mmLC1rac9DG2cVzi1nEEQCYAsElNlVsykBW6pYMqKuhoihkPHne8tecwdOzZyx7ePAqCM4F5LoVheZ7Hv0AmAQlZJe1OMs6M5OgczxC2T2hqzMEfqgCxcvq8ZzjiMZJx5rfORczx+9NJpHnymi4FkkGFkKPjtt67i01vXs3559WYTRSNGpZcghFgKXDuo9eHmKr0SIYQQi9T47WEd3R3c9vht+Hri7G8DA9d3eW34NSzDoiHawP5j+yUAImZusi0uM+28UiqYMpDKkcp5E3Z42bmplYZYhHTOxfE1UdOgpaGG+poI3UPp87JKQNEznMHXmtWNMekGs8Alsg5DKQfXn7/tLhnH44cvnuLhZ7oYSjsAmIbius2ruOna9bQ1xad4hcowlKKuJkJDLELMMiu9HCHEYqZ1kPWRGZKsDyGEEGVT3BZXodATpID4+CgUpjJxtctAZgDXn//ukMXk48hFYuemVu6+fjOtDTFGMg6tDTHuvn4zOze1cs9jr9KbyNI5mOaN/hSup7FMVci6GO+OHRtxPE3aDjp29Cez9Cbs8zq8HDzeO+a4y1obWNMUZ9PqRja21NMQswpZKF1DaeJFb/76kzlAk3N9fnk2wZmRLI7nTbgmUZ2yjkfPcIa+RG7egh9p2+Ufj3Ty6f/vCH//7ycYSjtYpuL6K9fywG3X8oX3v6Uqgx81lsnKhhrWL6+lpaFmQQU/lFJ/qpQ6ppR6WSn1oFIqppS6WCl1RCn1a6XUw0qpaDi3Jvz+tfD5i4pe58/D8V8qpa4rGt8Vjr2mlPpS0XjJcwghpsHNwUiXbHkRQghRdsVtcWORGBFj4jwLIwxBGBigwPbtCefOB8kAWUR2bmo9L3vi4PFeft2XxFRBXQ7X05waybB2WWzCzivj64Wkch4t9dEpO7xMloWy79CJMVklWdfH84MtYqahcH1Nf8LG8RLz8nsj5pYb1vlIzmOdj2TW5fvP9/DIc90kssF5ohGDD799DZ+8Zh0tDTXzdu4Llc/2aIxHqIksnIBHMaVUG/B54G1a64xS6rvAp4APAn+jtX5IKfX3wG3AfeHjkNb6UqXUp4B7gU8qpd4WHrcZWAv8TCl1eXiavwN+B+gGnlFKHdBavxIeW+ocQoiJaB0EPbLDEvgQQghREcVtcVfGV3I6dXrCuR4eER1Bo1EoLGVNOHc+SABkkdt36ASWYaABpRRKAT6cTeR417rmCY8rDqbkO7wUK9W6dqpCq8XBkXyNCMs0UATr8pWe944hYna01gynHYbnsc7HaMbhe89188/P9ZCygxZasYjBR65cyyevWcfyuupLCqixTBpiEeqjEQxDVXo5cyECxJVSDlALnAbeC3w6fP6bwH8lCE7cEH4N8AjwP5RSKhx/SGudA95QSr0GXBvOe01rfQJAKfUQcINS6tVJziGEKMXJBrU+PKfSKxFCCLGEFbfFrY/Ws4Y1dCY6C2+7+BoAACAASURBVM+P3xbj4xdqgGxo3FDWtUoAZJHrGkqzqrGG0yM5XO3j+RpfAx68e+Pyab3GTFrXlspCyY8XB0cMBUqFRYK1LnxoFTUXxZvHRSmZcxlM2vO21WU4bfNPR7v5wfOnyDhB4CNumdzwzrX83pZ2mmqrK/BhKEV9LKjtsVCzPUrRWvcopf4foBPIAP8KHAWGtdb5lJ9uoC38ug3oCo91lVIjwIpw/HDRSxcf0zVufGt4zETnEEIU0xrSA5AZrvRKhBBCLFAd3R2lu7hcgPFtcU3j3L2xQhUe80GQS5suHdM6t5wkALLI5YMXzbUWvYlckAkCWKbiked6eEd705RFRyfb2lJsqk4zxcGRm+4/zBv9SRJZF9vziZoGDTGLi1fWz/VvgZilrOMxmLLJhkGJuTaYsnn4mS5++OIpsmEGUF3U5GNXtfGxq9pZFi9vWtxUYvlsj5oIQaLD4qKUaibI3rgYGAb+CfhAian5MH6p3wQ9yXip2lOTzS+1xtuB2wHWr19faooQi5edhlQveOUtGieEEGLxKC5aOhctaUu1xe1OdOP45zIUizNAzqbOcmnzpbMKulwoCYAscvngxUgmKBypUPho1iyLEwkLoU4VANm5qZWPdw/zDz9/g5TtURc1+T/fc/GY42baaSa/rtXLIpMGVUTluJ7PYNommZ2fm+y+RI6Hn+niX146Xdj61BCLcONVbXzsXe3Ux6rn8mQaYW2PmLUUWtn+NvCG1roPQCn1z8BvAE1KqUiYodEOnArndwPrgG6lVARYBgwWjecVH1NqvH+Sc4yhtb4fuB9gy5YtUvRALA2+D+l+yI5WeiVCCCEWuOKipUDhcTYtace3xb3vhfv4+xf/Hp+x2eOmMlGoigQ/QAIgi15+68kd3z6KJsj8WFkfozFuobWesBBqsYPHe3nkuR5aGmpYHwYrxmePjG9zO1Gh1PHrmqheyExMlXkiZkZrzUjGYTjt4M9DnY8zo1keerqLx14+jeMFr78sbvGJq9u54Z1rqaupnsvSYs/2mEAnsE0pVUuwBeZ9wLPAvwEfBx4CbgUeDecfCL9/Knz+Sa21VkodAP5RKfXfCYqgXgY8TZDpcZlS6mKgh6BQ6qfDYyY6hxBLm52CZC/485OJJ4QQYmkpLlqaFzNj9CR7pv0aU22h+cN3/iEA9714XyH7w8TEVCYj9ghfPfpVCYCI+bFzUytXrW+edh2P8aYT3OgaSk9ZKLVUoOLB27eVPOd0gxozzTwRk0vlXAZTNo4393U+eoYzPHikk8dfOYvnBxfB5lqLT16zjo9cuXZMm+RKMg1FfU2EhqWR7XEerfURpdQjwHOACzxPkG3xI+AhpdRfhWNfDw/5OvBAWOR0kCCggdb6WNhB5pXwdT6rtfYAlFJ/BDwOmMA3tNbHwte6c4JzCLE0+T6k+iAnHdKEEELMneKipXlZL0tb/fTKr021haY4OAJB4EOj8fHRvkYpxZuJN+fjR5uSBEAWmYkCB9Ot41HKdIIbUxVKLQ5UmAqe7xritm89y+Wt9dy5a9OE22mmmjvTzBNRmu36DKRyZOy5/3SxazDNd4508rNXzxLGPVhRH+Wma9bxobevoaZKAh/xqElDzKIuai6lbI+StNZfAb4ybvgE57q4FM/NAp+Y4HX+GvjrEuM/Bn5cYrzkOYRYknLJIPghWR9CiAVqLotsirk1vmjpTAuSTraFBuDLP/8yKTeF7dloNB7Bv2X5Qqi+9lG6MvfbEgBZRKbKhhi/5eTdG5ez79AJ/uLRlyfNsphOF5ipAiz5QIXraU6NZDFQoDW/PJs4L7hRaq6p4I3+1HnZHdMJzoiJ+b5mMG2TyLpz3tb2jf4U3znSycFf9hYCH60NNdx07Xo+cMXqqsiuWOrZHkKIKuR7YdZHstIrEUKICzbXRTbF3CpVtDQf/Ljt8dvOC1qND2a9Pvw6rbVj3zc6nsMLfS/w+Sc/jxck/Y4pfDr+e9/36ejuqO4iqEqpdwD/BdhCUKDu3Vrr55RSfw38XGv92DysUUwhn/XxXOcQCli9LIZS6rxsiOIuLDPZOjI+uDGQyjGYchhO29x0/+FC4GSymh75QMUbIykMFL7WePnWtwa83pfkjm8fpb7GJJnzWN1YQ3/SxkBhGAoNeL7GGle4dSYtesVYo1mHoZRd2I4yV17vTfLAkZN0/Kq/cIlbsyzGp69dz/s3r8IyKx9oWOjZHnItFmKRyiXCrI/5aTcupmCXJ+gk13CxFMxHkU0xt8YXLZ0oaHV9//UceP3AmPGkkySSjbAivgKARC7BmdQZTMPE1dNvoFCJoNi0AyBKqQ8QFLv7D+BbjE2PzgGfA+SCXWbFgQxfaxRwajjL2iZoiFkTZkPMZOtIcXDj170JElmX5lqLlfU15wVOJtp2kg9U2J6PqVThTbcRvve0PY1lQtbxUQp6hrNB0dZwgtYQNY3zfp7ZbO1ZqrKOR38yV+i8Mld+dTbBA0+d5H+/PlAYa2uK8wfb1vO+Ta1EKhz4MA1FQ8yiIRapiiDMhZJrsRCLkOcGgQ87VemVLD1aQ+8xOPbP8KvH5/10cg0XS8VcFNkU5TVR0OqBVx9gZXzlmPGmmiaGckPUWrXEzBh9mT40mlW1q+hKdAHnZ3+cR4HjO2UPis0kA+T/BvZrrf9T2Oqw+IL9AvB/zeTESimToLNAj9b6w2FHgIeA5QTF927WWttKqRqCfyCuBgaAT2qt3wxf48+B2wAP+LzW+vFwfBfwtwQF9v5Ba31POF7yHDNZdzUorvMxmnGojZosi8eImgaup0EFLUYbYtaE2RAz3TqSD27cdP/hMRkX+cDJPY+9OmnR0nygwjQUvq8LWyIihoHjBUEPUylsz2ftsjg9wxm0DuYpgvuTloaa836euewmM9eqrTuN6/kMpmySublta/vKqVEeOHySI28MFsY2LK/lD7atZ+dbWjGNymZYxKMmjTGL2gWa7VHCnF6LhRAVlh0N2ttK1kd55RLwy8fgle9D/6/KeWa5nxZLwmyLbIry6uju4IW+F/B8LwhcaIhFYqyIrSDtpInVx8bMXx5bjuM5tMRb6En24GuftXVrqY/WEzWj5LzclOdUKAazgzieM18/Vkkz+Rh0E/Bw+PX4cM4owUVwJv4YeLXo+3uBv9FaXwYMEVyICR+HtNaXAn8TzkMp9TaCbgObgV3A/1RKmeE/BH8HfAB4G3BTOHeycywY+YyP3kSWprhFynYZSNmMZhxW1tfgo9Fak3M90rY7YTbEuuZaMs7YwmrT2TrSNZQ+r1uH6/n88myS57uGODua5fmuIb7wyIscPN5bmLNzUyt3X7+Zi5bX4mmNoSBigFIUMj3yWR6NcYu2phiGAi/MalmzrAbTUCV/np2bWnnw9m103PleHrx9W9UEP4r/nPKZMsW/J+WitWY4bdM9lJnT4MdL3SP82SO/4I8efL4Q/Ni4so67PvxW/uHWLbzvrasqFvyIGAZNtVHWLa9lzbI4dYurje1cX4uFEJXguTB6KmxvK8GPstAaTv8CfvZf4X9dB4fuPRf8WHEZ7LizHKuQ+2mxJOzevBvHc8i4wYeaGTczoyKbonzyW1+01njaw9c+Pj45L8ep1CmiZpSslx1zTNbLcmnzpXz9uq/zkxt/wjtb30nEDD4gX1W7ioiaPM/CwEBrjeM7jNgjdHR3zNvPd/65p68XmGhfwWagc7ovpJRqBz4E/EP4vQLeCzwSTvkm8NHw6xvC7wmff184/wbgIa11Tmv9BvAaQfeAa4HXtNYnwmj0Q8ANU5xjwSjeuqKUIhYJghH9yRyNcYu1y+IYhsI0DFobYtx9/eaSAYE7dmzE8TRpOyh+OVmwpFhx4GQ043CiL8nJwQwacN1ge4v2YTjtcM9jr445duemVn7yp/8HX7/lGi5vrcfXFLZh2J7G1ZqV9TUAREyDay5awddvuYZ3rW/G10z681Sb8X9OtdFIoX5JOaVyLt1DGQZTNv4cFDnVWvN85xD/+bsv8McPv8CzJ4cAuKy1nruv38z9t1xd0ayP2miEVY0x1i2Ps7wuuqC3ukxizq7FQogKyY7A8EmwpWB3WWRH4cWH4MFPwvc+A8d/CG4OrDi87Qb4+H741IPwjt8rx2rkflosCdvbt7Nn6x5a4i2M2qO0xFvYs1UKoFaj/NYXQwX3zYrgPt7XPgpFc03zlMGs4oBXnVXHivgKIsbEQRA//A+C9xd7j+wtWxBkJltgHgLuVkq9AjwVjmml1OXAncDXZ/BaXwX+DGgIv18BDGtdqJjSDeTzo9qALgCttauUGgnntwGHi16z+JiuceNbpzjHgjF+60pLQw09Qxlyro/WGtvz0Brqa4LAyC+6h0tuw5jp1pH8do58DZC4ZZAa1zLV1eAV1ZV4ra90MbH8Ob7wyIskc0Hgxfc12tfA2GDMZHVFqlmlu9PMdVtbrTXPnhzi24dP8lLPaGF80+oGbt62gW0bl1cswyJiGDTEIjTEIhWvM1Imc3ktFkKUk+cEGR9OptIrWfy0htMvwLHvw2s/g+J07Ja3wOaPweW7IFpf7pXJ/bRYMsYX2RTVKV+vxdc+lmGd2wYDrK5bjUazZ+v5HWOK/2zHd5XZ0LiBGy+7kW+/+m0SdmLSeiAKhWVaZasFMpMAyJcJUuD+HTgTjj0KrAb+Fdg7nRdRSn0Y6NVaH1VK7cwPl5iqp3huovFS74Amm19qjbcDtwOsX7++1JSKGd/1pCFmsbLBI5XzODOaHVOg9I3+JE+/OUhrQ5QVdaULlk4nuFBcaHV1YwzLzHFmNIcBxCwT1/MKv5HFv6GuHxxb6hz7Dp1gWdxizbJgX2Ai63BmJMuZ0RxXrW+ueL2M2apUdxrf1wylbUbnqK2t1pojbwzywOGTvHo6URi/Ym0jN797A1s2NFcs8FEbjdAYj4z5PV4i5uRaLIQos8wQpAeDN+Zi/mRH4PiPgqKmQ2+cG7dq4bLr4IobofWtlVuf3E8LIapMvl6LZVi42iVqRvG1T8SIYJkWLfGWaQWzxs+58cCNpJwUpmGOCaqM5+OXtUDutN85aK1zwIeVUu8D3gesBAaBJ7TWP53BOX8TuF4p9UEgBjQSRLCblFKRMKLcDpwK53cD64DusFjUsvC8+fG84mNKjfdPco7xP+v9wP0AW7Zsqao7lXwx0f5klpG0Q87ziRgGn915CU+dGBzzpjuRdTEUjGZcVtbHJu30MpnxHWNW1sfoS9hETcXGlnp+fTZBtijzQxH8Sxgt2vIxPgtlfIZEQ8yivibCSMbhwdu3zf43qsIq0Z1mLtva+lrzH68N8MDhk/y691wmzzvXNXHztvW8c11TRQIfSzDb4zxzeC0WQpSDa0OqF5zs1HPFhdEaTj0fBD1efwK8onqcrW+Dt/0uXH4dROsqt8aQ3E8LIS5UR3fHpFkYF2r35t3sPbKXhmgDA5kBfBVsfWmINsyobkt+fa8Pv47t2yTs4MNTpdWkGSAaXdYCuTP+6FRr/QTwxIWeUGv958CfA4QR6y9orX9fKfVPwMcJUgNvJYiGQ9Aq7FaCNMGPA09qrbVS6gDwj0qp/w6sBS4DniZ4/31ZWKG6h6Cw06fDY/5tgnMsGDs3tfLx7mH+7uDreL4mFjFpiEV45Lke0rbL6sZzFXptz8dQwSMEWRa9o1neHEhz0/2Hz8uymKhrSantHDURg6wbbK9YvSzGmwNjt3ZEDMWaZTF+3ZvgrgPHsF2PRNblzEiW5zqHaA07uhR/ej+QypHKebzn3ieromvKbJSzO03W8RhI2eSc2W938bXm0K/6+faRk5zoO9eOccuGZm7etoG3ty+b9TlmKqihEvx/vgSzPSY022uxEKIM0oNB5odkfcyPzBAc/5dgm8vwyXPjVh28ZVcQ+KhstseE5H5aCDET+UKllmnRGG2kL9PH3iN72cPs66oUb19xfRfbt7GUxYbGDdMOsnR0d/Dln3+ZUWcUx3cKdURgGu1woawFcqf9bkIp9Slgndb6v5V47gtAp9b6u7NYy53AQ0qpvwKe59weyK8DDyilXiOIVH8KQGt9TCn1XeAVwAU+q7X2wvX8EfA4Qduub2itj01xjgXlqRODtDfHx7wZTNsutuuPCSpETQPb84maBomsw6nhLBpNLGKctx2meJtLcdeSuym9naMhFsFNB/U66msiRE2F7WkihqImYtDSEHRtsV2HiBG8Qde+xgdcV9M9lKGhxqSlMUbcMhlI5ehN2LTURzEVPN81xG3fepbLW+u5c9emBRkIme/6Ja7nM5i2SWZn39nF8zUHf9nLtw93cnLwXDBr68XLueXdG3jrmsZJjp4flhlke9TXLN1sj1LKcC0WQsyWmwtqfbhTtwEUM6Q19DwbBD1efxL8ovaJq64Iantc+jsQnd8tpxdK7qeFEBciX6g031Y4/zhXdTNmW6/lq0e/yog9ghdcPqYV9MizlFXWArkz+Tj1S0x8gUsTRKFndMHWWh8EDoZfnyCoOD1+Thb4xATH/zXw1yXGfwz8uMR4yXNUm4kyMfImKrAZNVWhs0vcCj4x70vaNMYj9I5mC/8jrqyvOW87zPhtLsXP57dz9CWCGiM518c0FB+8YhVnRm26h9JsXFnHQMqmMW6N2fJhmYpE1kX7Grfo74EGMq6PZShGMg6pnEdLfZSaiMmpkQwGClPBG/2pMYEaEdTlGMk4DKedWXd2cT2fJ4738p0jnXQPnSvK95uXruDmbRu4fFXDJEfPvXy2R2PMIh41pz5gaZrza7EQYo5oHWQlSNbH3EsPBt1bjv0ARooapUTr4S0fhM2/Cysvr9z6pk/up4UQM5YvVFqsnHUzpvJm4k0MZeBpr5D9Md0gyMXLLp7PpZ1nJgGQy4CXJ3ju1fB5MUtf+9mv+LuDr+P6PjWmgef75wUAJiqwedmqRu7YsbGw7eLilfV8+trlPHVikKcTg8QiBivra2gMgyeu5/Nc5xDvufdJ+hI5VjfWjFlLvmtJ8bab/LqW1Voc7RwZ05Y2H7gp3vJxz2OvcvzsuRoS+WQopYLtFs11NfzkT7fxnnufpClu8UZ/CgOFYSg0QWZCvn2sBECCtraDKRvH86eePAnH8/nXY2f5x6c7OT0S7EtXwPbLV3Lz1g1c0lreqvj5bI+GmFWxFroLiFyLhahGTjao9eHaU88V06N96H4mqO1x4iD4RRmPa64Mtrhc+ttBO9uFQ67hQogZa6tv4+ToSRJ2Asd3sAyLhmgDGxo3VHppAQ2enrjQ6UTa69txtDNn23mmYyYBkDRBoaNS1gGS5zlLB4/38ncHX8fXGss08DQMJB1W1DMmADBZgc1S2y4+D9x0/+FxBVIdeoazRMItL/3JHD3DWZRSNMSCAElx15Ifv3QapcBQCl/DYNLG1ZrPP/Q8X/vUu/hF9zD/8PM3SNkedVGTT1y9HICBlF0oikrRIzr4cOy5ziEOHu8tBHVsz8cMi2tqHWzjKQ7ULPTaIBfKdn0GUzZpe3bbXWzX57GXT/Pg0130JoK/soaC33pLK7+/bT0XrShfgTilFHVRkwbJ9pgpuRYLUU20PlfrQ8yNVD+8egBe+QGMFn26WdMImz4UBD5WXFK59c2OXMOFEDO2ZdUWjp49ilIKExPbt+nP9HPjZTdWemkAtNS2XFA2ytn02UIwpxrb4P4M+LJS6nGtdW9+UCnVAvwXgtZdYhb2HTqB5wd1NBQqyJJAM5J26DbO1WWYaYHNg8d7GUrleHMghWUYrGqs4exo8O/rqoYYSilWNcToGc5wZiRLfU1kTFDl4PFefhlmcWjACcMYEQPStsfnH3yOpO1hGoqIEQRO/vbJ11jTGGSbKKA3OfYTMR0er4AvPvIiNabidCKH1qCVxjQMtIb6msiYQM342iWL3Vy1tc06Hj966TQPPdPFQPhnYSj4nbet4tPXrmfd8vLtlbZMg8aYRX0sItkeF0auxUJUCycT1PrwnKnnislpHzoPB7U93vx38IsKe699V1Db45L3QiQ28WssDHINF0LM2LNnn2VlfGUhAyRqRGmINvDs2WcrvTSAC3+fosH1XQazgzhl+rd0JgGQO4HDwOtKqZ8Ap4E1wHXAMPBnc7+8paVrKE1NxMD1NPkOo0pBzvMLmRh50y2wWVzctL0pztlEju7hLIaCtqZYYTtM8Kg5M5pjJOOMCars+pt/L5nM5PpQFzVI2h6+hhojKFRpKHB9n56RLJvXNFIbjaCB/qRdeB3LDII8y+IWAymbSLi+U8MZHB8MpVmzLHZeoOZCW/kuRHPR1jbjePzwxVM8/EwXQ+ngomIaius2B4GPtU3lSRuWbI85JddiISpNa0gPQGa40itZ+JJ9cPxAEPhInD43XrMMNn04qO2xvLz7w+eZXMOFEDPWk+xheWw5K+IrCmNa66qpAdKf6ccgeC/oM/2t+q52sZSFRuPoKguAaK07lVJXAv8Z+C3gncAA8P8Cf6O17p+fJS4d65prcT2fgZQNfhD88LQmYhjcsWPjBb3m+OKmjfEoadulL5E7r7NGxDS4an0zD96+DQiCJzfdf3hMDY/xVtbXjOkakmeosBZc2JVm9bKga01+btQMOsX0JXIYKqj10RiP0hiP0pfIkg6DKpqxgRo4V5tksZqLtrZp2+UHz5/in452M5IJLiaWqfjAFWv41LXrxrRLnk+S7TH35FosRIXZ6aDWhzf7DlxLlu9B51NBbY83fw666N+7tquDLS6XvBciNRO/xgIl13AhxIVoq2+jL9NX6P4CkPWytNW3VXBVRRREjAiGMsh62WkfptE4voOpTKJGdB4XeM5MMkDQWvcR9hwXcy9f22NFXXRMt5XP7rzkgrMdptsxpnjLC4zNHCmu4TGZTNEbdlNBrWWOOUfEDFrkLq+zWFkfvAHvGc6gCAIieSvraxjJOHTc+d5C7ZLx5xmfEbMYzEVb22TW5Z+f7+Z7z/WQCF8nGjH40NvX8Klr1tHSMP83k0op6mqCTi4xS7I95oNci4WoAN+HdD9kRyu9koUreRZeeTSo7ZE8e2481nQu26P5oootr1zkGi6EmKndm3ez98heIOj+kvWyOJ7D7s27K7uw0EUNF3Fi5MQFHavRrIivKFtB1xkFQMT8mmltj6kcPN7LaMbhzEiWmqIOMKU6xow/V3HmSDRikHPPT2VSQFeJ7A8AT8N1m1u5eGX9mOKoH7xiFUc7RwpBEVMpXF+zsv7cG/PiAMdkBV8Xi7loazuScfjec918/7keUnYQiIpFDD5y5Vo+ec06ltfNf0TVMg0a4xb1NZLtIYRYZOxUUOvDv/DMvCXLd+HkfwTZHif/d1DrI6/92iDosXEnmOX55E8IIRai7e3b2cMe9h/bT0+yh7b6NnZv3l2WoqHT8SdX/wlf/vmXSbmpGR+rUFiGVbZgzqQBEKXU08BurfUrSqlnmCIRQGstPcFnabq1PaaSz+CoqzHJ2B6253NqJEPO9YhGzAk7xuQVZ46sbozRPZw5rxZFoU6JBsOA4s6sEUPx6ukERztHaGmoYX0YvDjaOcLHr2rjqRODYaveOvqSOSKmQmt9XoBjroNC1SZtuwwkL7yt7XDa5rvPdvPoC6cKGThxy+Sj71rLJ65up6l2fm8oJdujPORaLESF+F7QkSSXqPRKFp7E6TDb49Fgy1BefDm89SPBNpemdZVbXxnJNVwIMRe2t2+vmoDHeNvbt/OX7/lL9h/bzzNnnpmyHa6BgQ7/Mw2TPVvL0wIXps4AOQZkir6+8GqMoqzyGRzL4jFqIiZ9iRxZ1yNte9zzsXcUAggHj/ey79AJuobSY1rM5tvSer6mP5kbU9m3Lmqysr4GpeDkQBrNuZa1pqFwPR/X1xw/myQWMVi9bGwB06dODPLg7dsK5+5L5uhL5IiaqpCZUhzgmKugUDWZbVvbwZTNw8908cMXT5ENs3Pqoia/e1UbH7+qfUzNlPkQjRg0xCwaaiIYku1RDnItFqLccklI9UnWx0x4Dpz8eVDQ9OR/MOZStW4rbL4RLt4B5vz+G1WF5BouhFgQ7nvhPh549QHSTppaq5YdbTvoy/TNKOtkquAHgGmYhfa3Gxo3lDWwM2kARGv9maKvd8/7asScKc7gaIhZNMSswlaL4uBHvs7H+Bazd+zYyOcffI5EzkMTbHeBoLZHvo7EqeFztTm0Bsfz8XWwpUWFx/hac2o4y9qmYB35AqYHj/fyhUdeJJlz8XyNaSiikciiyu4oZbZtbfsSOR5+pot/eek0dhj4aIhFuPGqNj72rnbqY/O3q81QirqaCA2xiGR7lJlci4UoI98LAh+5iQuAi3FGTwV1PV55NKiTkle7At56A2z+KDRWSaG+CpBruBCio7ujarev5N33wn3s+8U+lFJEVISUneJHb/yIppomGqwGXux7kc89+TkuWXYJf3L1n4xZf0d3B3uP7MXxp9fJZVXtKizTqkgdk2m9W1JKxYAR4JNa6x/M75KWlokyMGYrn8GR7/4C5xcPzWeJeL7mjf4UtudjKsW9PznOnbs2kXH9MfG7fGeXMyNBG11N0K43CHQEc9zwC0MFNSG0Bh9N52Aa01CYSnHxyjrueexVhtMOaI0POJ4m59j8xfd/wc///Ldn/fNXo9m0tT0zmuWhp7t47OXTOF5w/LK4xSeubueGd66lrmb+Ah/RSFjbIyrZHpUm12Ih5lkuEWZ9XNi2xCXFc+CNQ0Ftj64jnEtqULDhN4LaHhvesxSzPSYk13AhlqZ8cMAyLRqjjfRl+th7ZC97KN+2j+l44NUHCsGPYiO5EVJOCqUUpjLpTHSet/79x/ZjmRaD2cEpz6NQnE6d5pJll/DFrV8s++/BtN41aa2zSqleQHq+zaHJMjBmGwQpVTx0JOMQNQ3ec++TrGuu5VdnR6mviXB6JIdSYBoK39f8qjfJvT85jq81MctAEQRJHC8IiOQ8HzTURk1WLguyQc6MZscUnrEovQAAIABJREFUSjXCFr75N+sA2tP4StOXzDGScdBaU/Q0GugeyXHweO+iygKZTVvbnuEMDx7p5PFXzhYCJ821Fp+8Zh0fuXIt8XnKxJBsj+ok12Ih5onnBoEPe+bF25ackS449gM4/kNID5wbr2uBt90Ab/0oNK6p3PqqmFzDhVia8sGBfAvb/OP+Y/srHgApzkxJ2Ikg+BF+3ukTvLfTaHzto32Nj49C4fjOmPX3JHtojDaS83JTntNUJiviK2iKNVXk55/Jx8b7gM8rpR7XWk8vt0VMqrjTClCokbHv0ImSAYCpskXGP19cbLQuaqIA2/MLwZZkzmM042AYBkZY0VQBlgkn+lMoIOuc/ylYjWmgCbZe5GtNKAWdA2nys4PDxmY66PBXxFC4RZGPfDFVdPD8RD//QjObtrZdg2m+c6STn716tpBds6I+yk3XrONDb19DzTwFJWosk4ZYRLI9qptci4WYS9nRIPhxgV24lgTPgRP/Fmxz6TpyblwZsP434IqPwYbfBEOaC06DXMOFqELzuUUlHxwoFjNj9CR75uT1L9T4zJRTnMLVLkoHmR4GRiEI4ulzH+RqNL3pXlJFHxq01bfRl+nD11NnULra5Wz6LGfTZ/nSoS9xz4575v6Hm8RM/qVqgv+fvTcPk+Oqz/0/p6p6nenZNIt2ydq8gjd5AWyjC3bY5UBIMAQHc+GBAAH74YaYEHASCFz8u9xE5hdC8IVcgSE4DpuV2OB4QVhgy1iSFyxbljSyRpqRNPtM713buX+c6p7umZ6ebml21UfPPDM6XV11umfmTNVb7/f9chFwVAjxKNBL6RWulFLePp2TW+wU53TkyWdkjGcqt0j+cctxGE1bnBzNsO/YMJ/Ysp5PXX817717N5YrS8SWlroAJ0dzBIUsBJm6SJbHwnQPZ0rcGeOxHZfehFL4WutD9AyPiR+VkBJ647lxPzhjX4d0Ufb1LySklMQzNsNps+a2tkcHU/xg9zF++XJfQfhoj4V475WrectFSwka2rTPVxOC+rBye4QM3+2xAPDX4rnm4MPwxF0w0gVNa+C1t8KmG+Z6Vj614tiQ7AUrM/W2Zysjx1Sg6YH/gMzw2Hh9h8r2uGArxHy3R434a7iPzzxjpktU8uJA3vkBkHWyrKif22ykbXu3MZAZwJEOAS1AfaCehJXActUN8kpIJEk7ya7uXVy78lpuufAWvvLUV6oKQC3mgVceAJhVEaQWAeQPgLynpdxPggT8BbsGqsnpyDOVW+Rbjx/BchwGkxaulEgJOdvlHx49BCixRRdwpD+J6bgEdY3W+iABTaBpqsRFjYUxdEGlmAopwdCVi2M4bWE7LmWMIuWfW+ExDWipD5Z9/QuF021r29mf5Pu7j/H4wf7Ce7SsMcz7rlzN713YQUCffuEj7/aIhQyE8N0eC4gZX4uFEE3At1En6RL478DLwL8Ba4GjwB9JKYeF+uG5C3grkEa1etzn7ecDwOe93f6dlPK73vjlwHYgAjwI3CqllEKIlnLHOJPXMu0cfBh+/uegBSHcDIle9X++5osgC4nMiCrf8F0fE3FM6Pylyvbo2TM2LnRYe43K9lj9WtB8wfw08c+nfXzmGTNdopIXB0A5P7JOdk7CP4vZ1b2LztHOgtPDdm0sLGJGjKSdxHRNNKERFmFybm5SYWPb3m2F9ryf43N84tFP1CyC/OLoL+anACKlPGcmJ3I2Ui6nw3IkH71u3YRt826RRNaiP5HDdFwCmmA0YxUeH00r8aM4ZFNK+MbOTtpjIXpGsiqIVFOdWnpGsizzWtQGdFGSFVJRqNCUQBIOqBa37bEwg68MIqUqZzmd80mBElUCul729c93Tret7cHeBPc82cVvOsfqqFc2R/jjq1bzxvPaMaZZ+PDdHgufWVqL7wJ+IaV8txAiCESBzwGPSim/KoT4LPBZ1En6W4CN3sdVwDeBqzwx46+BzagT+r1CiB2eoPFN4CPAbpQA8mbg594+yx1j/vDEXUr8CHpCbTAKpjfuCyDzH8fyXB/Zqbc92xg+Oub2yI6OjceWwgW/rxwf9Qu/PHWu8c+nfXzmHzNdopIXB+ZTF5jt+7djaIZqauH9c6WLJS02Nm1kKDtEwkpgu5WvbQ6NHCq4QK5deS0bmzZycORgTXMpLq+ZDfxizVmmUk7HygpdYFY1Rzk6mGQwaRUCSy1Xksja7DzQx6rmKCdHM2PigwCkCiO1XZeBpHezIf+497kuqPPWVy3j279+hWTOrkq8yFgOAmiKhQolO4YQWFKeVmd7zeskI4Tgi1svXFD5H6fb1vbFE3Hu2d3FU6+MJSWvaYny/qvXsOXcNvRpzt8I57M9fLeHzxQIIRqA64BbAKSUJmAKIW4EtnibfRfYiRInbgS+J9UvwG4hRJMQYpm37cNSyiFvvw8DbxZC7AQapJRPeuPfA34fJYBMdoz5w0iXcn4UE4ioUoGzgYVc/pMZhvSQ7/ooxs5B56NK+Dixb2xc6HDOtXDhH8Cqq3y3h48PC6ONqc/pMRslKnmBYL7Qk+yhPdLOydRJLGmVuDaOxo/iuA66rmNoBrYzuQgikSXlQtevub5mAQQoiCizQU0CiBCiHbgNuBJYBpwEngK+LqXsnf7pLS7K5Xj8aF9PVRf9H71uHR/9/l4kEg1BPl+mORrgW48f4aPXrWPfseGxTizez7AmIKhr5BzJyqYwA0mzUAKztD5Ez0iab+zsxHZcqtUvBEqAGUyZDKdN5SAxNGzTmfL5RXmnBaRUrpJ1rXULSvw4nba2v+se5Xu7u9jbNebqX9dax/uvXs11m9oKYbTTga4J6kMGsXBgRrJDfOaOGV6L1wH9wP8VQlwM7AVuBTqklCcBpJQnvTkArACOFz2/2xurNN5dZpwKx5g/NK1RZS/BolI9KwNNq9XXC1kgmIqFWv5jm8r1YU+dTH/WMHTEc3s8ALkit0fDCs/t8Q7V1cVnRvDPpxceC6WNqc/pMR9LVGaCYhEvbsbRhV62XMV0TQB0qY9dvFXAci1u33U7DcEG4macqBElbVef6RjVo7P6+1S1ACKEeB3KqmwDDwMvAu3AnwKfFEK8RUr5mxmZ5SKh1q4vxWw5r536kE7WcosyPMLEwgbdw2m2nNfOJ7as5x8ePVRyc8t2IWwop4eha6xrqy881p/Iksy5hcyPai/jJWAXXfRrSKo9rSx3jIIpZRruyk3VKWc6yFoOA8kcpl1dzoeUkmePj3DP7i6ePT52ormhvZ4/uXoNr92wZFqFD9/tsbiZhbXYAC4DPimlfEoIcReqFGXSKZUZk6cxXjVCiI+gSmhYvXp1LU89c157q7roN/HKKU6Ba4IRhJ13wnP/uvAEgmpZaOU/UirXR2bYd32AEuo6H1XZHiefGxvXdDhnC1z4Llh1pers4jNj+OfTC5P53MbU58yZjyUqU1GrI2m8iGe7qhOLLkodfrrQCyUptmsT1IMV52EIg8GMKuVvDDaSNJM1ZYCEtTBrm9aSsTOz9vtUiwPkH1F3At8hpSz0vBFC1AP/Cfz/qJNmn0mopetLOTZ1NEwITU2bdiE09FPXb+LJzgGefKU0MzBpurzmnEZeOBEnZToTAk69apnTZjIZQBdqv/njaYy1wi1GE7CiKUzKrL3+q1jwiIUM+pM5GiOBsp1yzhTbUTkfyVx1OR9SSvZ0DfP93V38rideGD9/WYybr17DVee0TJtA4bs9zipmei3uBrqllPlelz9CCSC9QohlnjNjGdBXtP2qouevBE5441vGje/0xleW2Z4KxyhBSnk3cDfA5s2bZ/fKdtMNwNfgkb+G4U4lCDSuVi6DX/89hFsg1qS2ne8CQa0spPIfO+e5Psy5nsncM3BIuT1efgDM5Nh440q44J3K7RFdMnfzO/vwz6cXIPO1janP9DFTJSozUTpVyZEElD3eeBFvSWQJfek+XOmWCBYaGg7qmszFnfIGta4pwURDozfdW3MAqoNDIpegPlg/a79PtQgg5wHvLl6sAaSUSSHE14B/n9aZLUJq6fpSjmpCU/efTBSEh3woqQD2do1gueV/JM1K/W7PgKAXsmm7Lq6EtvogfYnchBtxq1ui6JqgPRauaf/jS4oO9yWxXUld0EAERU0Om0pIKRlJW4xkrKpcKlJKnnpliHt2d/HSyURh/KLlDdz8mjVsXtM8bcJHJKgTCweoC+q+2+PsYUbXYinlKSHEcSHEuVLKl4E3ou5Qvgh8APiq9/l+7yk7gD8TQtyLCkEd9QSMh4CvCCHyV8y/B/yllHJICJEQQlyNsnz/CeqEP7+vcseYX2y6QYkazetLS2FcG8w46maux3wVCE6Hqcp/5gO+60NhZeDQw8rt0fu7sXHNgPVvUJ1cVmz23R5zg38+vQCZr21MFzJnQ6bKTJVOTeZI2rZ3G2k7XfZ45US8gBYolLvksaSFjiqNkUjcSW91K3JODoHAwalZ/AB13TSYHcTQjVn7fapFAHkRWDrJY8uAA2c+ncVNLV1fxpN3OqRyFpYjCRoaG9tjE0o8UqaDoQu0opMaV7rk7Nk5ESx2k7hSCR+uhEhAEDI0dZE+7qS0ezgDSEbSJu+9e3fVZSvjS4ocKdEEDCRzNHhOm1ocNuVI5myGkia2O3W5iyslTxwe5J7dXRzqG7vLdsmqRm6+eg2XrGqaFpFC1wSxcIBY2JiR9rg+857ZWIs/CfzA6wBzBPggysR1nxDiQ8Ax4A+9bR9EtcA9jGqD+0EAT+j4EvC0t90X84GowMcYa4P7c+8DlPBR7hjzj3JuCD0E9rjuIvNNIDgTist/AhH12lxTjc8HrCyk+s5u18fAQSV6vPwgmEXX142rlehx/jsg0jz5831mA/98egFytmREzBZnS6bKTJVOTeZI6hztZEX9irLHKyfiTdbhRSJpDjWzJLqElJWiP9OP6Uz+t/V0hI/CHKSNbdskcgk+s/kzp72fWqhFAPkkcI8QIgn8TEqZE0KEgHei7NF/MhMTXExsOa+dL6Iu3Kfq+lJc2lEf1BlMmTREAixrjJQIJ+OfWxdUwkpxE5EaMjrPmICuYTkuEsjZEl0TbH31Uk7FTZ45PowhBJoGVtGkbFeiC6gPGTWVrYwvKQp6xzadMbGiFodNMVnLYTBlkrOmLstxXMmuQ/18f/cxjgyMnXBuXtPMzVev4VUrG2s+fjl8t4ePx4yvxVLKZ1Hta8fzxjLbSuATk+znX4B/KTO+B7iozPhguWPMS4rdELk4xE+MiR99L6owSS0wvwSCMyVf/vPEXcrV0rR6foS8SgnpQciMzO085gozDYf/y3N77B8b1wKe2+NdsOJyZQn1mQ/459MLkIWYETGfOVsyVWaqdGoyRxJS7b/c8f7qqr+aIOK5uAW3R7HTQyJ5z3nvYU/vHlJWCsux0FA3XYu3EwiCepCcc+Yh49ORBVkttQgg9wNR4F8BvIU7n6iZBX5afFEmpZx/6f3zgC3ntU95YT+htKM/ie1I6rxQy0qlHR++5hzueuwwtuuiCQoOjNnCcZX40Rw1WNEUJWM57D02yrsvW8Fvjw6hC+XUgNKOMIamMZA0WddWX3XZyviSorZYiO7hDIYukFLW5LDJYzsuQ2mTZHbqnA/Hlex8uY/v7z5G19CYy+TqdS3cfPUazl/WUOHZ1WFoGvVhw3d7+BTjr8XzgbwbYmQQvPCvAo6lHCLtF8AbvzL3AsF0sumG+fV6rAwk+9R7frbR95LK9jj4c7CKnI7Na1W2x3lv890etWKEZuMo07KGCyHCwONACHU+/yMp5V8LIc4B7gVagH3AzVJK0xNZvgdcDgwC75FSHvX29ZfAhwAH+JSU8iFv/M3AXYAOfFtK+VVvvOwxzvidmefMtzamC5mzJVNlRf0KuuJdJMwElmsR0ALEgjHWNKw5o/1O5kha27iWoexQ2eNdu/Jatg5s5Z6X7iFtpYkGouhCRxMautBxpYvt2ir3A8l9L99HLBSjIdhADz1IJAEtgPQuLPOuD1e6GMLAltVlJJZDQ6Mh3DAvQ1C/wZllZQL+gl0N33r8CKbtMJi0MR0X21GlHf2JHLFw5dKOT12/CYBv//oVUqZDXVDnw9ecw98/cmhG5lpc8iIAhKA5orOyuQ4Y63Tz5JEhNrXX88pACldKBMotYjpKqBGCgnOj+LVV6uoyvqRI1wTN0QBL6oKMZqyKDpvx1JLzYTsujx7o4wdPHfPKdxSvW7+Em1+zhk0dsVrewrJEg0r0iPpuD5+JTMta7HOGbLoBTrwPfvXVcQ8I1VVDaDB6HB78NDyxyNrhzgdcV7k+sqNTb7uYMFNw8CHl9uh/aWxcD8KG65XbY9klvtujWnQDAlHvI6J+d2ee6VrDc8AbvOyQAPBrIcTPgU8D/yClvFcI8c+o8+Rvep+HpZQbhBA3AXcC7xFCXADcBFwILAceEUJsKprrDajw6qeFEDuklC96zy13DB+fqjhbMlU2d2xmb+9ehBDo6JiuyUBmgD/Y+Acl29WahzKZI+mFgRf41vPfKnu8Xd27+LcD/6bcHELD8m4cOK6D1GRJOYxAMJwdJmElcOWY4yO/TV78kEgs98xuQOjohIzQrApgVQsgUsq/qWXHQojrgL3jQ57wF+wpOdgbJ5610RDoQmAjcaQq58hTqbTjU9dvKggheSoJILoAIURJa9taiAY0GqMBArpO2rRZ2lBqvcoLGl+68SLu2LGfvkQW15WFgFZNCKRUJSzFr228E2Z8ecyW89p5d/fIBLFn/GufikTWYjhlTZnzYTku/7W/l3/97TFOjiqruwCu29TG+69ezfqiFsOnQ0DXvE4uBobv9vCZhGlci33OlKO7lNAhXUCMKcL5kwjpQtPaxdcOF+Dgw14pTJcqB5pNgcdMq6wP5/TvNi0opFRlVft/AoceUq6XPC3rlOhx7lshPD3llosaTRsTOwJR0ANTP2eama413Cs/zAeOBbwPCbwBeJ83/l3gb1Dnujd6X4Pq7vWPQt1huRG4V0qZA14RQhwGrvS2OyylPOLN417gRiHESxWOMaecDaGai4WzJVNlT+8eWiOtBUdGUAsSC8bY07unsM3p5qGUcyRt37990uM90vUIo+YomtDQ0FT3FykRQuC46hpToHIkpZQ4OLiOS0gPFQQSiUQwvQK7pmksCS+ZVQGsFgdI1QghdOCXwBUop0UBf8GeGsuRuK5UWbrjNInTLe2ohJNvGXMaBHXB+nbleEibNqbtkrGcsp1u8hkoX/35SxzsSxacFrYrkUKytDFC2rQLr218yOn40p+dB/r40b4e2mIhVnuhsj/a18OrVzZV5fqoNufDtF1+/sJJfvjb4/QlVI2bJmDLue388VWrOae17nTeOkAJT3VetkckOCt3nnzOIiqtxT7TwEgXGGEvbFJOvKdrhNWd+MXWDvfgw0rQ0YIqCHa2BB7XhVQ/5BJTb7sYyCXg4C9UmcvAy2PjRgg23KCEj6Wv9t0elRDCEzs8wWN2SlymjanWcO/xvcAG1M2/TmBEyoIXvRvIX1GsAI4DSCltIcQosMQb31202+LnHB83fpX3nMmOMWecLaGai4WzJVOlJ9lDS7iFJZGxVuNSyhKnQ7k8lLSV5vZdt9MQbKjpval0vP5MvxI/vEYZAoGhGTjSIaAHkFKVuCwJL6En1VNyTmMIAynGSl7yz4czC0AF6Ih2YOjGrApgMyKAeEz6F3m+L9hCiI8AHwFYvXr20/ttVzk+xiOg5tIOUGUkM0XOkfyuZ8yCrAnViSagCzpiIQxdI56xCGiCa+58jFXNUd76qmUM7O4imbNxXFUO40pJKmezsaOh8No+f/8LJSGnUFoeM5VAMhm24zKUMknmKt89zFoOD/zuJPc+fZzBpFl4fdef38H7rlrN6pbaw1XzBHSNhnCA+rCBrvknrz4ziv8DNlM0rQHbVo6EcicAgSJxdDG1w33iLiV+5NvhzobAk0sq8cOdOph6QSMl9L7guT3+q7Sr0JINY26P0JmXWi5ajFCRyyOyGASiSV+AlNIBLhFCNAE/Bc4vt1mF/cgK4+WsqJW2n8Bsnk+fLaGai4n5lqkyEw6iakp9epI9aGgcTR3FclV5iu3YCCFYWb+yJjGv0vH60/040ilxcggh0IXOJW2XFLJKjifHLqMlkpyTI6AF0IRGSA+RtJKFx8YjEDULIhJJW6RtVgWwmRRAJmW+L9hSyruBuwE2b948q7X2Ow/0lZS65NEE1IUMdt3+hpr3d8eO/VNvOE24EhpDOjnb5fhwBkNTpTWJnE1HLERfIss3dnbSUhdgY/vYCVzatGmPhfnhR64ujI0POYXS0p/xXWCgctvbanM+MqbDjudOcN+e4wynVV2brgnedEEH771qNSuaIpM+txJCCOpCOg3hAOGA7/bw8Vnw5INQdQNK2sMJVRpjFTnWF1M73HItgGdK4HEdz/WRnHrbhUwuoVrX7v8JDB4eGzfCsPFNqoVtx0WL4WJ++tEDpWUt2tlXQiqlHBFC7ASuBpqEEIZ3w28lcMLbrBtYBXQLIQygERgqGs9T/Jxy4wMVjjF+XrN2Pn22hGr6zAwz5SCqptSnLlDH4eHDJbkaACEthBCiJjGv0vG+nPxy4fdBIFQ3FwlNoSa64930pnvL7lMicaRDSAuRsipXU5+OG+SvrvqrWRfC5kQAyTNfF+y55M5fHChbjaIyMmo/8cm7JCoR9MJIp4tEzmZ1S5Tu4Qy2KzE0gXThxGiW5Y0RHFcymrZorR/LCiknXIwPOR1I5hhOW4xmLN57925iIYOBZI5EVoXFBnWNWNjgnNaJWRypnM1QysSq8DrTps3PnjnBv+/tZjSjhI+ALnjLRcu46cpVE7JNqiVoaMTCAWIhA813e/j4LB7ybWH/7Y9Vy1EjBPWe+2zkuLp7L6USPxZTO9ziFsB5ZkLgycYhPaBKXxYjUsKp5+CFn8DhR6C4jWDrJuX22PRm3+0xnkKOh/ehz+mp7JwhhGgDLO9cOgJcj8q6+yXwblTo/wdQXWcAdnj/f9J7/DEppRRC7AD+VQjx96hMvY3Ab1E3Djd6DQR6ULl77/OeM9kx5oyzJVTTZ2bYvn87lmsxlB0q6Z5ypg6iakp9krlkSWvZPE6R47FaMa/S8er21hW6vRRneQxmB6fYKzjSIe2k0YWOI6fXiTkXpWqz/lfDX7AnZ+eBPg72JUs6q8CYdSVtuZz7+Z8DcM6SKJ99y/lTlsGUc0mMZ7r7LrtSdazRBNguaJpQv2QuDCRzhAyNrF36y1Mu1DWfGfKtx49wqDdOIufQUhdgSZ1ykvTFs6RMB10TaF4Xmf6kyfuubCnsw7RVuUvanLzcJZm1+ckz3fx4Xw8Jr/1t0NB4+6uW8Z4rVtEWq71mWBOCOi/Q1Hd7+PgsYjbdAKuunCgI1LeDmYTsiBIGFlMXmLzzxUTddZ9ugcexVcipWd7Nt+DJjsLLD6hsj6EjY+OBCGx8sxI+2s/33R55hFBOmGB0QeZ4zCDLgO96ZeUacJ+U8j+FEC8C9woh/g54BviOt/13gHu8zLwh1PkxUsr9Qoj7gBcBG/iE59RGCPFnwEOoror/IqXMW4pvn+QYc8bZEqrpMzN0jnQymhtF01RLWFvaDGYGSzqjnC5Tlfr0Zso7L4qFhlrEvMmOl7JTLKtbVhB5NKGRKxbeq2C6rxkBAnpg1kvV5kI29xfsSVDuj4nmofz/0+bYL8KB3iQf/t7TfOoNG0u6nuTbxh7sjWM5kozpMJCs/MN9ut1fKpEyHQReUwSpzl/yrW7rgjppE37XM4oADA0ao0G+8LYLJuwn3+3lvXfvLimHiQYNLM9dkm+nG9Q1GiIGTx4Z4s9cyUhGuUUm+2UdzVj8eF83P93XQ8p7b8OGxjsuXs6m9noe+N0pPnXvMyxriHDTFau4cl1L2f0UEw7oxMIG9SHDb1/r43O2UE4Q0APwru8sHtGjmLzz5Ym7VNnLdAo82VFIDZx2MPe8RUo48Qy8+FPP7VFUMtV+gSpx2fgmCJ5+qPaiwgiqDJ3Fk+Mx7UgpnwcuLTN+hLGmAMXjWeAPJ9nXl4Evlxl/EHiw2mPMJWdLqKbPzJC209jSRjiiEA6KANM1Z7S70K7uXZM6KiQSKWWJmFfrXIq3j5txokaUtY1rATg6ehSoLbejnFPlTNDQ5qRUbdYFEH/BLk+x+6NabBe+sbOz0PUkn/dh2g5xz8ngSolrT/1DPd51cqbk96ehQkcNXbVUQkriWbvwuAQsF8wpOrGUc7I4rloY1hW1n5VScmwo5ZXflP8lHU6b/Puebu5/9kQhbyUS0Pn9S5fzh5ev5OCpJHc9dghDEzSEDQZTOe567BC3srGsCKJrwmtfGyBonH21xz4+ZzX5drC5JLiqdA7HBjsH9/0xtGyA6/928Qkhm26Y3tfkWJDsK23xuhjIDMOBB1S2x0jX2HigDs59M1zwTuX2ONvRdCX+FHI8fOekT+3Mt1BNn4XBru5dZL3Aaen9M10TXehIV1bMBjlTcWT7/u2TPqYJjbgZZ0X9CjZ3bGbbvm10jnQS0AK0RlqnnMvmjs3s6NxBQA8gEGTtLAkzwVB2iI5oBzknp9reouEwNwHjLu6clKrNlADiAn/LPMzYmK/kszqkK9CkxJESV6rwU1mmu2Ie23ULXU/y+xhM2kjpiR9y6hsnK5rCnIrnps0JIoCQoWE5Lpom0ISqMrOlJKTrCNdFCDUO4LoS05UVu7eUC0TVNQFy7MW5UpLIWrTVh8uKH4PJHPft6WbHcyfI2erxupDOuy5dwbsuW0mjJ7Dc+/RxDE0Q8UpXIl6L3XufPl4igESDqsQlGtR9t4fPfMVfi2eS4nawDStUXkXilFq0NUMt3AMvw/0fhxv/afGJINNFZhjSQ4vH9SEl9OxVokfnY2PCGEDHharEZcPvlZZMnW0IURpcagTnekbzFX8N9/GZYbbv305ID2E5FhKJi6s6pCA7jIraAAAgAElEQVQQmpi0uxBwxsGp+Q4w5ZwVrnS5cf2NXNR6EV956iuFNraudOlN97I0urRQPjJ+Ll3xLp4+9XRJq1td6GhoWK5Fd7IbgSCiR7CkVZI3Mp6oHiXn5qY9+yPPXJSq1SSACCHagf8BbEYFjb7TK0W5FfitlPJJAKlqDv52uie7kMmXphwfTrOqTBvb48NpOmIhToxm0YRA1wSuJ4ToQmBNIk6EdK0QHpp3SWRtt9BeNl+CUomhlFV5gxpZ3RKlIRIgkbXoi2fJOZIr17bw0evW8fn7X+DUqOoOk0cI5eaYrHsLTAxEzViOKjMBUjmLgK6RNh1sV3LTFatKntufyHHv08d54HcnMT3hIxY2ePdlK3nnpSuoD5f+GpyMZ2gYNxYOaJyKZwjomuf2MDB03+3hMzf4a/E8YXw72OwoSAcQoHt3sF1Uh4+ZbBG7ULFNlfVhZafediGQHoID/6myPUaLOuIE61Tr2gveCW3nzt385hIhStvTGuGzuqzFX8N9fCYyk6UmlehJ9tAaaaU33VsQPvKdT4JakLBe2gQhX7IxVevlal7PivoVDGQGCu1px/Ot579FR7SDkBHClS66UOcWrnQZzA6ypmHNhLkkzSRD2aFCWYvlWoXQ07zQEtSCSFR5zVRY0sLQDKQjp70EBuBk8iS37byNtbG13Hb5bbPyPa9aABFCXAk8DPQDvwK2APkkqmWohfzd0zy/RUG+NCWgC5oiAfoSWe7YsZ8vQkEEyTscljdGGEjmMB0XXROsa6lDCMHB3gROGSGjMRpgZXOUnQf6iGcsTo1mcYrEkmrup+Ucl5VNYY4PZ5gOE0hvPIsQEAsH0DVR0t521eNRJYrYqvWSECow1NDFhBDUYooDUbuH06xsjvL5t55PynT49q9f4dRohqXjsjpOxbP88LfH+MULp7C8N68xEuAPL1/JjZcspy5U/sd/WUOEwVSu4ABBgGm5rG6pY1XLWXzHzmde4K/F84SDD0P3b1WHEiMEdW3jWuF6CAGuPTMtYhcqUirXR2Z44bs+pAvde5Tb48gv1fc6T8er4KJ3wYYb1EX/2YbfnrYs/hru4zORmWpDWw35DkJLo0sZzA5iuRa60FnbsJamcNOk3YUqtV6u9vXccuEt3PGbOxjODU+YV0ALIJGcTJ3kvJbzCGgBbGmjoSEQWK5Vdi4DmQGEGBNy8thS/X3KP9+RjvpcRfmL5Vi4uDPSBcbBwXVcDo8c5gu//gJfuuZLM/49r8UB8g+oTi3vQkU7fLDosd8C75vGeS0q8qUpxQGeadMuKfnIOxwCuuCc1joyloPlSD77FlUb/JkfPcdQ2qS4i6suoC9hYmhp/vxHz1EX0skUBaVWe1qpCegamr6666zt0jOcoTXmENB1PnrdusJjr1nXwlOvDBbOefOlOpGAVrJdOfKBqFDa1vbv/+jiku16RjL88KljPPRib0EMao4GeM8Vq3jHxcvHhI1JuOmKVdz12CGytkNd0CBnO0gEH9+yvta3wsdnJvDX4rnk4MPwyF/DwAHV8kpoKr8i3sNYz64i8uUwxS1i87khI12qpexi6hAzFXYOkr3K/bGQSQ3Agf+AF38Go91j46EYbHqrCjVt3Th385sLNK0ouPTsbU9bBf4a7uMzjqncFDNJvoNQQA+wpmFNIXT0tstvA5i0u9D2/dsniCND2SHSdprbfnkbmtBoi7QhDDHp67l25bV88XVfZNu+bRwcPlgYD2gBlUEiJTY2WSdLa6SVk6mTuEJdDOpCLzuXvIBTXFpTLIRIJDm3+u4vllfGGdWjIFRg7HSTz16Jm/FZ+Z7X8tfpMuBGKaUrJgYeDAKV+7GeZRSXvPQncixtKG3bFgnoJSUf5RwOxWUy/+vdF6t2sH0J0jmHjOUQ0DU6GkL0evkdzVHluJisXGYyrHLWkjPEcSWjGZvVzQE+f/8LrHpcvZ4njwzRHgsxkrYKORyGBiubo1O29AXV1nYwlSsRevIcH0pz1yOH2Hd8pDDWEDb4k9es4W2vWkaoina0mhC88YIOWuqC/N8njpb9Xvj4zDH+WjxX5DM/Er0gDNBcle8ghRJCkCB0JXo4jnJ/SAfCjWMtYotzQ8LNal8//3Pga4tbBJFSlYhkRxau60O6cPwpVeLyyk4orpledrHK9lj/xrPH7SHEWJcWvz1tLfhruI/POCq5KWBmy2Om6iBU6bFicWQoO8RAZoDWSCsZL9D7VPoUALFQbEK3k/GvKS9eGGLs8tzBIWJEiGfjpOwUrnRxvZzDjU0bS0pG8nMxhIElLTRNoznQTNyKY7pjNx2q7fiSJ+/6yLm5QgnOTGFLe1Y6wtQigIwCbZM8tg4o38T4LGR8yctAIkfPSBYQNHhBmxnLmVDyUexwGE/xY+Nbwp4YzSKlZCBpos2Tklqhqba9RwfT2K7LQCLHZ370HBJY2hCmLRYmkbXoT+TI2Q5HBlLsPNA36et3XMlw2iSemZhXcnQwxQ92H+OxA32FX2nD68wSDmisbIpOKX7k29fWBQ00TfB7Fy3l9y5aeobvgo/PjOCvxXPFg/8DRo5DvgZW6IAYC7nUAvD62+GlHTBwSBlClpxb2gVmfG5IMKra5y7mjBArq1wfzvTmTc0aqX71Pd3/M0gUZVGGGuG8tym3R0tlB+OiwQiNdWs5y3M8zgB/DfeZM2Y7Z6Pa4+XLUMqVmkxHecxU86jUQWiyx65deS1bB7Zyz0v3kDSThZyNhJlA13T1fykYzA4SC8VKup2Ue02GMMi5OWzNRkfHwUFKyRtWvYGnTj5V2H9QDxILxErEj2IRJ56Lk7SSNIWaaAm3EHNixLNxElYC0zURCHR0bCZmjpQjH6DqSGfGglDzSOSsdISpRQC5H/hbIcSTQL6XmxRCtAJ/Dvxkuie3UBlf8rK0MUz3cIbeRJZY2CiUt0xV8lFMJUdJUNdIOw4SyuaEzAX5Up2s5/KwXZdc0iQSVAGmjis5MZItZIAIQSEXBSgJjH3/Vau5aGVjSbYJQGd/ku/vPsbjB/sLwoeuCZbUBWkMGwghynZvyWNoGvVhg/qQ4bev9VlI+GvxXLDzztI2puAFnnoIXf3/6W+roMv3/KC8oDHSpZwfxQQiizMjREpID0JmZOpt5xuuA8d3q2yPV3aVfq+XX65Ej/VvWPyuBz/HYybw13CfOWG2czZqOV6+DAXKl5qcSXlMpXnk93M6gtCu7l3s6NxB1IiStbOFsFHTNUGqi3lNqK4rGTtT0u2k3GtqjbYSs2MkrARpK000EOXm829mT+8eYqEY7XVjN4kzdqZsOU3+/+MFn89s/gxffurLCARD2SFV1lJlnqmhGRW7xEwnhjBmpSNMLQLIZ4FHgReBvd7YPwMbgFeAO6Z3aguXfDeWPLFwgBVNklPxHKMZq2JJRV7oONgbx3IkQUOjtS7IYMqkIRJAF6oMpGsoQ0jPsqwpQlssxNHB6a/Hmm4kyhViOZK+eFaNSIEEOmJhDF3w1Z+/RNpyCeiChpBBz0iav3vwJW59w8aCiHGwN8E9u7v4zeHBwr5XNkeIZyzaY0E0MXaClu/ekkcIQTSoUx/y29f6LFj8tXgu2P0NvL5a5R/PXyCbqcplLU1r1OPFLVCtTGlGyGLATKsOL051d5jmDck+eOl+le2RODU2Hm6C898BF/w+NK+ds+nNOJrmCR5RP8dj5vDXcJ85YbZzNvLHsx2brlRXIZti295tE45XqQzly099uWJ5TLXzGP+6t+3bRtpKE9ADCATP9z/PJx/7JOub1nPbZVN3I8nvdyg7hEAUMjfy3VwEAk1oCCFoi7SViCuTlfyYjskT732iIGDc33k//el+OqIdJVftU73+cq6VFfuVy2Zt41oAjo4enTLPQ0PDEEbVbpEzwdAMPvKqj1T1syjPsJS26r9sUsphIcTVwM3AG4EUMAR8G/ielLL6NJVFTr6jS94BAmDoGpetbi50QylHvnTGtB3iWfWDljEd4hkLVyqnxHDaQtcEtisxHemFjQYJ6KIky6PCafqc88WtF/LR7+9FAgFd0FofpiESQErJob4kK5rCBHQN25WEDR0plYsjFjG4Z3cXu48MFfa1piXK+69ew5Zz2/jMvz/vdW8ZO1bWclnaECGgazSEA9SHDfT5Uifk43Ma+GvxHJFLqtwPOUUZh5VS7XDDjeXLWl57qxJHTNRddSsDrjmWEbLQcV1ID0A2PtczqR7XgWNPqGyPo7tU1keelVeobI91W0APztUMZw4/x2PW8ddwn7liqpyNmTieQBTay2pouNKlc7STXd27yoogtZbHVDuPcq+7c6STFbEV2I49Nkeh0RXvqsoZk9+v5VpoTHTHSSSudPnoqz7Kxy75WNWvqdixIhDYrs3x5HFCmRAd0Q7qg/U1vf484102AS0wxTPAxa2qVe6ZEjEi/O/X/++K73feSZO1s5xInph0u2qoSdqXUprAd7wPn0nId3RJmzaRgD5lyUve9bHv2LDKzJPgOLLEmaQB/ckcAV0joGkIXGxXxdikcg6f/G8b+MbOTmzXxXHnr/gBKs/kstXNE0SitGkjpUTXBG5xK18pefHkKJ/412cKY+va6nj/VWu4blMrmufiyHdvyVgO4YBGznZxJXx8y3q/fa3PosJfi+eAUL1yNVSzuKZ61XZOmeuYTTcAX/O6wBxTzo/F0gXGTCkHxSxZZc+YxEl4cYdyfCSLYhcizXD+VuX2WGzOHFAiR6GsJeLneMwB/hruMxecqZBwOsd7vv/5grAAShQwhFHiOpkqn6NSeUwxk+1nsteNUPvrSnWVzNFyLfoz/dy28zYuabtkytySgBYouD6K0YRGa6SVPb17JsxzJDvCsfgxDM2gPdKOoRsTSn5sx1ZdX7wrwpyToyfRQ2u0lYAWqLlUZLzLxsWd0Cp3PFM9Ph0IBB+88IMT3mMpJRk7Q8bOMJgd5NneZ3m2X30cTxw/o2P63sYZYKqOLsUUB6Y6rosmBGaZIA8XVIMB7zxFE4JoUOOc1jpGMxafun4TAN/Y2QnSRaI6NKptx76ea6JBFUY6XiRK5WxytsvK5ihZyyVsaGQsh8GURcYaO5ne2F7PzVev4bUblhSEjzxXrmvhVjZy397j9MazrGqO8qevX+93b/GZdoozeVb5XYLODq7+BDz+/1W/fboX2ie5k7HphsUheORxHdUWNpeY65lMjWvD0V+rbI9jT5a6PVZdpbI9ztmisi8WC7pR2p7Wz/Hw8TmryAsDh4cPk7STNIeaaQm3TCokTBe3XHgLn3zskwVhwcVFSklHtKOku8tUOSFTdWmZaj+3XHgLd/zmDk4kT+C4DrqmEwvEWBtbq96DIgeHLW3VacX721BNbkksGGMoO1QQKgyhcgiXRpdSH6yf0PklP8+mYBPDuWGOJ48TMSIFESBf8nMkeQRHOiUihIND3IxXdEvs6t7Ftn3bODp6FFe6GJpBXaCO9U3rueXCW/jOm5Tu+uYfvxnpSpJ2ctLvoRCCer2ehD2zf98fOfYIH7vkY1iORdpOEzfjPN//PM/0PcNz/c9xcPhg4XsyHVQUQIQQ/dRgJpBS+lcAHpU6uhRTHJgaMvSSi/1yWJ6rQX1TBAPJHOe01rPzQB9PHhkioIPtKhuJrgkihiBpTt8PTDUI72P8UTUBf+q5YPIi0Td3dnJsOEVHLMJNV6xCSsn/+q+X6Y07mM7YHlrrg8RCAUYzJj/Z10NQ10qCTXWv68u7Ll/JTVctwjt2PvOG8V2e+hLZQoDvTIkg/lo8D9hyu/r8m7tUmUs1LJaylkrkEqpLiju7f2dqJn5C5Xq8tEPNN090ief2uBEaV83d/KaTQo6HJ3gsJjFngeKv4T5zRfEFd0ddB4FsgJHcCLZrFy6Ip8pcON3OMdeuvJb1TevpinfhSIeAFqA12oqu6bRFVCOkanNJKnVpmWo/t1x4C1KqDipCCASCrJ0lZac4lTqFlBJXuKrTiSeQCASGZlTMSSkWZizHYtQcRSIJ6kGWhJcQC8XI2JkSh02xuyNuxTE0o1Aqs6NzBxe1XlRwlpjOWOta4f3TNTXHSuLHHb+5g+HcMKA6uNiOjemYE0p76ow6TtiVS0lc6ZKwE4WuNDOBRHJ4+DC7unext3cvz/Y/ywsDL5Ab56LVhc6m5k1c2n4pr257NW/n7ad9zKkcIN9gfldTLHjygamJrIXpuFM6NfLmEA0lMPQnTZoiWT743aeRRY4PXQhcKUmas/vty8drGJrKJBGe+yQa0PnT168rOFVsx+WCFQ38zz94FaBsTvc82cV9e7pJF4lAYUMjEtQZTJrEs5YXCJvjrscOcSsb2XJeO7GwH2jqM3uM7/IUDRqkTZtvPX5kJl0g/lo8H9hyOyy/DO59n8rtmIrF5PIYj2MrIcGsUgyaCxxLZXrs/6lyexR+hQSsvhoueCecc93CFwiEUC1pg1E/x2P+4q/hPnPCeGFgSWQJ0UCUtkhbwQkwGbu6d7Ft7zY6RzsxNINYIMZz/c+poNDG9SVtWCfj+tXX850XvlMIrcw5OQJyrHxjunJJKu1n+/7tNIQb6DA6AEjkEpxMncTKWCyvW87J1ElsaaNJTbktpMSSFrZrc3T0KEvCSyadz/jOK3mxKayHJ3R+KZ7n+LIbRzoE9EBBsPnCr79QcH3kPxcyOypc7mzfv52Epdrw2o5dcI9IJAkzQUddx5iYI6i6vMWttmXMaeLi8vFHPz5hfE3DGi5uvZhL2i/h0vZLaYm0ENbDhI3wGR2vogAipfybM9q7z5Ssao5ydDDJYNLCrqGHrQvgSlwJB3pLT0BdCULMdMXW5CypC5LI2QSF4LLVzSXlAVJKRjMWI2kLV0pcKXni8CDferyTnpGxkJ2QoRHQBYYmSOVsDE05lfsSOdpjYUKGxs+e7fHdHj6zzvguTwCRgE738Mx1YvLX4nnEA5+uTvwA2P72xZPvUUw2roJO56vrY7R7zO2RHusWRrRVOT0uuBEaZqbmfdbwczwWFP4a7jNXnK7AkL+YH8gMKGeEdBjIDmBo6tLx0MihKYWQfJvYplAT8VycnJPDztl8+KIPF7afrlySSvsZ/x4MZgdVu1rH5FT6FEE9SJ1Wh4tLxs5guza60FW2h7Q5kTrB+qb1U86hmlKd/DyLy25cXAJaoBDMum3vNgZzgxP2ny+HWddQPlMS1PfbcqzCfvNIJJZrlXzvU1aq6oyP2bqqbI20cknbJVzcdjFXLL2CZfXLCoJHcZfPM8XPAJkj8hkCh/oSDKbMmrq25LettL0zR+elhiZI5GzaY2G+uPXCkjviqZzNg8+f5AdPHePEaJpowCBru5yKjwkf0aDOkmiQSFDn6FAK0wZXSjRNoCFwXRhJm6xrq6dnJFNuCj4+M0q5Lk8Zy2Flsx+0e1YQrzJ4Sxgw0An3fxzq2yEXVy1wF7Ig4tiqta05D9uuOxa88iuV7XH8qbFxocHq16hOLmuvAW2BnvboRlF72gho+lzPyMfHZwFwugJD3jniSEd1b/EEb8d1ChfDutA5ljg2aUZGfh8NoQaWRJYAkLEzJaGg1QacTkWl/Wzfv73kPcg5uYKYoAsdW9qYlkljqJFlDcs4MnoETWgF14pQVomylCsPquSsyc9TFzqudJU3Q0pao60MZYdIWkniufJd1Fzp0hJq4bbLb5t0/3WBukndGpZrcSJ5gnNbzmVX9y7iZnzWhI2pqA/U8/X/9nXWNa0jYkSmXfAYT01nAkKI1wAfAjYBE7wnUsorp2lei5riDIGlDWGGUia1tDOWE76YP7hSIqQoET9M22UwleNXB/rZ9uhBTMclmbXpK6ptCxoaHbEgkcDYj6TrSqRUbhDblQhNoGlgudK/4PSZM2rt8jQT+GvxHHDwYdW5pdrFWtNVNxhQORmtmyDRq1rg8rWFJ4JkRpSbopY/VrPByHF48afK7ZEZHhuva1ddXC7YCrFlcze/08XP8VjU+Gu4z2xxuh1UDg8fVpkhXocTiSxxC2iocpHi0o3xAkg17pNqXBOTMX7OW9dvZU/vnpL9AIzkRuga7So8rxBW6gniGhqucDFdk5SdYmndUoayQ1iuRUAL0BJuIWWnJhy3c6STpJWkKdRES7ilJDAVKPua8q+3UFokDDqiHeiaznB6mOZQM33pPqB8B5YvXfOlyu+NpODYKceoOYqUkq889RWiRpSEOT/Cy5dFl3HFsitm7XhVCyBCiBuAB4FHgWuAnwMR4HVAN/CrmZjgYmR8hkAkoBcCP60aymDm2WkooOYUMjxLlysZTpvEszaW7fBPOzsZSJrYRUEnkYDGquYo0aDBYMoLuxGqy42uqcCf9oYwJ0ayuFIW2uSeyQWn38HD50yopcvTTDBba7EQQgf2AD1SyrcLIc4B7gVagH3AzVJKUwgRAr4HXA4MAu+RUh719vGXqJN8B/iUlPIhb/zNwF2ADnxbSvlVb7zsMabj9ZwRBx9WwoUWhGr9epo2ZsWTjipRCEbBRAkp81EAyYs8I11jbpX1W1SLWCs75dNnDceEIzuV26P76bFxocGa1ym3x5rXLiy3Rz7HIxCBYJ2f47GI8c+nfWaT0+2gkrSTBLIBloSXcCp9Cigtg9CFjkQWSjcODx/mQw99qOQY1bpPpgo4LUe5Oe/o3MHnrvrchEwOy7WUWDMuxNN1XTRNK4g7AREozHlt49rCdoOZQdJ2mjf/+M3UGXUMZYeIhWKkrTSOdBjKDhHUgsRCMQC27d1G2k5P2tkm/1Es4LRF2hjNjtISbikIIOC5T1BijUBM+T6l7BTL6pbRn+mfECKa39++vn2sblhNQ6iB3nRvmb3MPkfiR9jVvavmn4PTRcgq7+YIIZ4EfgPcDljAZinlPiHEGuAh4CtSyu/N2EzniM2bN8s9e/ZMvWENXHPnYzRFAoXQzkTWomc4g+VKDA3sKstXhIBYUCeem5lU3tMlqAvqwwaffdN5XLy6iYf29/LD3x7j5OjYCbTulSsHdEEkaHD7m87j648dImho1AV1srbLaMZCAA2RALbj0hvPYbkuG9vq+exbzj+tC85i903x3fvx5To+PjOFEGKvlHLzGTx/VtZiIcSngc1AgyeA3Af8REp5rxDin4HnpJTfFEJ8HHi1lPJPhRA3Ae+UUr5HCHEB8EPgSmA58AjqbifAQeAG1Mn+08B7pZQvTnaMSvOciTV6AtvfrtwbrgXDr1T3HC2gtgcI1sOSDeprKSE7Arc9PzNzPV2KRZ5ABKwM2Bm49i9g7WvnenaK4aMq0PTAf6r3ME99h2pfe/5W9fVCwc/xmJec6Rpdxf7982mfecWHHvrQBKFiMDPISG6E5fXLsRyL3nRvQUjII5EEtSARI0LGUd1Oil0mW9dvZUfnjkIo6FB2iOHcMPVGPRuaNxSEmNPpMlNuzhk7UxLu+qGHPkRXvIv+TD+udNHQ0ISGi1twV+SzPmLBGGsa1hQcM8VzHsgM0BpppSXcwiujr2C5FivqV3AydbJQyiKEKqexXBWe2h5tL5T9lJvbeHZ17+L2XbeTsTI40imIMnk0obG+aT0/3vrjqt+XFwdfnHS781vORwhRcZvZZmX9yhIBayrOZK2u5fbIBcDnUfmbEqgDkFJ2CSH+Bvhb1F3As5ZqnQXjMwRi4QCtMYdTcaXUaV7nlHIIwNAFrisRQrB6SR3dw2lGMvZMvayaMLyboyMpizsfOoCuafQlxhTIkCFwHFXOIgTYriSVs2muC/CVd76q5K76F952ATB2p/3ScYGqp8McdfDw8ZlOZnwtFkKsBN4GfBn4tFBq7RuA93mbfBf4G+CbwI3e1wA/Av7R2/5G4F4pZQ54RQhxGCWGAByWUh7xjnUvcKMQ4qUKx5h5xrsf1l6rOoiMdCkHRP1yGK0y/wOU6yPvFqkvWlusDDTNw/DmJ+5S4kcwqhKndQMcHZ7ZPrcCiJ2DzseU8HFi79i40OGca5XbY9XVCyMTo5Dj4ZW1LIQ5+8wE/vm0z4xSq6BQrlSlJdyC7dq0RdroSfZwafulbO7YzP2d99OT7FFtYjFwcRk1R2kKNU1oQbundw+fu+pzJeUizaHmknKRrQNjIkk5t0SlOQsEvaneklKV4vKazpFORnOjSqDwBA9b2mhCK7SV3dC0oaQs6NqV17J1YCv3vHQPaUvlXcWCsYKY4UgHTWgMZAYKIamudLHdsY4rAL3pXkZyI3REO6gP1lcMns07VaJGlJSZKtv9pTHYyG2XTZ79keeWC2/hjt/cwYlkaXvbvJiS32fWyZaIR/MBy7XKllLNBLUIIFlAk1JKIcRJYD2wy3ssDqyc7sktJIqdBU2RAH2JLHfs2M8XYcKFdbkMgYCuc257PZYrOTaYmlQACRkaHQ1hTMchlXMYzVicv6yRfceGyVVrHZlBbAkaEhcYTKm7n5qAGy7o4KJljXz9l4dUiQvqHBugpS7I9ie6+OFHri4rQhSP7TzQx3vv3l1z+UpenPrt0SFCuiqriYVVTfVMd/Dw8ZlmZmMt3gb8BRDz/r8EGJFS5pXWbiDvYV0BHAeQUtpCiFFv+xXA7qJ9Fj/n+Ljxq6Y4RglCiI8AHwFYvXoaxIRi90O4GYaOqLap0Xaob4P4SRg5Sk2Fh9JVLpBgnQpElVKJH66pSkvmGyNdEGoC1wbXAaQqyYifhKO/gWe+C/ET0LAcLv0ArH3dzM5n6Ijn9ngAcqNj47Flyu1x3lb1vZnP+DkePuXxz6d9ZoxypSFTCQqTlaqsb1o/wbGwp3cPtmuTMBMF4cGVLjm7tNwif8GfL/cY79jIf77npXtojbROGJ/qQrjOqCuElWpo2K7NqdQp1jWOlcebrqmuOaQ2IUtjSWQJaTtN3IyXiET5zjWtkVbC9WEODR8iaSZJmknqg/WFTBTLtVhWt6zQQhcmdkoxHZOTqZMsYxm6pk8aPLtt3zbVGcaxygaY6kLnj879oymFgV3du9i2bxtD2Y08s3gAACAASURBVKEJcyn+v4bGsfixQgbKfGEwM4jtzs4N/Vpe+XPAucDDqLrFvxRC9KAqmr8I/G76p7dwqMVZsOW8dt7dPcI//+oIactBCFjRGOatr1rBj/b1YFXQMbK2S/dwmua6IF+/6dLCvtd/7kECGhWfO1sUizdXrGnm1us3srwpgiYE//LEEXKWi+VKgoZGa32IWNioSoCoRWSa7HlhQ8N0XE6MZFnepNw3fqCqzwJjRtdiIcTbgT4p5V4hxJb8cJlN5RSPTTZeLta70vYTB6W8G7gblK263DY1Uex+AMiOqumYcciFmLrvVhm0ENz0g7H9jxxTzo/52gWmYZUSOAJF2RN2Vl24P36nEnNCjZAaVP/n9ukXQewsHH5UZXucfHZsXNNh7euV8LH6apX1MR8pzvEIRCEwIdvSxwf882mfGSTfeaUWQaHYNeC4DrqmEwvE+Mzmz0zYtifZQ0u4paS84+jo0Ql5E+OzPiYLRE1bacL14QnjU7XpVY1ZJIixsFApZcmZREAEyJJFCIEri1rCSpVdcue1dxbemy8/9WVW7F/BSG6k5P0L6kFM12QgM0B9sJ4l4SWq9EXTqQvU0RJumTRHo9gN0hZpK9vZZlf3LjpHOit2PDEdk3tevIdHuh4hZacq5rj0Z/rVe1HhnEUiiepR0vb8uvkrkUq0mgVqEUC2Aed4X38O+A9UrSKoO3XvnMZ5LTiOD6dpipTe3Sl2FhSXx8RC6oLfdFyCXhjGqXiOe3Z3cc2GJRwbqvwD6Upoqw+VXPTXBXWSuflRBlPM4f4kvaNZLl7VRH3I4LyljRNaiKZNuyoB4nTLV4qf11of4sRoBomkL54940BVH585YKbX4tcBW4UQb0V1J2jwjtkkhDA8h8ZKIO+v7AZWAd1CCANoBIaKxvMUP6fc+ECFY8wsI12qpGLwsArYdCx1kW2m1AeoQM1a7ky4Jjz46fnf+lZKSA/Bq9+jhA3Lc37YWZVhogeU+JG/mA+EVWrBM9+dPgFk8LBye7z8gOqYk6dhherkcv5WqGudnmNNN0YQAnV+jodPLfjn0z4zRjWdV8qRtbMFB4LjOAw6g3z+158vyeqA8m6RWDCGnbPJ2JlJO81M5jKJBqKcSJ4gYSVUTofQiAVinNtybsX5pqwUy+uWM5gdLDhROuo6SFlj3Vo2NG+gK95FwkyQc3JKFJBQF6zjc1epTi3j3TLH4sdYXre8cIWcD4HNOTmklBi6QWOwkXAgTOdIZ0Fw0dELIavFpTD53JSt67eWFaC2799ecJVM1r7WxSVhJciOZtnQvKGsqycvfFmONWVrW4kkaScrbjMXONJBTlYCMc1UfRtFSvmglPIb3tc9qMT/c4HXA+ullHsrPX+xs6o5SsYqDSPNOwvyDoS+RJamSIBXBlIkveBSXdO8D8Fg0uRnz56c8lgS6E8qpTVfEpI27UnLZuaS0bTF/9l1hFhYhb5+9Lp1WI4kbdpIqT5XK0AcH04TCZTWTFdTvlL8vIZIgOWNEYK6Rs6RtMfCfgCqz4JiptdiKeVfSilXSinXAjcBj0kp/xj4JfBub7MPAPd7X+/w/o/3+GNSpWvvAG4SQoS87i4bgd+iQk83CiHOEUIEvWPs8J4z2TFmllCDyvdwLCWEgJfhIcc+arZlSrWvfOvbgw9P75ynAyujnCmZYSVmXHc71C2BXFx9vu52MJNKECkmXxpzpsd+aQf86IPww/fA8/cq8UMzYMMNcOM/wc0/g83/fX6JH7oB4QaIdUDLOcrVU7dEuYd88cOnCqZrDRdCrBJC/FII8ZIQYr8Q4lZvvEUI8bAQ4pD3udkbF0KIrwshDgshnhdCXFa0rw942x8SQnygaPxyIcTvvOd83ct3mvQYPnPPivoVZJ3Srl3lOq8Us23vNrJOFkMzCIhAwUGQtJKFi+1d3apK65YLb8FyLDJ2BiklGTtDQAvw4Ys+TFukjbgZpy3SNiHMstzzLMfivObzGDVHCw4NV6pMkbZI5RLHFfUrMHSDtY1r2di8kbWNazF0o+R13nLhLQVhZFPzJtY0rGF5/XLuvPZOrl15bYlbRghBxIgQ0AL0Zca6sMRCMVrCLUQDUfrSfQxkBsg5Ofoz/TSHm1nfuJ6AFijpMFMsQAS0AEE9yI7OHYX3sJieZA/1Rn2hjKYSlrQ4PHK4kHuyff92QLk/nu1/lu5E96QiykJhfKeemaJqAUQI8TEhxF8UDb0adbK6E9jtheZVs59FuWAXX9jHMyaHehMcHUwxnMpx5y8OFBwIQggcqX41nCLFwnXdQhpWNcTTVomwMh/Fj3yzyM7+FO+9ezfX3PkY33r8CO++bAXtsTCjGWtKASIv8Fxz52PEM9ZYq1yPgWSO0YzFNXc+xnvv3s3OA30TntufyHG4P0k8ozJJGiIBljaGuXJty6S5Iz4+85XpWotPg9tRgaiHUXkd+cLg7wBLvPFPA58FkFLuB+4DXgR+AXxCSul47o4/Q93xfAm4z9u20jFmlpJuaKdR7jIZ8R6QtiqveeKu6dnndOC6kOyH0R4l+uRZ+7r/x96bh8lx1ve+n7eW3qZ79kXSjC3ZsiTb8gYomADj+GAcBPa1Q5xAnBuDfHwCcULA5x445ppgggmO/YTDNeQEHvsCEfYhEA4miQKxHRuuYmGwQd4AIWF5ZG0jafatp7da3vvH21XTPdPd0z3Ts0iqj5/xzFRX1VvV0/2q61u/3/cL734I3v+v6vuGtyjPD3tWBK6dgca1Cxt7+CD8x/3w99vhB5+GU/k0nKZ8e9COx2D7fXDOlauj1UXTlI9LvANa1kPLBmVqG04EJqYBC6KOc7gN/Dcp5UXAm4A/y6dvfRz4gZRyE6rF5uP59d+JEqI3oTyUvpw/nlbgUygvpjcCnyr4fPzl/Lredtvzy8uNEbAC7Dm+h9ueuI3tj25nPDvOZGZyjtBQqv3C4/DUYeWlITQc6fiGmZZrKVFAN/2L7d6eXu668q45Yscl7ZdUPMZy2x0YO4AudDSUMamGhi50nu5/uuK59o33cSJ5gpH0SNnzLDemJ8z0J/uxHIvDE4c5OHaQvvE+ck6OrJOlb7yPqeyUL/DcctEtRI0o7dF2XFxc6TKaGWXaUrGz3vEXIhBY+TS4QsGikO54N1P2FLqo7t8Tz+9kNDPKq2Ov+q0vs8euloVut1R4z9dSU0sLzJ8DXyz4/W9R5ckfRX1ovQ/4oyr2403YLwghEsDzQogngR2oyfQ+IcTHUZPpnRRP2FeiJuMrCybsbahPq88LIXZJKceYmbCfRWWtb0flrH+8zBiL5uoLO7kHuP/xAxweSWHqgp7mKJYrOTwyTU/zzB20kK5hOw4SyFjOgj5q51zJX/zzLwibOrGQsSoFEO+QLFfyk0MjhA0N23HpH09XVXUx2/PDdlwGp1RvWFtDmOFklqFkjs5EaI4nCOBvu6YxTP94hv7xNCAxdC1oewk4nanXXDwvUsrdqA/l5FNb3lhinQzw+2W2/ywqSWb28n9Dzc2zl5ccY8nJTSkPjNSQaoHx5dvFIiA5CK0bVaXFaiA3rY7JrfIuy+ven2+Nobg15nXvn3dTHysNB/9deXsM/HJmuWbCxrepJJfuN6yOCorAxyNg6anLHC6lPAmczP88lU/S6kYlcF2dX+3rqDn8zvzyh/PVds8KIZqFEGvz6z4ppRwFyH8m3y6E2I2KQf9JfvnDwO+gPk+XGyNgmZlteppxlOeFKcw5Bp/e+rMTYlRnSHHySCGzW2g8Y9Nyx1BtkgtAykphCAOhFcTrSuknsJQ7185YJ0bGYCw7huVYc1p1yh1rIYVGqkjIuuomq46OQHBi+gQbmzfysW0fK6oWsVwLHR0pJMPpYTY0baA73s1AaoC4GWcsO1aU4OJIh4HUAEOpIW574rai49yxdQd//sM/r/ojhytddE3HljaWVKKKoRk0h5oZSg9Vt5M8AqG2DRdvW9jCs5zoQq/ohVJPahFAzgV+DSCE6ED1iV8jpdwthMgB/7OanZzJE/bVF3by4NOH2NAWK/K4MHXBwGSWxmiIybSF4868rBbz8jo+nsHUBSF9Fdwlq4Ks7TKczNEeD1UVOzvb86MjoT6ITmcdDM0ilXPoTIRoz5snFXqCAEXbCiE4NZHh1GSW19chTjcgYAWpy1wcUEDzetWq0naB+n3kVdX6sRg0U1UwOLnVEX3rOjA9BNkaz2vDW4A78ykwJ1XlR7UpMEMH8t4ej0FBXzbN65XoceF1EF0FlfNGqDitZTUIMQFnMnWfw4UQG4DXAc8BXfnP2kgpTwohvA87fmJXHi9pq9Ly4yWWU2GMgGWmnOlpc6SZR9/xaNG65YSK9mg7A6kB8gXz/sVvSA8B87fQVGO8Wm7skB4i5+SQrmq7EQiEEMTMud6As8dpi7YRM2N0RDvmpNVURYGRamH6iBDCj8o9Oa3aPQtjd711DWFgCVWxYOgGV3Re4QsajnSQyDkVDYXikHdOUsqqW1csaeG6rtrGdfn50M+xXAtH1t46YmgGa2JrMHTDF0BWqiLEE502JDYsy3i1CCBZIJT/+T8BKWZiu0aB5loHX60TtlhExGIpM9SuRJjj42mGpjKMTOeKWl9qQeRvShZuLQDbWYXlHyUQqLafqYxdVepLqeeyPR5mIm2x58638db7f1jSePbgwCRTWQdXSkK6SpppjJrEwwYTaYtvfuBN9TytgIDlpu5z8VnLK0+q1pTB/UrwiLVBrB0iTYsXQFxbtZoYoZWPvs1MQmpYHc9C2PCW6g1Pc9PwyhPwq3+CwV/NLNdDsPEaJXyse93Kigy6USx4BK0sActLXedwIUQceBS4Q0o5Kcq/t2pN7Ko6mavCsdU3sjxgDrWYnhYKCFPZKUYyI75fiCtdXMf1xQ9d6HREO6pqoSl1DJZj8dLQS2x/dDvd8W7GM+MlRZKoFiVtp/3tPKPSq7qvWtS5lqOwAmYoPURLqIWUkyJHDi3vDGFLG81VrTgpK8W9z92LdCUD6QE0oZZ7FRi61Okb78N2bbJWlrufubusGOHiMjA9QCKU4IHnHyBlpzB1s2bfDm//0/Z00XJDGEo4kuoccm4O27X9FiNb2kgkUSPKrVtvZe/AXn4x/Iu5z/8yo6Fh6iYNRgN3vOGOZRmzFgHkp6j+wuPAh4HHpfT/wudTo1v/ap6wFxOxeE5LzE85mUxbDCezZG2XsK4zmbZx5cJfWKU2zTkSIU4PAcQ7yumcQ8bOcNlfKtNzUxds7mqcU5VR+Fx6FEbWlnp8OJllKuuoAnYpSeUcjoymCOuC1niIDW3xJT/PgIAlpq5z8VnLK08qc1ItpNJGkkOQGlGeGB1bVKVEdmIRA0jAgYZOeOfnViYFxrFhehBySxx1J6USkfZ9Fw4+ripePFrOg0t+F7Zcp4SllUCIYsHDCM2/TUDA0lG3OVwIYaI+S39DSvnd/OIBIcTa/I2+tYBnjlYumes4M9XR3vLd+eU9JdavNEYRdY8sD5hDuXSVUhUbnoAwlZ3iVOqUEj3y5qO60P3Wh65YF3EzzrQ97ce3lmoj8cSEodQQI+kROqIdJMIJtf/pU+iaXpSusrZhbdFxRvQI/U4/TaGmOSkwpdo5ajnXUhRWoQgElmMx7AwT1sPo6LjMCEAS6f9+cvqkqk6RArR8lUT+1ezg4DjKN+VU6tS8YoYtbUbSI4xkRjgncU7RudRKSAuxuWUzr028Rs7J4UqXrJMlYSa47y338dnnPouGpoQuW7VGaSifl0vaL+HI5JEi8WOlWBtfWzLadympRQD5byhX/1+gKi/+c8Fj7wWeqXZHq33CXgwfvOp87t61z6/2AKXINMUMBqdy9DRHOTGRwa1j1cYiNJUVQ7qSyYyNroEmBK8NJ33/Dk8E8Z7LVM4mauqkLafIu6PU42Mpi9YGE9eFgamsr4blHMngVI6bf6N1ZU44IKB+1G0uPqv58ReU+BHKl9kmOiEcV+keb/4IfOvm+oyTqq0nt25kJmB6eGn/gchOwSuPq2qPoV/PLNfDcMHblfCx5vLlr/YIfDwCVjd1mcPzBv9fBfZLKT9f8JCXzHUfcxO7PiSE+BbKU28i/3n4CeDeAuPT3wb+bynlqBBiSgjxJlSl9vtQfiWVxlgRSvlaLPZCain2uRTHs2PrDu597l6AshG0Hp6AMJIZUWJH/t8Hz3jU0Ay6GrqqaikpFBO6Yl2cmD7hCwXD6WFfSPHSVQzNYDg9TGN4poIj42RAwrr4OgpvhEspS1Z11HKupfAqYGzH5kRyRmfMOtk563qtK4ZmoKOTdbNoaEg5t60F8JNz5sN28nG3Uv1c05X4LASCq3qu4mTypKoKkWpZxs7wwAsPMJQeQiBImAkydsZvtXEdl0/+6JOM5cYWPngdefymx5d9TCFr/HAkhGgDRmXBhkKIS4FTUsp5P+nlJ+yv5/dxR8HyvwFGCgxKW6WU/10IcR0qMeBdqAn7i1LKN+ZNUJ8HvFSYF4A35Cfsn6FMpp5DGe39rZTy38qNUel4t23bJvfu3Vvdk5Nn94FBPvytF5nO2kjUBX7Y0LAcF02oCSd7mrStLAV6XjiVMn9jTtMwdMGapgidiUhRi8ruA4M8+PQhjo+l6GmJzakSmf34wcEp1jRGeG14mqzt4kqJq9r76GoMc157PGiBCVhRhBDPSym31WE/i5qLzxQWMkcD8MClEGlRk1BmQvlj2FlAQiiultXLCLVl/fJVgTiWMjm1luiujpTKyHTfP8HBJ4oTYtougIvfDVvepaJil5PAxyOgTtRrjq5inMV+nn4rqnXmF+Dfdr4L9dn32yivkaPA7+c/GwuUv8h2VNvNrVLKvfl9/ef8tgCflVL+fX75NmAnEEV56f25lFLmj33OGJWOd8Fz9TwUXogXXhTPjmFd6X0uhvmOxxNHXh17FUtahLQQG5s3zhFtvP2cmj6FLnTf9DOkhRAIXFwuaL6AgekBLmi5oKL4c9sTtxVVYyRzSQZSA34LS1esi0Q44a8/lZ3ixPQJzm08t+gcYmbMT5vxSNvpsiLMYoSp7Y9upzHUqNJe3FzJdWYbgGpoCKGWaUIrqppZLJ7fxmLaTrzj9YxcDc3wBRov1Wc1IxCsi69bkMi4mLm6ZgFksZwNE/buA4P88cN7sVyZv8BXhj6W7YIAQxPkzmIBxMtX8D6ehg0NR0rWNUU4NZmlIxHmnBJiRzXc/NCzDE5lODqaQteEmtBdiaELzmtv8P1DAgJWiuX6cH22sOAP1TuvV8anrqXiahHq4l7aUKcPNz5GVO3znDeq6pKlEkLSY5AaXZqqj+yUMjPd910YOTiz3IjApnfA1ndD1yXLJzxouhI6QrHAxyOgrgRz9NKwVALI7AtxqHwBvVL7XAzVHE+1os2e43u4c8+dpKyUf+FsCANXuhiaQSKUYCQzgi50HNdB13QSZoJ73qIyFgv9MzqjnUUVHVJKP3mm1PGamklzuLk4gQaKjns0M8pYdoy4ES+b7LLY5/HwxOGaRQdPCFntgsLpyEWtFy1IZFzMXL2IwpuFIaX8EaV9OgCuKbG+BP6szL6+BnytxPK9wJxAainlSKkx6snuA4N8+JsvYOWNTqXM+3Qg0QSEDO2sFj9g5p6qqo5Rz5EmBP3jGQxNzIm09UQQr9rj2FiqrEDitcXoQgkfAnCRtMcjRf4hAQEBZzlv/ojyAJkawP8nqV7pt7Ox0yB0NdZjHwXqXA1i5yA5kK9gqSNSwqlfKNHj1X8v3n/7ZiV6bH4nFNzlWzICH4+AgIAS1MMYczn2uRiqOZ5qklhAxcLe33s/9z53L5ZrMZIewcZWrRKhBKOZUVzXRdM1DM3AxWUsO8ZfPftXaELzU1yG08Ocmj6ltsv/G+D5cZRrVXnnhneyd6BYBOvt6eUu7mLnvp3sH9lP0lIG5GnSHJk8UnWcbjV4x7WQiguvbSWg/rw6/iqmZpIIJea8XpeKZRdAznT+4p9/wWR2rjooAUdC2qrzncXTHCGUQIGrakLWNEVU/FU+0vb+xw/w4NOHODg4xVTGpiVm0h4PlxRIyP98D3D/4wd4ZTCJqcO6RARDF0X+IbOpRlwJCAg4g9h8LfA5+Mf/U1VnGGHV+pI8tTTjSVdVl2gh5T9SDwFESlX1kR6rb9VHZhJ+/X3V5jLaN7PcjMKm34atN0HnxUtb7SGE+puYscDHIyAgoCyLNcZcrn0uhmqOpxbRplB0sF2VFmIKk/WN6xlJj6Brup+IoqEhhTIC3dC0wT+GrliXXwkSD8WL/DgK9+9Ve2zr2sauvl1zYnALxY3/uvu/oms6hjBwcBjNjNIaaZ33orjathjvuD70ww/VrY0lYPF4qToj6ZGiOOKlJBBA6kz/eKbi45rIX+sHABA2dGKmxlTWYU1jGIBDQ0lyjosGWK7kvPYGUlmVoDMynSNs6DRGTYamMnz4Wy/SGDWLRAvvq9AfpDMRKStq7D4wyN279mHq5atPAgICzkA2X6vaUqYGlDgxcXz+bRaMVN4crRth/Ojid2dn81UfpfuYa0ZKOPmSEj1efQoKTeE6LsxXe2xXItFSUejjYURB05ZurICAgDOCxRpjLvU+62GmumPrDj75o09y0lZml7rQaTAa+Ni2j/nrzCeSzD6ObV2qcyBiRNgYn/ELecP/esOcSgfPZyKizwjR8VCcdQ3rODl9kr6JPpCwoWmD/3hvT69/nl7bTdpKE9JDtEXa/KoRT9zYuW+narkRqp1RQ8MVLpPZybKVN3uO7+GBFx6gb7wPUzNpj7bPEVZKnbeGVnP0bMDS4v29y3mz1JtAAKkz82kbQojTM7alzoR1DaHB5T3NfPMDb+Lmh57l8EiSkaSFEKBrgozlIgDHlViuRNcE0lVRtwAj0zlcKTm3NVZStPCEkPl48OlDmLrw43S96pMHnz4UCCABAWcyrzypxIjxI8szXm4aUsPQev7M+D/+ghq/eX11/iD1rvpIj89Ue4y9NrPcjCnBY+vvQudFix+nFJ6Ph9fWogcfSRbEQl5HAQFnCKWqDRbrG1GvfRb6cpSreqgWz4hTSokUsig1BSqLNoXHoaHx4uCL/PTUTzGEwdqGtQylh7j7mbtpjbTiuA6OdDCEgS50FQcrXaJGlIyTKRJYcm4OXdNZF1/njzn7/LyxU1YKQxjYrs2plKq0jIfi9Cf7+fJLX+Znp36GRGJLVQGgoaFrOjmZK1l54+13KD3km5MOpAZYE1uDqZvs3LeTXw7/kq/88is4rkNIC5HMJXl+4Hk0oaGjB34eqwQpVYKOQGAKc1nGDD5tLCPexXyAantZl4hwfCwFKO+OD/6v55UhE8L3INQEDE1lCekadt5UNue4vggSMfSilpmFiBbHxlI0R4vfcFFT948tICDgDOSVJ+G7/wUy48s4qFRVG69/vxr/sY+qlphIS3X+IFZGbe/MjeCr7TAk9D+vvD36fqiMYD06L1aix6Z3zEQE14vAx6P+LOR1FBBwhlFYbbCa9lmtL8d8VSI79+0kEU7Q2TDz+TZtp/39eNsPpYb8ZBdd6GzfsJ3enl5ue+I2TN3EcR1OpU75bQa2tDmWPIapmdiuTdJKsrZhLceTx7GljS1tNDRiRoz3bX0f3/71tzmRPOGbo9qu8g45PnXcr8DwxAfv+L3nIKyH/f250mUkM4KhG0hX8uDPH5zjy+Hi4rrKmLVU5Y23X1e6ftWIt9/1jevpG+/j5aGXcaWLqZk4OEzmJtGEhkCcFgkppdCFjqmpaxZHOiUjeU83XFzfA2R94/plGTMQQOqMBmWLqgLpY4Z1TVEMXdCZUOV0V1/YSTysk7Fcco5LSNcAgUQJHt3NUU6MZ3CRhHSNrK2qQzoSYaYyFkNTWbK2w/GxNLsPDNYkgpzToipIvAoQIDBMDQg40/nBXy6z+AFoJsQ64PAe9aWFZkSGUAxylPYHkRJSI6paYzGkx2D/v8Kv/rm46sVsgC3vVG0uHRcuboxCinw8oioxJoinrS8//kL1r6OAgICqqUfrSn+yH4FgYHoAy7UwNZPWSGtRS0c1VSKl/D1sx+alwZf4rW/9Fkk7iYHhix+gLo6//9r3eXHgRbJuls5YJ0emj/iVJIV4F9E5J4dAqASYvDggkaTsFP988J/JOlkEKtnSla7fjmMIg5yb49jUMQSC/ql+9hzfQ29Pr3/s7dF2Tk6fxBUuAkHOyWE5FmO5sbJ+HAJBZ6Sz5PPeN97HVG4Ky7WwmBEBcm6OX4/+2j9Pr6JAQ0MicaSDJjSazCaGs8NV/y1XE7a00dHzN401X1w6XcWQC5ovqEvrWi0EAkid6W6JcmwsvdKHsWJUG6JQypR0c1djkRAxmbboH09jaIJ42KAtbjI6bRE1NXRN0BBWiu+J8QxCqCQZIajZv8NLjknlbKKmTtpyKhqmBgQEnAEMH5x/nXoidCUGxDvyHiBS3bEvxIzO9QfJpWB6EJwFGoNJF47vhV/9U77ao2A/XZfmqz2uVWMDHH4GXvw6TJ6AxnXwuvfDhrdUP55uzsTT1tPHI2jzKM34kepeRwEBAVVTr9aVBqOBV8dfVa0rSGzX5kTyBBc0X+CvU02VSHe8myOTR/wLfk1oWI5FSA+RcTK40iXllq5aPpU6hambGBkDy7X8agkPz98j/4sfgasJTYk2uglS7UcIQXe8m3gozuGJw9iu7Qshjuv456kJzX++Co/dkQ6uq8QOXejcsPEGvvTyl8o+f93x7pKJLXuO72EyN1n2gr8wsSUr56ajWa51WoofAsEHL/sgj+x/hJSVIqSHsFHCR0gP0RRqYjQ76gtKhjD8lqLVjBedXM/I4/kIBJA60xDSS4oAZ5P5qaEJ7HlOtpQp6WwhwtAFzTGTjniYibTFhrY4f/3u832D07t37ePURAaQIFW1SFc+8aWWVhgvOcYzTO0pkQKzkikxQUJNQMASsNyFCNKBXBKG9qsI2Wi+XaGwzcRKQ/O53D3vswAAIABJREFU6mfXVX4hmcmFjZcaman2mDg2szycgC3vgovfDe2birc5/Aw8fb+qVAk3wfSI+p07y4sgmlbQ1tKwND4eQZtHeZrXV34dnc0EolnAAqm2dWU+klayyGzTEwi8qFeoLr1lW9c2nh94HiEEOjrZvEl13IgzYU2go2NT+kLXxaU53MxYdmzetg+BUAILmi8u2I7tn4OOznB6mHgorsSU/Li2axcJFR3RDgzdYOe+nf6xA0WVHnEzzq6+XRWfP8u15rREeIaqp2u1w2KQSC5pv4Qf3/xjX6Q7OX0SJKTsFClbiWBeFc+mlk2MZkYZSA34FTDeflYLIS3E4zc9vuzjBgJInRlKZku+rM4W8SMW0mmPhzk6mir79vrN89v45gfeNGd5KSHik9ddXPJi31tX+YaAqQva4xEaoyZSypr9OyoZpq5kSkyQUBMQsES0XgCD+5Z/XCcHI4fgrXfAy/+g2hXMqLpodXPqIi03rRJj3Br7k6ULx36qvD1e2128/drLVbXHxmtmqj1m8+LXlfjhRc6aEbDyyz0BRAjVyuL5eCxHPG3Q5lGeN39EiUGlXkdnM4FoFrAIaomUrcRwZliZbTIzF+voDGdmqg+qibjdO7CX9mi7XwEiEGhopJyU799RidZIK5Zj0R5r59WxV4sek0hMzcRyLaScMSH1LpILBRxHOqTsFL8e/bUv5hSuC6rqIBFOIKX0ny8vnQVUK4pAMGVNMZGbqPz8pYe5adNN/u/eRX/aOnsr7f/0B39K1IjSGmklpIdUpY4sFoO8KpzJ3CTrG9fTFG5iIjvBUHoIV7rFVT91YiH7FAgSoURdj6NaAgGkzkxlVn+p0VKypilC1NQrvgUqtZbMl9xSWA2RCBvoQmDny+mEgKmMxamJDBK4+aFn/bEWU0GxkikxQUJNQMAS8fZPwz/83sqMbafgxW/Adf8jf4f6qLpj/6YPwdpLYfJkbfubHob9u1S1x2TBB/RwI1x4PVz8O9C2cf79TJ5QlR+FGBGYPAXR5pWLpw3aPMqz+Vrgc8Wvo6DSIRDNAhZFNaIEzO8T4kq3SPwAcHAQcqYEsZrI3f5kP62RVtqibQAcnjisvC9cizWxNfMKM6OZUS5ouYAdW3dw59N3krSSRRerjuuoqgFNx3GdeSNiHemUveB1pUsyl0TXdLrj3f6xj2ZGCWmhGePOKq6VNaHx1NGnuP2K24GZypyQHsK2z97rrbSdpj/ZT3ukvaz4JZF+ZcWXX/oyD/78QUS+9HUpKkBuv/z2iu1MpdCFzsbmKj6bLAGBAFJncs5ZUupRhr6h6Yoed6Ym5ly4V9viUVgNoQs4OJjEdSVCU0apx0bzpV9C0N0cYXAqw0e/8zICaIyaC66gWMmUmCChJiBgCTFiSoxYCSbyJqQ7vqe+Z5PK6yObLL9NIa4Dx55T8bWH/6O42mPd65Wh6cZrlO9ItTSuU20vZhSEpr6sDLSdDw3t1e+n3gRtHpXZfG1wUT+bQDQLWATViBLV+ISIMr2Whcuridwt5QFiuzZhPaziQ4WoKCgMpYa4adNNPPD8A3PED1BVHhoaaxvWEg/FSeaSHJ2q/F4pdxHtouJoO6Id7Ni6Q6XTpIdUpYq0caqsbNRQQnvfeN8cQ9W2SBupZPA5eCQzUvbvUNgiVFhBlLEz8wpctRI1otx+Re0CiC1tXh582f/7LieBABJQVwQqCafc9NYYKX7J1dLiUVgNcWgoia4JdKEcVwxdY9px0AT0NEdpzIsG/eNpkLCmSan4C6mgWMmUmCChJiBgifjxFyDSDNNZ5c+xUsdwwdtgeqh64SM5CPv/BX71LzBVUCkSaYIt18Ml74aW82aWV2NqKoS6OPzNP4enPqXEFDOkRAZpwYZe2Hl9sZeCd/zL4a8QtHkE1EogmgUsgmpEiWp8QqQsfXE6e/l8kbvburax99TeogtXgaA13MpgehBDM3Ccyt4eTx19ir6JvorCxfHkcVrDrb6XRC0UVoRIJHddOSME3fvcvSRCCUbSIzVdfHsRtjv37QSUWebA9IAfA3u2U20lh1eFE9JCnEqdQrqyrlUgt269dcHbZt3sggyGF0sggATUFQlUKoIZTxX3qdXS4lFYDZFzXHRNKeiOhPM74uw/OYEQwhc/ABxX4rqSQ0NJP163PR6qqYJiJVNigoSagIAl4JUnlVeGM9cdftnQwzB2WAkI7jwfCF0Hjv44X+2xR3l9eHS/QRmabnzb3GqPsqamH4cL/lNBWks+nvaSd0MoXtxOsaFXeZUUein8y5+hUmyal8dfIWjzCKiVQDQLWCTziRLV+ISUi3ctt7wcTx19CphbUTKWG8NxHb9aoixCtc1UMkD1jqvQn6QWvAtqU5hc0XGF/9wVikm2azOWGatKBPGSXJqNZl4de5V7fnIPSNV+Yy80Fe0MpFwrUkgL+T97LV0jmREEAlMzybm5BY+poeGivETedd67/BalhWLqZs0Gw4slEEBOEwwN7PpWLK0I3tTrtb389PAoYV3Q2RghEVHCRWGLR2F7zGTawnZcOhIRQrqmkmYkhHQ18RuaNifZQaAEEtuV6Pl0mv7xDJs641UfczUpMUvFSo4dEHBG4pkjrlTVh4duKO+Ov3ujUo5bNqgKjA1vmanaGD8Gmq4u3jLjM9tGmuGi/0MJHy3ry40AP/6iGkO6Kp421q48PH7xj7DtfaW3md1OsfP6uV4KE8dUnK6VUqaueghCjUvrrxC0eQTUQiCaBSwx1fiElLvLXuvd98MTh9E13Y+w9Xw00naakBaa92LWkY5qk1kGbGnPaRXyKmnaom1MZCeqFoAEgvHsOBJZ97aNM4Vyr6WQPiOAeC1dOSeHLvQ5vjS1sja+tq6xtQsxGF4sgQBymnAmOYt88alX+M4L/Zi6IGJo5ByXE+MZ1jVDImL6LR6z22Mc12VwSk3y7fEQ/eMZANbEw6RyNomIgYSiaglXSvTCXOL893JlieWYz5x1KVnJsQMCzjg8c8R5XPOXnNx0wS86jLwK3/+/VGWIm1X+G86sD7U9b1TeHudfrUSHShx9DsYOgTDUvlwHkqcg0V0cizsfpbwU7CzggpP3CXEsSA/D4NkXSxiwiglEs7OO+UxJ60k1PiH1EkAQ4LpuSYPSaj/PCin8O/dLTW9PL3uO7+GB5x+gb6IPQzNImAlOTZ+atwqlEIksulgXCKJGlAazwU+VCShGIPy449ueuM1/L9yw8QYe2f8IKSuFRGJohh97XAvd8e66xtZGtEhJg+GlJhBAThOcM0j4/MqPXqMhrDOStElbDmrulhwdTaEJga4Jbrx8HQ8+fQjLcRhJ2n77SlPEIJVzMHWNTZ1xpJRM5xw6ExE+ed3FQHG1xETaoiGkM5zM+ftYEw8znVvhu7+LoFrT2ICAgBKMH4H8XbTVQ34+kjbMdrYXumpLaT4HfufL5Xeh6flY2nw87ffuUGKKdGdSW1xXiSA926o/tFJeCp6o7O1XCHBs1WIQEBAQsAJUY0paT6rxCVkMhWKOlLKscDA7ArUclrQwhFFz+02tSKT/txhOq3aanJNj2FlYaw1AS7gFKSVZJ4vlWkxb0/NvdDYjIWtnGUoP+e+FXX27uOWiW9jVt4uT0yfR0f3I42ppDDXyiSs/UbfDjGgR1ibWzhEOl4NAAAlYVprCOlNZm3TOQdMEIUMjZyk9WkqIGIKmmMl3XuhnPJXz1/PaV3IZm6aYyZ4731Z2jEIx4OaHnmVwKsP5HTMtL6mcTWcispSnuWTUYhobEBBQgub1cHzvSh9FFQjVttJynvo5NTrr4bxxqSd4zPb/GD8CiTUqFtd1VaWGlCBr9EEo5aUASpjx95v/QK3XkDgTEBAQUEeqMSWthWqqSebzCVkos8Wck8kao9HLUOsF70IQCB544QFM3cRyrZoqPsrtTyCYtCYRQqCjk7bTdTraMw+JBKE8QGa/F/YO7OWuK+/izj13krbS81YiCQTxUJyQFmJj88Z5Bb5qKoyuO+86rjv/Ov+95aUFBSkwAWcsmoCsk4/rEqB5/Yj5u4magI2dCUCJFNM5lerirScEuEKSq8EM5UwzEa3FNDYgIKAEb/4I/MPvr/RRVEYYqqJDumriszLQuBaMEJgNSoh47Ufwky+WT2HxKjeaelRyjJNT+2zbXFtbQCkvBSME6THITMx4gESaoPX0nFcDAgJWFwtpZanGlLTafdermqQ73l3S22C+cv/ZYk492lbCepjsMhh/R/UohycOc37T+YsWP0Bd0I9lx+iMdfoxwPVMMDkTcaRDs9FctMx7L/T29HJ/7/3c+9y9nJo+VfG1pQmNWy66pWqT0wtaLuDg2MGKf5/7rroPYNkFj9nMYxscUC0522U4Wd3Eoi+PD9GKU/jiMjWBoQks1yVqqifAdSVSStz8+0QrMGiKmjqOK7EcSdpy/C9XSkI1PIFXX9jJPTdspTMRYSJt0ZmIcM8NW09bseDYWIqoWVy+X2gaGxAQMA+br1UVE6sSDWJtebXXAc0AOwe40PvfYfDX8L/fDw9cCv/7Fhg9VJzC8sqTM7t680dUS4owoHUjNG+ARBdc85e1H9bma2HH9+COn6vv1/ylqk5JrIOOi9R33QwSNgICAhaNJz4Ulu/f+9y97Dm+p+J23fFuRjOjHJ44zMGxgxyeOMxoZrRIbKh234UChBDKd8JLqph9rLc9cRvbH93ObU/cNmc/N268cU5yi0Bw48YbK55Lf7KfiF7fSuVqvELmTZOpgpybw3ZtDk0cWvS+PCQyiL6tAUMYTNvFbUKez4YnAKbtyhUgGhpCCB7Z/0hVY+45vgdVfFL+Gq3QMHilCQSQRSClJJm1OTGe5vhYiqf2DVRc39DyX/rp+7SbVYgPAmgI6Zi6hqkJhFApLJom2NQR59LuFtoaQhi6wJESTShRKGzMPC8j09mSbyHXhfZ4bWXWV1/YyTc/8Cb23Pk2vvmBN5224gfAOS0x0laxou6ZxgYEBJzGCA3iHdDQBdE2Va0RTkBTN7zr8+r3xz6qxA47owSS6SHITSl/Di2kqjQ8Nl8L7/ycEj0y4+r7O+sUU7uU+w4ICDirqVZ8mM22rm0Mp4fJuTk0NHJujuH0MNu6ZjyPqt13KQFidjVJNWLK3oG9dMY6iRkxdKGjCfU595H9j1QUdLrj3WSczHxPFZA3vUSreOGpoc1rdhnRI0XJIQvFljYu7qJiVmdjCpNT06ewXbsuIs2ZTFgPs7ZhrZ8SJKUkbaexHIttXdv812xnrJP2aDsaGjpzfdF0TUdHJ2XNf4PVey9Y0mJdfJ2fVlSIhsatW2+tyznWg+BVtAAsx2V0OsfR0RSDkxkylsNPD43y6X/9ZcXtWmKmyrB2T19HU9uRdMYrT5C6pkQKF4kmBCFdoGnQmYjw8XdexAevOp+QobOmKcKWrgSdiTAIQWPUQEpJKmczOm2hFXTI5LtmkLBsUV6rkQ9edT6Wo54j77k6nVt6AlYfQohzhBD/nxBivxBinxDiI/nlrUKIJ4UQB/PfW/LLhRDii0KIV4UQPxdCvL5gX+/Pr39QCPH+guVvEEL8Ir/NF0X+TV1ujLpTxT/oy8pNfw+//wi0bQJrGjo2wXu/AR87qCouNl87k14TiuUFEFu1n4wdgeykaosZP1q839mVG/UUKJZy3wEBAWct1YgPpdg7sJf2aDshLYSLS0gL0R5tZ+/AjOdTtfsuJUDMTqqoRkzpT/YT0kI40sGRDq50kUiSuSSf/NEny4ogO7buwHJmLmAr8a7z3oUQouLdfBd33raReqbDNIebCdfRE6qzoRNb2uTcHFl36dt4Tld0odMZ7cTQDTY2b6Qj2sFkbpKOaAd3XXkXewf2Fr1m26JtdMQ6CBnF13WmZvpxubEqKmYL3wuN4Ua2tG6hKdSELlR0cyKU4E8u/5OqW2mWg8ADpErUxabDZMYiPStB5NRkhk9/bx9pu/Lkcn57gj6S5GyXdM7GOk11kMmMTUgX5JzS5yuAxqhJOmczPJ3DlaBrgt97fbdffXEPM2kt57XH+cM3tvKTQ6N+est4KsdkRqJJcKRESiWCaEAyu8LxlSvI1Rd2Fj13PUEKTED9sYH/JqV8QQiRAJ4XQjwJ7AB+IKW8TwjxceDjwJ3AO4FN+a8rgS8DVwohWoFPAdtQ2uXzQohdUsqx/DofAJ4F/g3YDjyW32epMerHK0+y6oLFwwklIFx8ffl1vDja7KSq/lByMEgHJo5DQ0fgwREQEHDa0x3vZig9VFQuX01MZn+yn9ZIK23RNn+ZlLJI3Kh239VE3FbjOdJgNtA33jfHC0MimchN8MDzD5T0QpidMFOJ+666j/WN6/nSy1+quN58WE79vDU2NW9iODOM4zocnTo6/wYVEAgmMhN1Oa4zkagRJWNnCOth2qPtGLqB5Vh8bNvH5ry2PvvcZ+e8ZlsjrRiawY0bb+TBnz+IEKqiyJbqRustF90y7zGUei+si69jMjdZ18jcehIIIPMggdHpHMmMjT2rcqN/PM03nzvKE78awHHnnzT+8U9+0//55oeeZf/JCSYzNvNtKvKlD6vhI7sEMraLrqliO3XbFlxlOkx73GQ0ZTOczDCWstA1gQ60NYT4zgv9XNbTzNUXdvpfhXy44OebH3qWF4+NId2ZliFXSgSc9e0epZ67gIB6IaU8CZzM/zwlhNgPdAM3AlfnV/s6sBslTtwIPCzVbapnhRDNQoi1+XWflFKOAuRFlO1CiN1Ao5TyJ/nlDwO/gxJAyo1RPwrbRFYFQh3TfBUUnqlpclAlsEibGRFEQmoErl9t5xYQEBBQG9WID6WoRtyodt/VRNyWG6/BaOC2J26jP9nPaGa0pBGoQKAJjcNTh8ueT2HCzKVfv7Tiud9+xe185RdfwZEOUkq8/2aPWUngqJf4ETfinJg+QWOoEWEsvmJbIuf4WQSov+emlk08esOjRca+lVJVKr1HvOqMR/Y/QspKETNjVRugLlS0XEkCAWQecrbLeKq4j+3YaIpvPHeUp/YPzCteeLz7irXF+8jfvffaOfadmPD35bV6eMi8uLCacF01VUrIm94ooWY0ZRHWdSbSNhII6xrt8TCNUbOmtJIPXnU+H/3Oy4ynLGT+iXGlaiMK2j0CApYHIcQG4HXAc0BXXhxBSnlSCOG9kbuBYwWbHc8vq7T8eInlVBhj9nF9AFVBwrnnnlvbSY0fqW39JUfA4IH5V/PiaO2MMkd1UdUfmq4icI1o0IYSEHCWIYT4GnA9MCilvCS/rBX4R2ADcBh4j5RyLN9q+AXgXUAK2CGlfCG/zfuBv8jv9q+klF/PL38DsBOIoqr1PiKllOXGqMc5VSM+lKIacaOWfc8XcVtqvMmMimq1pFUxvtYTKIRc/Kf77Y9upzveTSKUYCQzAlQ2oizHfAJJtSTtJOuMdWScDI67+BQYqJ84cybRFmnjjtffAVQfxzzfe+T2K25fUJvKQkXLlWRFPECEEF8TQgwKIX5ZsGzV95e/NjzNX31/P7fu/Bn//islfnQmwnzkmk0Vt4uZGjde0VO0bLaZpSeECEobja6Gt76pC8K6hibmHo8EX8BpjBpkbZfu5gjnd8RpjCrn5lrSSq6+sJPP/d7lXNDRgBACIQSbOuP8ze9dHlQ/BAQsA0KIOPAocIeUcrLSqiWWyQUsrxop5UNSym1Sym0dHR21bApTg7WtvxxUYxbnGY+GGlT1hxmBlg3QdYlKYem8cMkPMyAgYNWxE9VCWIjXSrgJ+EH+dyhuV/wAqhXRE0w+hWphfCPwqYLPx167orfd9nnGqAu9Pb189R1f5fGbHuer7/hqVRd3vT293HXlXXN8D2Zvu5B9VzteW6yNRDjheyxU8tVwpcuGpg0LGrsQz4B1Ijvhm6FKpG+O6jGfiFCLyDCvEalQLTUDqcrhEAGVEfn/Zi9LhBLc85Z7an7tVvseqZWl2u9SslIVIDuB/wk8XLCsXO/3iveX9w0leeTZI+x5ZdifHtY2RfjDN57Lb2/twtQ1vvCDg2W3X9scnVP58Jvnt/J3u/uwXZewrqloXAGmrpG1V6c5iO3MLambg4SIqWPqgoHJLI3RGWOdWtNKglaPgICVQQhhosSPb0gpv5tfPCCEWJuvzFgLeErCceCcgs17gBP55VfPWr47v7ynxPqVxqgPf/cWqNJZf/lwq5d/Nl8Lv/tVVQmihZTxaS6lBJQggjYg4KxDSvl0vlKvkDOjXXEBVHsnfKnG2/7o9jleCOVoCbf4d/ALWxhKVaXEzThJKzlnHwLhG7CCMsE0dZOsk/UNV3V0wnqYrJst2Y6zEHoSPRW9PaataT5x5Se4Y/cddRnvbGX2NZeXrnLLRbcsSrhbivfIcr/3FsuKVIBIKZ8GRmctvhE1iZL//jsFyx+WimcBb8J+B/kJOy96eBP2WvITdn6Sf3jWvkqNUZYT42n++OHneTovfvS0RLlz+xa+futvcN1lazF1DV2rXGo2u/Jh94FBvvNCPy0xk4ihk3MkrpTEIwbdLVFKhZysthaYchi6xtBUlq5EGMt1S6aV7D4wyM0PPctb7/8hNz/0LLsPrMI7sgEBZyn5irmvAvullJ8veGgX4FXavR/4l4Ll78tX670JmMi3sTwB/LYQoiV/N/G3gSfyj00JId6UH+t9s/ZVaoz6MFQ5qWvFcGswdt58LVz+hzA9AAO/VN8v/8Og/SUgIMCjqJUQWPJ2xYIxlow9x/dw2xO3sf3R7dz2xG0VY2RXarzZ6THlWlEEwr+DX02c7sVtF9MUavJjdL19FHoumJqJIx1awi0gQROqGsTFJeWk6iZ+AMRD8YqPd8e76e3p5YqOK1S8rhYiokeI6JEFteeEtfolypwueM+ThoYmNHSh+0anhclGAQtjNcXgrsoJ20scWd8a4xPvuoi/3/EbvGPrGgxdQwhBY9Sct6phduXDfY/tZ3Aqw8i0Knvubo6yvq2BtY0RQrpW0ldkHo1lWTCqeLUIATnHxdA1NnXE6UxEmEhbdCYi3HPDVgDu3rWPwakMzVGTwakMd+/aF4ggAQGrh7cAtwBvE0K8lP96F3AfcK0Q4iBwbf53UFV2h4BXgf8X+FOA/N3EzwA/y3/d491hBG4HvpLfpg91R5EKY5yB+DbSKs62Wl55El7+B2joUu0vDV3q91eeXJKjrJlXnoSd18MDl6rvq+W4AgIClr1dUQjxASHEXiHE3qGhoVo2LaIakaCeLHS82fG13h372ayLr/PvllcTp7tj6w4SoQTrG9dzUetFhPUwGhot4RbG0+P0jfWRdtK4uPRP9+OQj90tiL+dT3goFFfmY75oXs/7YcfWHTQYDbjSxZWuMmnNt+dUi0AQMkJ0xboWJJ4slkoiVnukveTfeDHHqaH58bEaGltat3Bh64Vsad3ChqYNtEZa500GCpif08EEdUUmbPIGe9E1G7n7+ou5anM7WkFpRixk0NoQIlSFKuBVPoCq/jg4lEQXAl0IbEdyYiLNuqYIEyl7TrSslwBTJnF22TA08DpzZpu0emgoc1RdCCxH8snrLp7TwnLzQ89i6oJYSL30YiGjJnPUgICApUVK+SPKF51dU2J9CfxZmX19DfhaieV7gUtKLB8pNcaZhZafRPPZ3kIHrYZ7ET/+gmp/CeVF9VAMclSXJPPKk2q98SMqVebNH6lv5cgrT86050RaVGrNYx8FPhdUqAQELB+rpl1RSvkQ8BDAtm3bFvxJtlAkAPzvO/ftXJKy+2rHK9W6cteVMyarQpQwzQPf3B+qi9Pt7enlusHr+MaBb5CyUhiagamZjGXHlNhS4TKnwWigKdyE4zoMpMt7cuhCx5Xzt+DH9TiTuUq2YPjPUW9PL59562d44PkHODx12BdOajU1DWkhWiOtTOWmyLk5XNet6K+yGCJ6BBeXnJPD1EzWxNZwYvqE31IESqToiHXQGmlF13Tf60QgMISBEIJcNd5es4gZMSzXwtRMEqEEKTtFxsmcVukqpwurqQJkID+JUsOEXW55xQm7xBhFFBrsbexq5OotHb74Yeoaa5oirGmKVCV+ANxzw1b/4v7Bpw9happv7KlpAg3ByYkMU1mHVG5WVnj+M3IJX9RlQfPHFoQMjYipETI0P/XFW6cxrBEyNRwJ57U3FJ1zIcfGUkTNYrW0FnPUgICAgIWz0v/kaYALQlPJLZqZn+T16ismxo8o749CzCiMl+/HBmbEiamBYnGinhUaheKMEOq7FlqF0cMBAWc0p3+74iz6k/1E9EjRstkiwXKPV65KBPBNVssJCoVCxOy2GVAXuWsb1jKZm2QwNch3X/kuX9/3dZJWUl2cuzkyboaUnaooJmhouNIlbIRZ37S+4jlbrlXxcQ+hCz5x5SfKVreUWt4caSZhJvzKhloIaSE2Nm9kNDOK5VrYrr1k4gfkq1vkjCBk6AZrG9YS1sPoQmdzy2b+5PI/YX3jeiZzk6xvXE93vNv3X9E1fcG+BV6MsSMdHNfhlotuKaooStvpVZ+ucrqw0p8GC1nVE7auCdriYXpaon71QrUUCgHHxlJ0NYaRElwpcVyXrOOScyRSSgxtbuGUK1cmBcbU8p9hDQ3XleRsl4zlkrNdBLClM87OHb/Blee1ETJ0QrpGS8ykORYqub/dBwaZTFscODXFoaEkk2k12dZqjhoQEBBQM/v/DZbwQ1NVGCFAA+mC6wBSCSBaBFKjcPQn8O0/gt33l99H83qw0jO/Zydh+BVInqosoCyHOLFQcSYgIGBBCCG+CfwE2CKEOC6EuI0zsF2xnEiwVHfCqxmvmtaVcr4bhcu9tpmUlcJ2bKZyU6StNNecew3f7/s+n9/7ee559h4ybmkD77gZpyPWUbLtwsUl62QXddHsCRaGZhDWwqStNPc+d++clBmYad/w8ESiI5NHGMuMkXWUEWupbcsRMkJs69rGYGqwapFmoQgEWTeLLW1aQi00hZroiHbE6O//AAAgAElEQVQgkVzWcRl/+7a/5dEbHuX2K24vShICWNewDkMYONLBELVdJ3p/O8/UViCQUnJJ+yWnXbrK6cKKtMDkJ+yrgXYhxHFUmst9wLfzk/dR4Pfzq/8bKrP8VVRu+a2gJmwhhDdhw9wJeycqt/wxiifsUmOUP1agMWrSEgvNa3ZaDee0xBicyrCuOcKpiQzZWb0tluOWbDEp5QuyVAjyfh9CYAiBoQly+c/s/joaDCezvrhz9659NOmCqKn7vh73MCP+7D4wyN279tEQ1knnHHKOy4mJNFnbIWTofovQfOw+MMiDTx/i2FiKc1pifPCq84PWmYCAgLk4NlgpJRZYKfjhp1f6iJTZact6mDwBiTWQGQdDBzsJCNAMJYz86POw7vWl20be/BFVuZEDXAsm8lZYjedUbjkZP6IqPwqptzjRvF4dQ6hA0LbS0Hxu/cYICAjwkVLeXOahM6pdccfWHX51RUSPkHEyS3onfMfWHdz9zN2cSJ7AcR10TSdhJvjYto/561TTulKJnJMj42TY0rqFP770j/n2K9+mP9mPqZmE9BB/87O/qarSoTXSSsyMMZQq7bHi4nLDxhsWfNHsShdDMzCEgStdQnoIUzdV2oydnSO8FEb77ty3E8u1GM2MFp2LRGJoBiERmiM0zcayLZ468hSa0Opq5FoKUzdV1QwuY7kxNjZv9AWOSnTHuxlKDxWd+69GflX1uBKJKUzOb565FkrbaXbu27moqOaA8qyIAHI6TdimrtEer5/78AevOp+7d+3D1AWaAFP3XH4BBIYuQEpVEZLfRgCGrnw1loLZgotqWVQeJX929Ua+8qPX0IQgZM6otbbr+n4lDz59qKSvx/2PH/DFism0RSyk05GIEDZ0hqayZGzV8nPf715WlYjhiSimLooMVAuFloCAgLMU1wU7rWJhrRQ4FuSS8MoTsO+7MHRgpY9QiRuT/WqSbT4XBqfBzqDED009Lh2wLfjubSrydraQsfla4HOqcuPYT1UbTWINRJrU4+X8QKoVJxbjE1IozphRtf8gojcgIGCR9Pb0chd3VYyKrTdSyjl35AvxLnor+TOYwsSSc6sWDAyOTx3n8MRhXhp6iZeHXubg+EFyswyxDWGwpXUL+0b2lT1OV6oqj0rs6tvFJe1zLouqQiKRrsTVlAdGW6SNiB5BR/cf9xAI3n7u2/3f+5P9TOWm/IoPmf8PwHbtqvoQLGlxeOowutAXLIAYwkAiK25vCEMVZRaaxlZ52VVKoKsFgaCroato2VK2eAWcHiaoK0qpSNrFcPWFndyDEg0Oj6SIGDMCy4mJNCLfGqN7rTACbEdiL6ELqucc6/l9OAh+Y0OrX13x8LNHSOccXCmVOCLVRp4HyrGxFM1Rs2iftuNyeCTFhrYYzVGTkxNp0pZD2NBpjJokIiZSSibSVtXiRTmhJTBQDQg4i5EOTBwHO6smJylh8FdK9Dj4RHG7yIojVeJLQxcc36sEG1AihiuVaAOAgNx0+WqOzdeqrwcuVVUdhf9QlavqmC1OJIcgM6qqUHZePyNSLMbEtFCcGT+qxJV6G60GBASclfT29C7bnfCd+3bSGGmky5i5KPXuyHvHMF9VSs7J0R5r5+T0yTn713WdWx67paSZ6HmN53F5x+Vc3nk5l7ZfSnO4mbd/5+1z1vPwTFdfm3it5OMCgambPPD8A1Wf/2wcVFtHV7SLRDhB2k4jNEFHrIOp3FSRcWdhRGt3vJuB6QF0oWNoxpwWlmpMVz1PDi89ploD1cJ1N7VsYjI3WVFQWNOwxvcZMTWT1kgr0/Z0VWOVEuhOTp0s27Y0m03Nm+YIZYHZ6dISCCDLRKnWDYDBqUyRp8jAVAYhBWFDw9AEoynLF0KWygjE1AWhfKWLoQs6ExG++YE3+Y9v6kxweCTJZNom57iEdI3GBpMNbSoH3GvrKTqPyWyRWBExdHKOy3AyS2NeLKnV+6OU0BIYqAYEnOW4LlgZyE7BK4/Bvn9SnhgeRhguuBbaNsEz/8/KHSfgR99mxphpebFVK0thGbGmgxGZ8egoJyDU0nJSKE4MHoDcFMTaINY+I3SYDQtPmCkcJxA8AgICTmOqTWYpvOhd27CWP9jyB2xp3cKxyWM40sFyLRqMhjkX0lkn61dtdEY7uaLzCi7vuJzLOi6jI9ZBRI8QNaK+v0glPGHopl030Tfe53tsgBINQnoIy7E4On10UVUUWSfLyemTDKYHCevKCyRtpQnpIdY2rCUeiiOlLHqOdmzdwctDL/u+GLqm47jq+BpCDdxy0S186eUvlR1TFzoxM8bahrX0jfeVbINpj7Tzni3v4cGfP1jy3DSh+WJCJQHE1M2iFpa0naYj2lH18zNboHv9w6+vajtDM7jjDXcsa4tXQCCALAvlWjd+7/XdfOeFflI5m6ip++LDPTdsBeCPH1EqqvT/VxovkWUhPiGGBue2xoiaOmnLKYrs9fDadtY0GSXX8x73ziNtOViuS0/zTFlgRyJM/1iarO0qJ+MyY1WilNASGKgGBJzlWCn4wafh4L/n20nytG2Crb8LW94J4QT89KGVO8YiXFUFIjSV/iI8g6V8LZ6WX9bQMb9HR60tJ544sfP6YuHEEzpGX4X2C4u3CUxMAwICzjKqaW/JOTku67iMv+79a7K2MvfMOlme6X+Gl4de5qXBlxhOD8/Zt0CQCCX4o4v+iCs6r2Btw1oldphK8DA1c842ni9FqeWgzEaVp/ZMzKxAoAudzmgnp1KnimJcZ2MKExd3XnHEljaOo87T1EwEAlvanJw+yVrWomt60XPU29PLbZfcxld++RUs1yKkhWiLtWFqJjdsvIFdfbsqjiel5JaLbuGS9ku4+5m7mbKmcJyZY4waUd6z5T1c0n4JXbEuTkyfmNk2f64JM+GLCX3jfYxkRuaM460D9RMgSrU+FSIQaELj/MbzV6TF62wnEECWgXKtGz85NMo9N2zlwacPcXwsRU+BqefuA4NVt70IoK0hxFCytszpxrDOf+k9n58cGp0zfiGFbTvHx1LEwwamJvmLf/kl5zyttpl9HqYmsPKKzGTaYjiZxc1n+p6aSLOpq7FmA9OSQkuNIkpAQMAZxugh2J9PNDcisPkdSvjo3FrcGvLCwytzfEUUODtJCdJSxxxugukB/FSYaIvy9MilKhuILrTlpJwhqkSJKIGJaUBAwFnM7PYWL370PZvfw8D0AFkniyuVYNA33ucLHvtH95dMKgnrYRqMBgxNXQd86HUf4qqeq6qu8rig+QIOjh+c47dxQfMFftKKqZusi69jIDWA5VoYmkFXrIucm8NyLT/WtZQIYkkLDY2wHq7oJxLWwuRcda3hui6apiGkOvaB1AAd0Q5fNNhzfI9/Qb+hcQNImLan/Yt7L0UnZsRUzGuJ42owG7ik/RJ6e3q55y338MALD9A33oepmcSNOOO5cb+CxNRMEkaCpJ1EItHQiJkxtrRu8cWEz7zlM3z0Pz5Kyp6pHI8ZMe6/SiWv1SJAFJ5fqfW9FpxCk1jvHE3NRBc6DUYDd7zhDmB5W7wCAgGkbpTrUBFUbt24+sLOkiLAg08fImxqSFcZjlbSQlwgFqotV1vLe/tc1tPMh9++ed71veMsa0R6w9aithlvvaGpDCPTufyYgvZECFPXF5TeMluIKSfYBAQEnGV0bFGix+btEIrPfTzaPOO3seLM+tfCdSA9Anoob7CEapEROpih+Q1EF9JyUq51pn2TMo4NTEwDAgLOYt7a/VY+uu2jPPyrhzmRPEFnrJN3b3o3m1s28+r4q7w0qIxLfz78c6at4vYWgWBj80au6FBtLWk7zfcOfY/B1CDr4uu4deutXH3u1TUdzx1vuINP/uiTTNvTONIpungujOONGlEaw42MpEdI2SkkkpSd8qs1KlV4eJG5lSgUalxc1sXWMZIZwXItJNKPaC0UZRpDjX5FxSeu/IR/kf/Z5z5LY6iRtkgbp1KnsF27SCBY26AqSjzfld6eXnbu28m5jefiuA7Hp44XVcVYroUrXXriPRi6QUe0Y06CS29PL5/7rc+VFC72HN9T9d9j9vkNpYe497l7uYuZiNp18XX0J/vneJeEtBAdsY6gymOFCQSQOtHTEuXYWLooDErml/csoHXj2FiKrkSYExOZqlpb+sdr+3AvJUxnHe57bH9NAkK1RqSeWPHhb72IKyURQ6cjESYRMeckxNQSZ1tOMAoICDhLad0I7/2H0o/pJsS7wIws7zGVI9YFuYmZ5BeR9wDRdGjsVhUryUH1uD0NN3xxafw0yrXOXKPueAYmpgEBAWcTUkoyToasnVXfnSwbmzfy6Td/mrHMGC8Pvcwz/c/wdy/9Xcm2lnUN65Rxad7HIxFKFIkSf3DhH8xb5VGJ3p5e3nvhe3lk/yNYlkXEiPDeC99Lb0+vLyQU0hppxcgZPH7T42x/dDtNoSYGUgM1jTnbcNQQxpzl3jm50iVmzFzTFIoygP+90ETWazNKhBMAHE8eB5RnRzlPEc+b5cj0kTkVIwKBK11GMiOsb1xPf7K/bJXGbNGhGkGjkGrO7xNXfoKP7/k4U7kpXwRJhBLc13tfIHqsAgIBpE585sZL+Mg/vshk2vZTVZqiBp+5UcVOVdO6UWiU6sXGrmuKcnR0fpNPXdOw3fndlD3yQS4cGEiy+8Bg1aJCLUakV1/YSWPU5NzWWNHEPzshJoizDQgIWDBmtPTyaAvEWusf5bUYok3QtBaykzNCB0DjOTMxtuFGpVBnxpdOeJivdSYQPAICAs5gXOmSsZXQkbEz5Nyc75+RslLsG9nnx9MemTwyZ/umUBOXd17O5e2Xc0XnFXTGOhFCKPPSCl4eC2XP8T3s6ttFe7SdSFx5VHjRtvP5lXiPr4mt4VjyWFXjCQTxUJyUpapIpJRomvIb0TQN13XRhc6J5AllXSU0YkbMFw0KTWSTuSTD6WFyTo7+KSVK9Pb0FrUZxUNxv/3G1ExOTp/ETKtUmfWN6/3j8s7FqziZjURiuRYZJ0OD0VC1qFGNoFFItSa59/XeF/h6rFICAaROXH1hJ1947+vKtmfM17oxu7XEcV0Gp3J0xENETQ3Llfz/7N15nFxVmfDx31NbV3Wn00kn3YGkycIStgwhEBYVIiMSlhFZVIYZ5xUM8+LKgI6OCiMizDCOo4z46ogKGcBREBURRhEQhaDIEhKWJEAIhCSdpZd00nvt5/3j3KpUd1d3VXXXXs/38+lU17236j73pvrUrafOeU5kgnEw4Wj2yY/Rckk+5FqINJsZYsppOtt0s/WUOialVA48PmhoLZ9eH8m5w7G9LMKArxEaPfa+tyFl+ltHMepu6GwtSqkaEYvbwp3BWNAmPGIHauZF41E279ts63h0vcjrPa+PGSpS567j2FnHsqx1GUtblrJg+gJc4sLj8hDwBFjfuZ6fvPoTdg3uKsgH3Ts33kkkHhkxTWujr5E7N96ZcTrexHqvO7eEzNN/8zRgky+JAqTReBS3y029r55wLEw0HrWFTf2zktPj3rnxzmSiIhaPsXtwNyK24KdLXCOSEKmFP5vrmtkztMcO8cFNOB6me7ibDxzxgWQc+0P72d63Pe30uYmEiFvcRGIRvF5v1kmNbBIaqbIpkgta16OcaQIkjyYanpFp6MbooSWzp9mL98FQjPo6D/3BKC5MmhrQltcthLMsmjpaOBrLOvmQayHSbGaIgfKYznbc+iZozxSlyp6I7fURmFlevT4SyQ/xwLlpel1A9jO5bH7Mefw2W8dDh6copdQY0Xg02bsjkRBIMMawvX97so7Hhr0bGB5VI8olLo6ceSTHtRzH8S3Hc2TzkbaORppeHk+1P8U3134z6+ETk7Fl3xb6I/125hBcRONRmwyJRTLOIJK6fkf/DqLxaMb9uV0H6gomCpCOfv7E0JvUHt6JpMF1p1zHzc/eTNdwl11hbIKiJdCCx+0ZUdcjEecVj1xBjBj94f7kjDGNvkbWdqwdWei1YS57hvYki826xcYaMzFcuJjfOJ9rTrwm7dCg8ZIa2SY0EjIlnVT50wRImUg3tGRWQx0eV4SnvvAennitk3//7Wu8uqd/zGNdAgc3Bdixb2hSU+H2B6NZJx9yLUSabvvUGWISymE622zrmyilyozXb3t9eHwlDELAW2+nuI1H7P3Uda1HTdDrIouZXDY/ZhMlLp+dwaW/w97nG5oEUUrVtGg8mkx2hGKhEQkPgK6hLl7qein5sy+0b8xzHNJ4SLJw6V/M/gvqvfaaNNGLwO/2p52xJdPwiUyzhWQjYuyQj8SH/cT0s4mpVjP1NEisT+3NEYlFxkytm0iwHNp0aNrHp5q3cfykQSLpcs0TdoYTj8uT7CUyuq4H2N4dL3a+SNzE8bl9Y2qAjDjHHmisa2Tv8F76wn22t46Bw2YcxjUnXHOgxsgE8Y2Wa0JDp62tfJoAKROZhpYkepB8+3eb+d6TbzIciSOAyyW0zfAzPeDF1+ciOM5QmHRJh4TBcAy3K5J1LZBcC5GO3j7R06LcprPNpb6JUqpMuNzQ1FbqKGDGQiAO530TfvUpW+cjHgWXx9b1OPOG8R+bzXCUp2+1yY/EzC2+ettr5OlbNQGilKopqQmPYDQ4plfDQHiAV7pfSQ5rSfetf7O/OZnwWNqylFmBWYDt/eH3+JMFTBNT145nouETuRbXHI/P5WPYDBOXOC5cNnFh7PJcnN52OpcceQk/evVHRONR/C4/LnERMzFi8Rhul5tGbyPXnHBNxufKlDQ4ve10jm85PmMSInGOXGJrjERNlN2DuzkYOwvMvGnz0p7jZn8zHpct9DqZ+Eafl1wTGjq8pbJpAqRMZDO05InXOrn9qbcIOUkOO7TcEI7Z+zFj8LklWSuk3udmKBzDYKeglbQlg+z3lPU+d9GGe5TrdLa51jdRSpUB56Kp5NxeaJxjkxEXfDf/M6ns32Z7fqTyBuw+lFKqikXikeQMLekSHpFYhFd7Xk0WLt2yb8uY3g0BT4DjZh/HcS3Hsax1GW3T2pK9OXxuXzLhUeeuy2nGlomGT+RaXHM8h804jNd7Xqc/0k/cxHGJi0ZvI4fNOCzr54D0xVT7gn3Mqp/FYGQwp54M2SQNsklCJM5RS6CFPUN7EGPPfcdQBy2BFi4/9nLu3Hhn8hwniqqGYiHqvfXJoqqTiW/09prQqB2aACkT2SQF/vmBV+gLHSjMlOjQ0dEXot7nSfby8LiFuU0Bpge8vNHRT9zYZZE4YGzCI/G2IMDsaT5aGv1FHe5RjtPZ5lrfRCmlklLrdkzUo2OydTxmLLDDXnwpCdliFEtVSqkii8QiDMeGk0mPWHxkUdK4ibO1d2uyh8fGvRtHFDYFO23rUc1HcXyr7eVxxIwjkrUtcu3lMZGJPuTnUodiIsvnLOeFjhdwiQuveIkRYyAywPI5y3N6nnTFVBOzroyOMxvZDL3JlIRI9O4Qj0187A3uTc7ycu0pB3rK3PzszQxFhtg7vHfMzDPv734/azvWpp3uVpMaKh1NgJSRTEmB9v3BtMvjBlob/fQOR9g3GCZmYFvPEC4Bv8fFNL+XpoCXgNdN90CIfUMRIrE4Aa+b2dPqmO4M+6j14R7l2jNFKZUH3gaIDBbu+c/NohbHVOp4vPPq7IulKqVUBQnHwsneHaFoaMwsLAB7BvckEx4vdb1Ef3hsTbxF0xextHUpx7ccz7GzjsXvOTAb2FR6eUxkog/5udShmMjajrXMDsxOWyA0F6OLqYZiIYaiQwhC27S2ghRwzZSESO1B01jXmJxNpiXQMqaQ6xee+gLAiJln9g7v5fYNtzNv2ryCFaFV1UcTIFXinitP5du/28y3Hn8juSxuIBiNc/axs9jTF6Z93xCLZk/jaysO5ftr3tLhHmmUY88UpVQevOtqeOLfIO1AwCKZSh2PxWeRVbFUpZQqc+FYmOHoMKFYaNyER2+ol5e7X+alTpv06BjqGLNNa6A12cNjactSmuqakuvy2csjk/E+5OdrtpCdAztp9jcn65QAaYuJZjK6mKpxupKLCCIy6SE6U5HtOTq97XSm+6aPGLoE0B/uJxaPTXmYkaotmgCpIrf/cStul1DnOjAmPhqP8/hrXbx8w9ljttfhHkqpmnGG/eaIP92a554gYn+ySWJMtY5HNsVSlVKqDMVNnM6hznETHsFokE09m5IJj7d63xqzTaO3keNajksmPA5uOHjEh+FC9fKYrHzNFpLrNK3jSVtMFTv7S8JkhuhMRS7nKN15CMfCY4rBFvsYVOXRBEgFcbuEWJqZXNwu23ANhmN4RtUDdIldPpoO91BK1ZwzvmB/Nj8GP/lgnp7U2Cl4s0liaB0PpVSNipooQ5EDw6xjJsab+9/kxU47pGVTz6YxxU19Lh/HzDqGpS1LOb71eBY1LUr2XgBwixu/x5/s6VHIXh6TlY86FPnqSXLYjMPY1rctOZTGJS4Eoc5dl9xmMomVqcr2HKU7D26Xm+l1I+uXlOIYVGUpv5ZCjeuIlgY2dw6QmgNxiV0O0OCzPTlcKQnvuLHL09HhHkqpmrT4LDt7jEk/bXjWxA0NLXaa28Y5mbfXOh5KqVploL2/PVnH45WuVxiMjuyNJwiHzzg8Oazl6Oaj8blHfrtf564j4AkkEx+1IF89SRIJhDkNc/C7/fQEe+ge7qbR14gxZtKJlWJJdx7OXXguD775IMPR4Sklh1Rt0QRIBfniuUfzuZ+/xEAoSixucLuEaXUevnju0QD8/WmLuPX3W4jG47jEJj/ixi5XSimVYsmH4JWfTv7x0+dB/ezckhhax0MpVaPe7nubTzz+iTHL5zbMZWnrUpbOXspxLcfR6Gscsd4tbgLeAH637eWRmMml1uSjJ8noBMKC6Qv4wBEfSDuDSrlKdx6WzF4y5eSQqi1iTAkLwlWA5cuXm7Vrc6uyXEhPvNY54bCVb/9uM7f/cSuD4RgNPjd/f9oi/uG9i0sYsVIqlYi8YIzJbe46Na4ptdG/uHISSRCBpkNg5gJNYihVhbSNLozAooA5/IbDmVE3g+NmH5fs5dFaP7YncmJIi9/jHzE8QxXOU+1PVV0SoRqPSR0wlbZaEyAZlFsCZCoSyZMd+4Y4ZIKaH9lup5TKnV5c59eU2+jNj8F9fwexCGAyD4txeeHSew4kPDY/5vTo2GZrfGgyRKmKpm10Ycw/Zr65+7d3s2D6gjHFSd0ud7J4acATwCWucZ5FFcJT7U9x87M343V7RwwjufaUyp1KthqPSY00lbZaW5ga8cRrnVz/4EY6+4PMCHjp7A9y/YMbeeK1zkltp5RSVWHxWXDaZ8HttXVB3HVM+Nboazjw++bHbE2P/g47u0t/h72/+bGCh62UUpVkhn8GC5sWJqdc9Xv8zPTPZO60uRzSeAizA7Np8DZo8qME7tx4J163l4AnkJwO1+v2cufGO0sd2qRV4zGp/NFWpkZ8f81beN1Cvc+DiL31uoXvr3lrUtsppVShiMg5IvK6iGwRkS8WfIdnfAEu+R+Y/w5oPAjmHANNCyA5NaCAxw/Nh9oZX56+1S5++lZw+eysLiL21uU7sF4ppRRgC5w2+hpprW/lkMZDOKjhIJrqmsYUOVXFt3NgJ373yIKylT6VbDUek8ofLYJaI3bsG2JGwDtiWcDrpn3f0KS2U0qpQhARN/Bd4CygHXheRB40xmwq6I4XnzV26Mq3/sL27Ejtrm3MgSlv92+z61N5A9lNiauUUhVMRM4BbgXcwO3GmK9NtL3X5WVWYFZRYlO5mTdtHl3DXQQ8geSySp9KthqPSeVPzfUAKfo3i2XikJn1DEdiI5YNR2K0zayf1HZKKVUgJwNbjDFvGWPCwL3ABSWJZMYCO8tLqsiwLXyazXqllKpCKYnqc4FjgL8RkWNKG5WarMuPvZxILMJwdBhjDMPR4YqfSrYaj0nlT00lQGq5wf7YikOJxAxD4SjG2NtIzPCxFYdOajullCqQecCOlPvtzrIkEblSRNaKyNqurq7CRfLOq+0Ut+Eh2/MjPDRyyttM65VSqjqVT6JaTdnpbadz7SnX0hJooS/cR0ugpeKLhVbjMan8qbUhMMkGG0BEEg12YbtWl4EzjmrlRphwCt1ctlNKqQKRNMtGTFdmjPkB8AOws8AULJLFZwHfcGZ5STPlbab1SilVndIlqk8ZvZGIXAlcCTB/vvaMK2ent51edcmBajwmlR+1lgCp6Qb7jKNas0pkZLudUkoVQDtwSMr9NmBXiWJJXxskl/VKKVV9MiaqoYjJaqWUykFNDYEhhwbbGLPcGLO8paWlCGEppZRyPA8cISKLRMQHXAo8WOKYlFJKHVBeiWqllMpBrSVAtMFWSqkyZoyJAp8GHgFeBe4zxmwsbVRKKaVSaKJaKVWxam0ITLLBBnZiG+y/LW1ISimlUhljfgP8ptRxKKWUGssYExWRRKLaDazWRLVSqlLUVAJEG2yllFJKKaWmRhPVSqlKVVMJENAGWymllFJKKaWUqkVijBZlnoiIdAHbSh1HGrOB7lIHkSWNtTA01sIodKwLjDFaXTlPcmyjS/061P2Xbv+1fOy6/9z2r210ART5errUr7d0yi2mcosHyi+mcosHyi+mUsYz6bZaEyAVSkTWGmOWlzqObGishaGxFkYlxapyU+r/W91/6fZfy8eu+y/9/lVxleP/d7nFVG7xQPnFVG7xQPnFVG7xZKvWZoFRSimllFJKKaVUDdIEiFJKKaWUUkoppaqeJkAq1w9KHUAONNbC0FgLo5JiVbkp9f+t7r8296371/2r4irH/+9yi6nc4oHyi6nc4oHyi6nc4smK1gBRSimllFJKKaVU1dMeIEoppZRSSimllKp6mgCpACLytoi8IiIvishaZ1mziDwmIm84tzNLFNtqEekUkQ0py9LGJta3RWSLiLwsIieUQaw3iMhO59y+KCLnpaz7khPr6yJydpFjPURE/iAir9PtT6cAACAASURBVIrIRhG52lledud2gljL9dz6ReQ5EXnJiferzvJFIvKsc25/KiI+Z3mdc3+Ls35hMeNVUyci5zivtS0i8sUpPlfe/jZF5DJn+zdE5LKU5Sc6bf4W57EyKga3iKwXkf917uf82h3vbzCbcyUiM0Tk5yLymnMe3lGs4xeRzzjnfYOI3OP8PRf0+CVP73O5Hm/KPnpFJCwim1Ie8x/O+X9ZRH4pIjMm+3+bxfnrE5GIiLye5rXwORExIjK7QMe/U0SiIjIgKdc5InKVcywbReTrBTx2bffLxDh/h8eLyDPiXB+LyMnO8iYReUgOvM9/NOUxaV+HeYpnqYj82Xk9PyQi01PWTbrNLURMInKWiLzgLH9BRN6T8pgJ34MKEU/K+vnO3/vnUpaV5Bw5645z1m101vud5UU/RyLiFZG7nOWvisiXUh6Tl3MkRbjGKQvGGP0p8x/gbWD2qGVfB77o/P5F4N9LFNsK4ARgQ6bYgPOAhwEBTgWeLYNYbwA+l2bbY4CXgDpgEfAm4C5irAcDJzi/NwKbnZjK7txOEGu5nlsBpjm/e4FnnXN2H3Cps/w24BPO758EbnN+vxT4aTFft/oz5f9vt/MaOxTwOa+9Y6bwfHn52wSagbec25nO7zOddc8B73Ae8zBw7qgYPgv8BPhf535Or93x/gazPVfAXcDfO7/7gBnFOH5gHrAVCKQc9+WFPn7y8D43yeP9uvPcK4BvA10p+18JeJzf/z1l/zn/32Y6f87+vwj0jnodHAI8AmzDuUYpwPHf5pz7PSnH+JfA74A6535roY599GtHf0ralqf7O3w05fVyHvCE8/u1Ka+XFqDH+b8f93WYp3ieB97t/L4KuGmyr80ixLQMmOv8vgTYmfKYCd+DChFPyvpfAD/DuX4s8TnyAC8DS537s3CuV0txjoC/Be51fq/Hfj5cmM9zRBGuccrhR3uAVK4LsBehOLcXliIIY8wa7BtLqvFiuwC421jPADNE5ODiRDpurOO5ANvIhIwxW4EtwMkFC24UY8xuY8w65/d+4FXsxX/ZndsJYh1Pqc+tMcYMOHe9zo8B3gP83Fk++twmzvnPgTMnm+lXJXEysMUY85YxJgzci/0/nZQ8/m2eDTxmjOkxxuwDHgPOcdZNN8b82diriLtTngsRaQP+CrjduS/k/tod728w47lyvolaAdzhnIOwMWZ/sY4fe0EaEBEP9gJwd6GPP0/vc5M53guAu5z9/whIfitpjHnUGBN17j4DtKU8Jutjy+b14+z/Z0DDqLbvP4F/wrafqecln8f/Vefc709Z/gnga8aYkHMuOgt17M7v2u6XgXH+Dg0H/i6agF0pyxud/7NpzuOijPM6zGM8RwJrnN8fAz7g/D7pNrdQMRlj1htjEudrI+AX2/MpUxtckHgARORC7AfljSnbl+wcYRPNLxtjXnIeu9cYEyvhOTLYdtgDBIAw0Ecez1Ghr3EmE1MhaAKkMhjgUaeL2pXOsjnGmN1gX6xAa8miG2u82OYBO1K2a2fiD8rF8mmn29ZqOdDFtmxiFdv1dhm2p0JZn9tRsUKZnluxQwheBDqxjfKbwP6UDxSpMSXjddb3Yr8FUJWhYK+3Kf5tTrS8fYJ4v4X90Bl37s8i99durjGlOhToAv5b7DCc20WkoRjHb4zZCXwD2I5NfPQCLxT5+BOK8f+d3Af2nHvGiWUV9hu4yew/q9cPEHN+ZgGIyPux3xi/NCqWQh1/lAPneDFwutihKU+KyEmFPHZt98vaNcB/iMgObNuQGBLwHeBobELkFeBqY0ycwl9/bADe7/z+IWwvKSbYbzGuh8aLKdUHgPVOUjHTe1BB4nHeR76ATXqmKuU5WgwYEXlERNaJyD+lxFT0c4RNxg5i3/+2A98wxvRQoHNUoGucsqAJkMrwLmPMCcC5wKdEZEWpA5qkdN+emDTLiul7wGHA8dgG5ZvO8rKIVUSmYbsDXmOM6Zto0zTLihpvmljL9twaY2LGmOOx35qejL1QGi+mkserpqQg/395+NvMdTki8j6g0xjzQhbPn9d9p/Bgu+t+zxizDHsxNtF443we/0zst02LgLlAA/Z9cbyYC3H8mRR1nyJyHTY58OMC7D/tOhGpB64Drk8XUh73Px4Ptkv1qcDngfucb/oLfuwZ4lLF9wngM8aYQ4DP4PRMw377/CK2nTge+I7Te63Q/6+rsNfpL2CHD4Sd5YVscyYbkw1M5FjsMLqPJRYVOKbx4vkq8J/mQA/dZIgFjmeimDzAacCHnduLROTMIsQ0XjwnYxPRc7Hvg/8oIocWIp4CXuOUBU2AVIBEFzWnm+cvsX8AHYkhDs5t5/jPUHTjxdbOyMxzGwe6K5aEMabD+TAcB37IgaEYJY9VRLzYxufHxpj7ncVleW7TxVrO5zbB2K77T2AvpGc43QpHx5SM11nfRPZDqVTp5f31lqe/zYmWt6VZDvAu4P0i8ja2i+t7sD1Ccn3t5hpTqnag3RiT6OX1c2xCpBjH/15gqzGmyxgTAe4H3lnk408oxvEm94GtYxBN2Q6nqNz7gA873bAns/9usjh/HKhX0INNbC8CXnJei23AOhE5qIDH72HkOb7f6XL9HLY31OxCHbu2+2XtMmw7AHaYVuI646MceI1swdYOOooCX38YY14zxqw0xpwI3IPtXcoE+y349dAEMSWGVP4S+IgxJjXW8f4mCxnPKcDXnTblGuBaEfk0pT1H7cCTxphuY8wQ8Bvs+12pztHfAr81xkScz4R/ApaT53NU4GucsqAJkDInIg0i0pj4HTsebQPwILbhx7n9VWkiTGu82B4EPiLWqdiCarvTPUGxjKqTcRH23IKN9VJnPOQi4AhswaNixSXYbzJeNcbckrKq7M7teLGW8bltEWfGBBEJYD9UvQr8Afigs9noc5s45x8Efp/yYUOVv+eBI8TO9uDDFjR8cLJPlse/zUeAlSIy0+nZsBJ4xFnXLyKnOvv6SOK5jDFfMsa0GWMWOsfxe2PMh8n9tTve32DGc2WM2QPsEJEjnUVnApuKcfzYLr+niki9sy6x76Idf4piHO/o+JPfwonIOdju4u93LsxT48r62Jzzkc35Ow8YdD5QvmKMaTXGLHRei+3Yonl7Cnj8M1KWP4BN/iEii7FF/7oLeOza7pevXcC7nd/fA7zh/L4d2z4gInOwNRXeYpzXYb6CEZFW59YF/DO2sC7kp83Ja0zOddCvgS8ZY/6U2D7D32TB4jHGnJ7SpnwLuNkY8x1KeI6wr43jnPccD/a1tqlU5wj7un6P0742YL+8e408nqNCX+NMJqaCMGVQiVV/xv/Bjrd+yfnZCFznLJ8FPI5t7B8HmksU3z3Y4Q0R7EXQFePFhu0O9V1sJvMVYHkZxPojJ5aXsX/EB6dsf50T6+tMsrrzFGI9DdtV7GVsN84XsRegZXduJ4i1XM/tccB6J64NwPXO8kOxFyRbsN8kJWYY8Dv3tzjrDy1mvPqTl//z87CVzN9MtKFTeK68/W1iu7lucX4+mrJ8ufPafBM7ll3SxHEGB2aByfm1O97fYDbnCtulfK1zDh7ADkcoyvFju0m/5qz/EXZWhYIeP3l6n8v1eFP20Q+ERu1/C3Z8deI1eNtk/2+zOH/92C7Yyf2Pej28zYFZYPJ9/HuwPV/iwE7n2H3A/ziPWQe8p4DHru1+mfyM83d4GrYO0EvYOgUnOtvOxc4Q84rzOvm7TK/DPMVztfM62wx8jZFt16Tb3ELEhP1gPciBNuRFDsyolPE9qBDnKOVxN5Ayi2CpzpGz/d9hP39tAL6esrzo5whb0PdnTjybgM/n+xxRhGuccvhJnFCllFJKKaWUUkqpqqVDYJRSSimllFJKKVX1NAGilFJKKaWUUkqpqqcJEKWUUkoppZRSSlU9TYAopZRSSimllFKq6mkCRCmllFJKKaWUUlVPEyCqLInInSKyNoftW0XkBhFZmON+XCLyXRHpEBEjIjfkGOqkiMhiJ94ZxdifUkqVk2K18UoppSqb0/Z35+m5Lneu96c59xc699+Xss0/icgZ+difKk+aAFHVohX4CrAwx8ddDHwS+BLwDuD2/IY1rsXYeDUBopRSmU22jVdKKaUSfo293h+aYJt/As4oSjSqJDylDkCpEjsK2GeMWT3RRiLiN8YEixSTUkqpEhERAeq0zVdKqcISkYAxZrhY+zPGdAFdxdqfKk/aA0RVBBE5XkQeF5EhEdknIj8WkTnOuoXAK86mf3C6spksnvMJ4CZgZuIxTle4RPe4k0XkCREZBj7vPGa2iNwlInudWJ4QkeWjnvdtEfmGiHxGRNqdeO9NDHdxutU95Gy+1dnX2866g0VktYi8JSLDIrJZRP5FRHyj9jFfRB52ttnqxPxz55hSt1siIr8WkX7n52ciclDWJ14ppYqgEG2889i/EpHHRKRTRPpE5BkRWTlqmxtEpFtEThOR54Eg8CFnXbOIfN8ZJhkUkadF5JRRj/9HEXleRHqd7R4SkcOndkaUUqrwnDYyLiKLRi1f5Cx/v3P/AhFZ67SDe0Tk6yLiTdn+KOdad4fTjm8UkWtExJWyzRlO+322iDwoIgPAd3KI9V0iss6J4UUROW3UeiMinx61bMTwGRk1BCbNPt4GZgFfSflscEa2MarKoAkQVfZEpAV4AqgH/ha4Cng38JiTGNgNfNjZ/FPYrm3vyOKpPwncAfSmPGZ3yvp7gP8FznNuAR4AzgY+B/w19m/oD2kudi8BzgSuBL4AvA+42Vm3znk82CE47wAucu7PBnqAzwLnAP8BfBT4fynnQ4AHgaOBVc62/wCMvig/HPgT4Af+D3A5cCzwkPMcSilVcgVs4wEWYRPO/wf4APA08LCIvGvUdvXAXdhhkOcAz4lIHfA74CxsEvxC7DeHvxuVSG7DXsRfAPxfwA38SUSasoxRKaVK5bfALuCyUcsvx7Z3vxGRS4D7geeA9wNfxV7f/lvK9vOA17HX1ucBP3S2+0Kafd4BvOQ81x1ZxlkP/A9wGzZBvR/bluf7S72LsJ8L7uDAe826PO9DlZgOgVGV4B+d27ONMX0AIrIZeBb4gDHmHhF52dlmkzHmmWye1BizSUTagWjqY1JyA982xtyasvwc4F3AGcaYJ51lvwfexl4cfyzl6SPAhcaYqLPdMcClwCeNMX0i8rqz3XpjzNspMb3CgeQIIvInYBBYLSJXGWPC2DeWpcApxpjnnO2ec+J4MyWGrwB7gHOdx+Gcp9ec5/h1NudJKaUKrCBtPIAxJvntovNN5B+wieArsAnihADwWWPMr1K2vwJYAhxrjHnDWfY77EX+P+L0DDTGfCblMW7gMaATmxC5O9tYlVKq2IwxMRG5E7hMRL5qjDHOl2SXAT8CYtgv4+42xnwy8TgRCQHfFZF/M8bsNcY8DjzurBPgj9ikxf9lZKIE4GfGmC/nGGoAuM4Y8xNnH38AtgPXAF/M8bnGZYxZLyJRoD2X9xpVWbQHiKoEJwOPJi6MAZwP/m8Dp433oDwYnSA4GehKJD+cOAaxvUNGx/GHRPLDsQlolVFDWUYT6xoR2SR26E0E+DFQB8x3NjsJ2JNIfjhx7AReGPV07wV+CcRFxCMiHmAr9rwtRymlykPB2ngRaRM7bHEnEMW2qSuxhahTGeDhUcvei21Xt6a0oQBPktKGisipzjCbvc4+hoBpafahlFLlaDWwgAOFP//Suf/f2HZsPnBfoh102sLfY3sYLwFbK09EvioiW4AQtq39V2BRStuZMNkv4H6Z+MUYM4BNNp88yedSNUwTIKoSHAx0pFneATQXcL+j95lLHPtH3Q8DAkyYAMFmsr+JbeQvwDbsn3LW+Z3bg0hfwGn0stnYroeRUT+HAodkiEMppYqlIG280+PjQeCdwPXYi/qTsIkO/6jN9yV6yqWYDZzK2Db0ozhtqIjMBx7Ftu8fw/YSPAnbA2T0PpRSquwYY97CDkP8qLPoo8BzxpiN2HYQ4DeMbAe3OssT15P/ju3B/ANsL+OTgH9x1o1uC9O195kMpCmW2ol9/1AqJzoERlWC3dgpEEebw9heD/k0usjeRHH05GmfH8J2DbwuscAZPpNqD9CS5rEt2OJ9CT3YREq6qX3zMp+6UkrlQaHa+MOBZdhhgL9NLBSRQJpt0xVV7QHWAp9Isy7k3J6D7eZ9gdMjEOfbzkIm55VSKt9uB34oIl/C1qdLDE1MXN9eCaxP87hEIuRDwP8zxnw9sUJE/mqcfWVVxHqUaTJ2xphWRtbuCzH2i0Zti9UY2gNEVYJngbNFpDGxQEROAhZixxiC7WEBhf3G7VnsMJYVKXHUA3+VEke2xos3wIEL64QPj7r/PHCQiCS7/YnIPODEUds9ju2a+IIxZu2on7dzjFcppQqlUG18ItGRbFNFZAG2l0Y2HscmUbanaUMTs9IEgDh26EvCJegXTEqpynI/tp29F/v58F5n+evATmBhmnZwrTFmr7PdiOtXpx7SpXmOMTFhAM4sLmdhC7MmtGMnCEhs4wLeM4n9hNEefFVN36BVJbgF+w3cIyLy79ix1V/DTov4C2eb7cAwtohTLxAxxqzNZxDGmEecoqQ/FZEvAnux3f0C2AJRuUgUQf2YiNwLDDkX1I8B/yAiz2ILmn4YewGe6jfY6tn3OZn6YWzB0w7shXjCDdg3hl+LyGpsr4952DeMO40xT+QYs1JKFUKh2vjXsBfE3xSRLwON2FkJdmYZ193Ax4EnROQbwFvY6RFPxtZh+k/sOHg38N8icge2wOrnGDsMUimlypYxJigiP8YOu77HGLPfWR4XkX8EfiQi07FDCMPY4dQXAh80xgxhr18/5dQA6XGepy6PIQ4D/+okPnZh21kfcGvKNr90YliPba//Hpg+iX29BvyViPwWGABeN8b0TyV4VV60B4gqe8aYLuzY7SB2atrvAk8BZyXGbBtjgthK0ydiC9Q9X6BwLsI28t8CfoYd9/0eY8yWXJ7EGLMN23hfjJ2J4CFn1Y3YY/wX5zaMneI29bEGWx/kNWyBqluB72ELraYWEdyMHb8+hB2T+TD24j8E5BSvUkoVSqHaeGNMCNvGRoGfAzdhZyN4cqLHpTw+6MT1GLbtfBTb3h6B862jk7j+KHYa8v/FTuP7Iew0ikopVUkecG5Xpy40xvwUe915PPba937sdLfrONA77ypsu/1d5/EbGDv7y1QMAR9x9vsLYCZwnjEmdQjMV534/gW4E3hx9LFk6fPYGRh/jX2vGd3DWlU4sZ+llFKVTESasNnu7xhjvlLqeJRSSimlVOUQka8Dfw0sMsbEM22vVKXSITBKVSAR+Th2uMsb2OKnn8V2NZxMplsppZRSStUgETkSOAY7FPGrmvxQ1U4TIKpqOQWYZLz1xpjoeOsqQAg7xe18bDXt54D3OkNrlFKq6lV5G6+UUsXyfewwvgeBbxdzx06h0olKMsSMDldQeaZDYFTVEpEngHePt94YM+6Fs1JKqfKmbbxSSlU2EbkBW8h/PH+pRftVvmkCRFUtp0tf43jr8z1LjFJKqeLRNl4ppSqbiMwF5k6wic7AovJOEyBKKaWUUkoppZSqejoNrlJKKaWUUkoppaqeJkCUUkoppZRSSilV9TQBopRSSimllFJKqaqnCRCllFJKKaWUUkpVPU2AKKWUUkoppZRSquppAkQppZRSSimllFJVTxMgSimllFJKKaWUqnqaAFFKKaWUUkoppVTV0wSIUkoppZRSSimlqp6n1AGUu9mzZ5uFCxeWOgylVJV44YUXuo0xLaWOo1poG62UyidtowtD22qlVD5Npa3WBEgGCxcuZO3ataUOQylVJURkW6ljqCbaRiul8knb6MLQtloplU9Taat1CIxSSimllFJKKaWqniZAlFJKKaWUUkopVfU0AaKUUkoppZRSSqmqpwkQpZRSSimllFJKVT1NgCillFJKKaWUUqrq6SwwSimVo/41a+i5YzWR9na8bW00X7GKxhUrSh2WUjVr24Zu1j+6nb69QabP8rNs5XwWLJld6rCUUkopNY6t69fy/EP309vZQVPrHE46/2IWLVte8P1qDxCllMpB/5o1dNx4E9GuLlxNTUS7uui48Sb616wpdWhK1aRtG7pZc+9mBnvD1NV7GOwNs+bezWzb0F3q0JRSSimVxtb1a3l89W0M7u/BP20ag/t7eHz1bWxdX/jpsjUBopRSOei5YzXi8+EKBBARe+vz0XPH6lKHplRNWv/odlxuF946NyKCt86Ny+1i/aPbSx2aUkoppdJ4/qH7cXs9eOv8znu3H7fXw/MP3V/wfZckASIiM0Tk5yLymoi8KiLvEJFmEXlMRN5wbmc624qIfFtEtojIyyJyQsrzXOZs/4aIXJay/EQRecV5zLdFRJzlafehlFLZirS3I37/iGXi9xNpby9RRPmnbbSqJH17g3h8Iy9nPD4XfXuDJYpIVarQcLTUIeRE22qlVKXq7ezA46sbsczjq6O3s6Pg+y5VD5Bbgd8aY44ClgKvAl8EHjfGHAE87twHOBc4wvm5Evge2MYX+ApwCnAy8JWUBvh7zraJx53jLB9vH0oplRVvWxsmOPKDlQkG8ba1lSiigtA2WlWM6bP8RMPxEcui4TjTZ/nHeYRSI0VCMfq6hxnuC5c6lFxpW62UqkhNrXOIhkMjlkXDIZpa5xR830VPgIjIdGAFcAeAMSZsjNkPXADc5Wx2F3Ch8/sFwN3GegaYISIHA2cDjxljeowx+4DHgHOcddONMX82xhjg7lHPlW4fSimVleYrVmHCYeLDwxhj7G04TPMVq0odWl5oG60qzbKV84nH4kRCMYwxREIx4rE4y1bOL3VoqszFInEG9gUZ3B8iHjOlDicn2lYrpSrZSedfTCwSJRIKOu/dQWKRKCedf3HB912KWWAOBbqA/xaRpcALwNXAHGPMbgBjzG4RaXW2nwfsSHl8u7NsouXtaZYzwT6UUjUsl1ldGlesgOu/XM2zwGgbrcrSeDO9LFgymxWXorPAqKzFY3GCg1HCFTbkZRRtq1VVKdWMIKo0Fi1bzpmrPl6S//NSJEA8wAnAVcaYZ0XkVibuOidplplJLM+aiFyJ7fLH/Pn6DZJS1Swxq4v4fCNmdeH6L0+YBKmihMdo2karspOY6cXldo2Y6WXFpSSTIJrwUJmYuCE0FCU4FMmx1SlL2larqpGYEcTt9YyYEeTMVR/XJEgVW7RseUn+f0tRA6QdaDfGPOvc/zm2Ae9wutvh3HambH9IyuPbgF0ZlrelWc4E+xjBGPMDY8xyY8zylpaWSR2kUqoy6KwuY2gbrcqOzvSipio0HKVvb5DgYFUkP0DbalVFSjkjiKo9RU+AGGP2ADtE5Ehn0ZnAJuBBIFF5+jLgV87vDwIfcapXnwr0Ot3uHgFWishMp1jTSuARZ12/iJzqVKv+yKjnSrcPpVQG/WvWsO2yy9ly5nvZdtnl9K9ZU+qQ8iKbWV2q9djT0Ta6Nmzb0M0Dt6zj7uue5oFb1rFtQ3epQ5pQuple4rE4e97qrZhjUKURCcXo22sLnJp4dWQ+oLrb6q3r13Lfjdfyw09fwX03XsvW9Wvz+fQVE0MtKeWMIKr2lGoWmKuAH4vIy8DxwM3A14CzROQN4CznPsBvgLeALcAPgU8CGGN6gJuA552fG51lAJ8Abnce8ybwsLN8vH0opSaQGCYS7eoaMUykGhIBmWZ1qeZjn4C20VUsMZxksDc8YjhJOScQRs/0Eh6O0r8viIhUzDGo4hpR4DRaPYmPUaqurU4MhRjc3zNiKEQxExDlEEOtKeWMIKr2iC3srMazfPlys3atNniqtm277HKbAAgEksviw8N4WlpYcNedpQssD1JrgIjfjwkGMeEwc5waIPk+dhF5wRijA1rzRNvo3D1wyzoGe8N469zJZZFQjIYmHxd+9oQSRja+1BogHp+LfXuGMHHDtJl11NV7gfI/BlUc8Vic4YEIkWBsUo+feVCDttEFkG1bfd+N1zK4vwdv3YGemZFQkIYZzVxy/c2FDLGsYqg1qTVAPL46ouEQsUhUa4CocU3lerpUPUCUUhUkm2EilapxxQrmXP9lPC0txHt78bS0JJMfUN3HrmpTuuEkHp+Lvr3BcR5Renaml8U0NPkIDUXBQMNMXzL5AeV/DKqwTNwwPBCmrzs46eSHKr1yGApRDjHUmsSMIA0zmgkODNAwo1mTH6pgSjELjFKqwnjb2oh2dSEpvSBSh4lUuolmdan2Y1e1Z/os/5geINFwnOmz/BM8qvRSZ3pJ9GJJVQnHoPLPGEN4OEpwMIKJZ95elbem1jljel8UeyhEOcRQi0o1I4iqPdoDRCmVUfMVqzDhMPHhYYwx9jYcpvmKVaUOreBq+dhVdVq2cj7xWJxIKIYxhkgoRjwWZ9nKypmmshqOQU1dJBSjf2+Q4X5NflSLk86/mFgkSiQUdP62g8QiUU46/+KaikEpVTiaAFFKZZRpmEg1q+VjV9Vp9HCShiYfKy5dnOxdUQmq4RjU5I0ocBrTWnbVpByGQpRDDEqpwtEiqBlogT2lVD5pEdT80jZaqdox1QKn2dAiqIWhbbVSKp+mcj2tNUCUUkoppVTZMnFDcChCaDBa6lCUUkpVOE2AKKVqTv+aNfTcsZpIezvetjaar1g1YkhLpvVK5Wrbhm7WP7qdnt2DxKIGl1uYNbeBZSvn67ANpcahBU5VoW1dv5bnH7qf3s4OmlrncNL5F+tQF1Ux9PU7OToEJgPtsqdUZRudzAicfDJ9v/wl4vMhfj8mGMSEw8m6Hv1r1tBx403jrp8qHQKTX5XQRm/b0M2aezcTixqG+kMIAoB/mheP16W1KyYhkVDq2xtk+iy/JpKqUDgYJTgQKXqNDx0CUxjl2FZvXb+Wx1ffhtvrweOrIxoOEYtEtd6HqgiV+PrNZ8JmKtfTWgRVKVW1EsmMaFcXBf+7/QAAIABJREFUrqYmol1d9PzgB8QjEVyBACJib30+eu5YDUDPHasRn2/c9Urlav2j23G5XYSHo7jEhcstiEAkGMPldrH+0e2lDrGiJBJKg71h6uo9DPaGWXPvZrZt6C51aCoPopEY/T1BhnrDRU1+9HYO8adfbCna/lTpPf/Q/bi9Hrx1fkQEb50ft9fD8w/dX+rQlMqo0l6/iYTN4P4e/NOmMbi/h8dX38bW9cVPjOoQGKVU1UpNZgBIIICJRonv3094YAATDtv1s5qJtLcDEGlvx9XUNOJ5xO9PrlcqV317g9TVe4hF47hctvcHArFoHI/PRd/eYGkDLBPZ9upIJJS8dW4AvHVuIiG7XHuBVK5iFDhNp2f3IBvW7GTHpp6i7leNr1jd+ns7O/BPmzZimcdXR29nR973pVS+VdrrNzVhAzi3QZ5/6P6i91jRHiBKqaoVaW9H/P6RC91uTCiEiUTs75EI0Z27cDlvIt62Nkxw5AdSEwzibWsrVtiqykyf5ScajuP2uEiOOjXg9riIhuNMn+Wf8PG1IJdeHX17g3h8Iy9fNJFUuUzcMDwQpq87WNTkR9eOfv7w49d4+LZXksmPRv1bLLlifkvc1DqHaDg0Ylk0HKKpdU7e96VUvlXa67e3swOPr27EslIlbDQBopSqWumSGRgDIhhsgT0D9r7zybT5ilWYcJj48DDGGHsbDtN8xapih6+qxLKV84nH4vgCHuImTjxmMAa8fjfxWJxlK+eXOsSSS+3VYbvyuscdHpRIKKXSRFLlMcYQGorQt3e4aLO7GGPYs7WX3925iUdv38iuzfsBaGoN8K4PHs77Pr20KHGo8RWzW/9J519MLBIlEgpijCESChKLRDnp/Ivzvi+l8q3SXr/llLDRITBKqYo20YwtzVesouPGm4hDsqAp8TiuWbNgeJh4OIzL58PV3IwZHASwj73+yzoLjMqbBUtms+JS+yE/HosnZ4GZOae+Zop3ZhrekhgmlGq8Xh3LVs5nzb2biYTsNtFwXBNJFabYBU6NMex6Yz8b1uyke8dAcnnz3AaWrJhH25EzkcTwNFVSxezWv2jZcs5c9XGdRUONq5xnWam01+9J51/M46tvA4IjiraWImGjCRClVMVKnbElUeS048abwJmxJV0yA4+HWG8vqZfdJhzGt3Bh8n7ysUrlyYIls2si0ZFOYniLy+0aMbxlxaUkz8n0WX4Ge8PJuh4wfq+OBUtmc9Q7+njxd+1EQlG8dR6Of29bzZ7fShKNxBjujxCLFGdOWxM3tL++jw1P7qRn92Byecv8Rpa8ex4HH9aEiCY+yklT6xwG9/ck6wRAYb8lXrRsedl+YFQTK3RyInWWldThWOU0y0olvX7LKWGjCRClVMVKV+Q07ixPJDBGJzM6v/tf7P2v/wIRcLuJh0IQDBK45JJSHIJSVS+boqW59OrYtqGb1/68h/rpPjw+OxzmtT/voXXBdE2ClKliFziNxwzbNu5l41M76e0cTi4/6NAmlqyYS+vC6Zr4KFPl9C2xKl/FSE6UU9HOalEuCRutAaKUqljpipxmmrFl+LnncLfMxlVXh8TjuOrqcLfMZvi55wodrlI1KZuipXaY0GIamnyEhqI0NPlYcenijLPAZKoXokqr2AVOY9E4b67r5H+/8xJP/2JLMvkxb/EMzv77YznzsqOZs0h7fZSzxLfEDTOaCQ4M0DCjuay+cVfloRi1YsqpaKfKL+0BopSqWN62NqJdXYjTAwQyz9gSaW/H0zwLmXXgg5UxRqe5VapAsh3eku0woVzqhajSMMYQHo4SHIxgijDaJRaJ8+b6Tjb+cRdDvWG7UGD+0c0cu2IezQc3FD4IlTfl8i2xKl/FqBVT7OFYqni0B4hSqmJNZsYWneZWqeJKzIITCcWcSvWxKRUt1Vlgyls4GKV/b5Dh/sInPyKhGK/+aRcPfGs9z//6bYZ6w4gLFi2dzfs+tZTT/3qxJj+UqkLFmFGk0mZZUdnTBIhSqmI1rljBnOu/jKelhXhvL56WFuY4BVDHo9PcKlVcuQxvyUa+EyoqP6KRGP09QYZ6wwWf3SUcjLLhyZ386lvrWffodoIDEVxu4fATWzn/quN558WH09QSyPxESqmKVIzkhA7Hql5iTHGmIKtUy5cvN2vXri11GEqpPJpo6txCE5EXjDH67pkn2kbXpkzT6qriicXiBItU4DQ4GOH1Z/bw+nN7kvtze4TDTmjlmNPm0tBUl+EZMpt5UIO20QWgbbXKt3KeolYV3lSup7UGiFKq5ug0t0pVtlqeVrhcmLghOBQhNBgt+L6G+8O8+vRu3ljbkRz+5PG5WHzSHI5658EEpvkKHoNSqrxorRg1WZoAUUoppZRSWSlmgdPB/SE2/WkXW9Z1Eo/aHss+v5sjTzmII089iLp6b2EDUEopVXU0AaKUUkoppTIKB6MEByIFr/HR3xNk41O72PpSV3JfdfUejnrHwSw+eQ4+v16+KqWUmpySvIOIyNtAPxADosaY5SLSDPwUWAi8DVxijNkndrL2W4HzgCHgcmPMOud5LgP+2XnafzHG3OUsPxG4EwgAvwGuNsaY8fZR4MNVSlW4UtYMKQVto1Ul0XoghReNxBjujxCLFLbLR2/nEBue2sW2V7pJlKgLNHo5+p1zOWJ5Kx6fe+InqDHaViulpqJW66iUpAiq02AvN8Z0pyz7OtBjjPmaiHwRmGmM+YKInAdchW2wTwFuNcac4jS+a4HlgAFeAE50GvnngKuBZ7AN9reNMQ+Pt4+JYtWiTUpVlskkKyZ6TP+aNXTceBPi8yF+PyYYxITDGWebGU8lFEHVNlpVim0bullz72Zcbhcen4toOE48Fp/SLDNTiSWfiZhySOzEY3GGi1DgtGf3IBvW7GTHqz22tQDqm3wce9pcDlvWittbvEkLK6kIqrbVSuVPOSUDihHL1vVreXz1bbi9Hjy+OqLhELFItGJmupnK9XQ5TYN7AXCX8/tdwIUpy+821jPADBE5GDgbeMwY0+NknR8DznHWTTfG/NnY7M7do54r3T6UUlUgkayIdnXhamoi2tVFx4030b9mzaQf03PHasTnwxUIICL21uej547VxTqscqFttCo76x/djsvtwlvnRkTw1rlxuV2sf3R7UeNIJGIGe8PU1XsY7A2z5t7NbNvQnfnBRXi+XJm4YXggTF93sKDJj+4d/fzhx6/x8G2vsGOTTX40Nvs59cJDueDq41l88kFFTX5UCW2rlcpRIhkwuL8H/7RpDO7v4fHVt7F1ffGTdsWK5fmH7sft9eCt8zvvn37cXg/PP3R/XvdTjkr1rmKAR0XkBRG50lk2xxizG8C5bXWWzwN2pDy23Vk20fL2NMsn2odSqgpMJlmR6TGR9nbE7x/xGPH7ibS3p3u6aqFttKoIfXuDeHwjL2U8Phd9e4NFjSPfiZhSJXaMMYSGIvTtHS7Y7C7GGPZs7eV3d27ikds3smvzfgCaWgO864OH876rlnLYslZc7uJdoopL8E/zMr0lULR95om21UrlQTklA4oVS29nBx7fyKnDPb46ejs78rqfclSqKlLvMsbsEpFW4DEReW2CbSXNMjOJ5Vlz3kSuBJg/f34uD1VKlVCkvR1XU9OIZZmSFZke421rI9rVhQQOXBibYBBvW1seIy872karijB9lp/B3jDeugO1IaLhONNn+Sd4VP717Q1SVz/ykmoqiZh8P182Cl3g1BjDri372fDkTrp3DCSXN89tYMmKebQdORNxpWseCsfjc+ELeCq5qKq21UrlQW9nB/5p00YsK1UyoFixNLXOYXB/D966A++X0XCIptY5ed1POSpJDxBjzC7nthP4JXAy0OF0t8O57XQ2bwcOSXl4G7Arw/K2NMuZYB+j4/uBMWa5MWZ5S0vLZA9TKVVk3rY2THDkB4RMyYpMj2m+YhUmHCY+PIwxxt6GwzRfsSr/B1AmtI1WlWLZyvnEY3EioRjGGCKhGPFYnGUri/tha/osP9HwyAKhU0nE5Pv5JhKNxOjvCTLUGy5I8sPEDds39fDb72/gif95PZn8aJnfyF/+3VGcc+USDjm6uXjJDwFfwEPjLD/TZvorOfmhbbVSedLUOodoODRiWamSAcWK5aTzLyYWiRIJBZ33zyCxSJSTzr84r/spR0VPgIhIg4g0Jn4HVgIbgAeBy5zNLgN+5fz+IPARsU4Fep3udo8AK0VkpojMdJ7nEWddv4ic6lS8/sio50q3D6VUFZhMsiLTYxpXrGD6RRcR7e4m9PrrRLu7mX7RRVU7C4y20aqSLFgymxWXLqahyUdoKEpDk29SBVC3bejmgVvWcfd1T/PALetyrrWR70RMMRI7sVicwd4QAz2hgszuEo8Ztr7cza//62We+ulmenYPAnDQodN57+VHc9aqY5h7xAxsM1B4LrcQaPTSNDtA/XQfbk9l1xap5rZ66/q13Hfjtfzw01dw343XlqQOg6ot5ZQMKFYsi5Yt58xVH6dhRjPBgQEaZjRXTAHUqSr6LDAicig2Sw12CM5PjDH/KiKzgPuA+cB24EPGmB6n0f0OcA522q6PGmPWOs+1CrjWea5/Ncb8t7N8OQem7XoYuMqZtivtPiaKV6tWK1VZdBaYqdE2WtWafM0kUymzwJi4ITgUKViNj1g0ztsvd7PxqV309xzoXTd38Qz+YsU8Zh/SWJD9jsfrd1MX8GQ9hW65t9EJ1dpWV/rMFKpy1dosMJVuKm11SabBrSR6ca1Ubdt22eV2hpiUGiDx4WE8LS0suOvOnJ+vUi6uK4W20WqqHrhl3Zg6IpFQjIYmHxd+9oQSRpZfxhjCw1GCgxFM/jt8EIvEeXN9Jxv/uIuh3rBdKDD/6GaOXTGP5oMb8r/TcYhLqAt48AXcORdT1Ta6MLJtq++78doxdQkioSANM5q55PqbCxmiUqqCTKWtrtyBj0qpgppMT4pqkXrs0a4u3AfNwcWBBEgNzAJTlQr1jbqq7HNbioKjxVbIAqeRUIwtazvY9PRuggMRAMQFC/9iNseePo+mIs6s4va6qKv3JGfPUZWnt7MDcQn9e3cSi0Zwe7zUNzXVxMwUSlWDSui9UtkDIJVSBZEY9hHt6sLV1ES0q4uOG2+if82aUodWcKOPHZeL6M5dxAb6k9vUwCwwVScxzGGwN0xdvYfB3jBr7t2cc60HNValn9tiFhwttkIWOA0Ho2x4cie/+tZ61j26neBABJdbOPzEVs6/6njeefHhxUl+JIqaNvtpbLZFTTX5UbnqAgH6u7uIx6K4XG7isSj93V3UBSpuimKlak5iCNvg/h7806YxuL+Hx1ffVnZ1fLQHiFJqjJ47ViM+X3LYhwQCxJ3l1dALZKLeLaOP3dPaSmTXLqIdnbgapiVrgFTzLDDVaP2j23G5XclhDt46N5GQXV6MngqV3EMik1Kf26latnI+a+7dTCTEiBogxZ5JJp/isTjDAxEiwVjenzs4GOH1Z/bw+nN7ks/v9giHndDKMafNpaGpLu/7TMflFurq7RS2xZ4+VxWOSfnF2H9GLldKla3nH7oft9eTHMJmb4M8/9D9yV4g5dBDRBMgSqkxIu3ttvdDinIZ9jHVoTn9a9aw+9rriA8MYKJRonv3svva6+Dmf6VxxYoxx+5ubMQcfDCxjg7ivb01NxyoWvTtDSIC+ztCxKJx3B4XgUZvUYY5pBbZTO0hseJSKiJBkEkxhpAUMoFkZ5KhKhJUhSxwOtwf5tWnd/PG2o5kjxmPz8Xik+Zw1DsPJjDNl/d9puOtc+Or9+DNsqipqizh4WEaZ7cw1Ns7YghMeHi41KGpCpTrh+1y+HBeyXo7O/BPmzZimcdXlxzCllrkOLWHSLGLHGsCRCk1hretjWhXF5LS5bQchn2kzsiSOjSHHGZk6frmLcT27UPcbsTjgXic2L59dH3zFhpXrEh77C6vF9+yZZMqeqrKg8/vpmfPIC5x4XIJ8Zihf1+Q5oMKX5ix0ntIZDJ9ln9MEdF8DiEpRgJpwZLZFf1/UcgCp4O9ITb9cRdb1nUSj9rv4b1+N0edchBHnnoQdfXe/O4wDXHZYS51AU/ORU1VZWlqncPg/h6a585LLksUQVUqF7l+2C6XD+eVLPH3m1rEOBoO0dQ6B8iuh0gx6LuIUmqM5itWYcJh4sPDGGPsbRkM+0gdniIi9tbno+eO1Vk/R3jrVgBMNIoJhTDR6Ijl5XrsamqMMQiC7VRtAHu/GDOh9e0N4vGNfLst1yKb2zZ088At67j7uqd54JZ1WdXxWLZyPvFYnEgohjGGSCiW1yEkqQkkEcFbZ2f2WP/o9rw8f6ULB6P07w0y3J/f5Ed/T5BnfvUWD976Ipuf6yAeNdTVe1h65iFc+JllHPeeQwqe/HB7XdRP9zF9doDANJ8mP2rASedfTCwSJRIKOu1JkFgkyknnX1zq0FSBbF2/lvtuvJYffvoK7rvx2rzVi0j9sG3fO/y4vR6ef+j+vGyvxsr099vb2YHHN3KYZGoPkWLRHiBKqTEaV6yA679cdrPA5GNojonHIZYyLt75AGzicbac+V68bW1Mv+gihp97rqyOXU1NJBSnYaaPYH80OQTG3+ghEirAfKCjZNNDohxqhEy2p0WmISRTPbZamKVlMqKRGMP9EWKR/L6GezuH2PDULrZt6E4mVPzTvBzzrrkcsbwVTxGGniR6e7i9mvCoNYuWLefMVR/XYQg1IpteF5mGpYy3PtNwjNFy3V6NlenvN1MPkWLRBIhSKq3GFSvK7kN/XobmjDc7gDHJYTX777kHd7N2t60miSTEjDkH6hREQjEamgpftyBTkc1i1wgZLyExlaE64w0hycexFXqITaUpVIHTnt2DbFizkx2v9iQrTtY3+Tj2tLkctqy14MkIl1vwBTz4Ah5cWtS0pi1atlwTHjUi05CITAmSidZn+rA9OnHiCwSIhkMl/3Be6Sb6+z3p/It5fPVtQBCPr45oOFSSHl6aWldKVYy8DE8Zb8iDCCKCiUWJ7dtHZPv2mpsCuJoVepjGRGwPicU0NPkIDUVpaPKx4tLFyQRAMYZ4JIa2rP78Uzz8/Q3s6xgaM2VtIYbq5OPYSvl/V05M3DA8EKavO5jX5Ef3jn7+8OPXePi2V9ixySY/Gmf5OfXCQ7ng6uNZfPJBBU1+eHxuGmbUMX12AH+DV5MfStWQTEMiMg1LmWj9RMMx0k3XOtTXS3BgYMz2hxyzpCBDdGpRoodIw4xmggMDNMxoLkmNFe0BopSqGHkZmjNeAsRZHuvea++GQoTfeAPx+ZDGaVUzBXCtKvVMHxMV2Rw9xCM8HGWwN0Rv1xAP3LJuynGm9sKIhGJ2ppCBCB6vi7p6b7KXRyF6WuRj+Eqp/+9KrRAFTo0xdLzdx4Ynd9KxtS+5vKk1wJIV85h/7KyCJiLEBT6/B1+9B7fW9VCqZmXqpZFpWMpE6ycajnH35z/NwP59mHgMt8dLw4wZ+BsacLs9+BunJ7c/5JglbHzy91oYNY/KoYeXJkCUUhVl9NCc/jVr2HbZ5VknRMTnwwwPHxgKk0iIOPfjwaCtESICbjcmEiHevZdQJP/TSqriKteZPlITD+HhKP37gmDA43XnZThMai+MeMzgctnir8P9EerqvcmExLv/ZvGEQ3WmemwJk0mqpP7fJYbwPHnP5qpPhoSDUYIDEeKx/BTrNcawa8t+Njy5k+4dA8nlzXMbWLJiHm1HzkQKmPhwe13UBTx4/bZHkFKqtmUaEpEpQZJpfboP21vXr6W7fTvicuFyuYnHovR3dzFt1myi4Qgf+Y/vJLe978Zry2LWklKp1mmBNQGilKpYk5kW11VfTywYHNsTxBiCmzcfKJDqcZpHlwviccz/Z+/NoyQ7yzPP33e32DIzcq8lS6pFpdJWLCUkYUmo5EGyjBE0AgwW9BgJNPhgFrtHbcYgDnS3GJjpxsamWdtGHIk+IxZjJIwlQJYYUzISoJKKgSpJVSrVnllVuUfGHvfe75s/bkRkRGTsGblV3d85dSrzRsTd4uYX8T33eZ/XtpfwSHzOZ0ozQpKxbDF/IdRtluVwQHsuiFIXhm5o3mRagOt4doKCILEUTotG+Setstx5Kc3sz1I4UzodcKqk4tTBGfbvGWV6LFlcPnhBF6+4cRMbtkeXVJAwgzqBsIFhLn2Aqo+Pz9qhUWhmI4GknUyJZ374fXTDREmJdF2U9MorY+NnGbxgc9lzFxuMupYFhHO5LbAvgPj4+KxZStviAohQCJlfXksAMQYHcaenq6+wVBSREqVp3jIh5gURH58OUyo8xCZSGKZOqNssthg1LI2psWTbE/9SF0a4x/IcJtITQyrzNDrtkum0qLKYoNZO064YU0806XTAqZSKEwem2L9nlNh4urh8/bYertg9wrotPUsmfAhNEAj7oaY+rbOWJ40+rVOvJKKRQNJO16DY+FkifX3MTYx7nQELKEVqLsbRfXs70rVkrQsIjQJq1zL+N3ofH581SzttcZ14vHoOiGkS3LGD3LFjXhmMUiAlmmUhuroIbNnS4b338ZmnIDw8/PnnqpaMSFe1PfEvdWGYQZ1Ql0UmYaObGpGoteQlJJ0UVVZTS9x2xJhaoskNf6RYtzVKNtmZUjvpSo7+f5MceHKM+PT8udm4o5dX7B5h8ILujmynGoaled1cgv5XTJ/WWeuTRp/O0ygzotVMiYKooekGrsx5C4XAME2CkUjZBH8xXUvWuoBwLrcF9j+dfHx8qhLfs2dxYaPLQDttceXkJOi6J3AU/gE43sRDHxxAjo6BEAQuvhiVybTeacZnVbJU5QqdpFbJiG6Itju0VLoweodD7PpfL1l1x94Mq6klbjtiTDXRJJtW7H3kGDe/94pF75NrS17eN87zPx8jOVv4Yg8XXNbPzt0j9G+ILHobVREQyLew1Q0/1NSnfdb6pNFnZWjFNVQQNZR00U0L8L4LdvUPLJjgt+MwKbDWBYTFuF9WO74A4uPjs4B2sjVWgv673sfZez+NxHN+NC1WaBpC9yYgKpeDEguk3tWNHBxApdLIWGzVij8+rbHasiNqUatkZN9jJxY18V+tAbCt0ulMkcXQjhhTKpooqZBSoeuCxGx2Ufvi5Fxe2jvOC0+NkY57eUVCwOZXDLLzho1Eh8OLWn8tNEMQCJtYAX1Jw1N9zh/W+qTRZ/lp1TVUEDUe+eLnyGUyGKZFpLeXQDiCnc0smOC327VkrQsIi3G/rHZ8AcTHx2cB7WRrrATttMW1tm4le/iwNzvQtPluMEDm0CFPGDFNzA0bUMlkzfX4rC1WU3ZEIwr7s++xE0yNJXnsvucBhesoAmGDcI+1ohP/lWQ1tcRtR4zpGQiSmM2iG9q8+cyWRHoDbe1DLuNw6FdnefHp02RTnotN0wXbXj3E5a/bSHf/0jhjzKBOIGRgWH6oqU9nWeuTRp/lp55rqPB4pXtj666ruPUjHy0KJ4YVwM5mOjrBb1ZAWK2ZN4txv6x2hKpWC+9T5KqrrlJ79+5d6d3w8VlWDt90M1q0vCuAUgoZi7H9icdXcM8WX5oT37OH0/d8AplIoBzHE0Acxws5LQSeui760BDGwEDRVbKuQ+4XIcSzSqm1/+mxSmh2jP7mJ54iEDYWXNPZlMN7PnPdUu5iyxTcKo4tySS8u/kKhRU0cLISM6gzsDGyKkt4zjdaKauSruTws2d56qGX0TQNw9RwbImUkqvfuJWRHX01tzN6aCZf1pIl0htg+2uGmZvIcPBXZ4qBqbohuOjKYS5/3UYi0fYElXoITeTLXHQ0/dwtc/HH6KWh2bG69G5+6aTRzwA5N+nE5P/vP3wXwa6uBZ/v8alJrGCo7rW01OJDo/X713v7LGas9h0gPj4+C2gnW2M56ERpTvfu3aTf9S5mHnjAa22rFFpvL9bGjQBeCGo2i0okEIODq9b94tMaqyk7ohEFt4odtxHCm3gqKZCOonsgSCRqcdvdV1Z97VrIOTmXaKa0SClFNumQSdkMb45y9Ru3lokZl1+/saH48cyjR/Oiic7MmRRP/ePLxccNS+Piq9dx2bUbCHVbHTu20vVbIQMzoC9pq1wfH/DuOl9x4+t59tEfkEunsUIhXvPGt/iTwXOQTgXe1nINSddpmCfTbnlLszRav595szL4AoiPz3lAq66JtrM1lph2SnMqjz10zTXMPfQQxuAgYtMmsocOIWdnyczOzgei6joylyuuo1FnGZ/Vz65bLuSJB14gMZ1BSoWmCcygzuvesX2ld20BhZwI15GI/I12IcB1vBKLM0difPMTTy0QOFYy56QgvEyfTuI6Ck0XvksFyKUd0gkbJefdtiM7+uoKHpU8//MxUIJc2imWuYB3TVyxe4RLf2d9sWVyxxBgBQ0CYT/U1Gd5ObpvL79+7FFc20FoGq7t8OvHHmX9RTvW1IRwtZY1rCY6NfmvVWqiGyaGVe6GW6o8mXbf71Yzb/zrqjP4AoiPzzlOO66JdrI1loNm2t6WCh5aVxf25CRGNFo89um/+zsIBhGO44kcrjsvfAjh/ey6Xj5IntXgfvFZPEIIFN4deYVYsbvZjVwaBbeKbmhIV0L+shSaID6TQdeqCxwrlXNSEF5cR5FJ2Qi88zpzNtWSAHMuuVfsnEs6nkM6iyszjk9nmB5L4uTmg5qFBoGwiabDq15/wWJ3tQxNFwTCXgtbP9TUZyXY8+D9ZBJxhNAQQkNJSSYRZ8+D96+ZiZ7fynch1SbunQq8rZVV8cwPv990nsxihIXFvN+tZN7411XnaEkAEUK8EvgEcBWwCbhWKfWcEOIzwL8ppX60BPvo4+OzCNoNNO3evbtlwaOR02Sx+R2NSnMqxZ7ckSMox0FFImhCIEIhr+tLLocyTU/kKM1BKv3ZtskcPIgwDLSuLoY/9pctnYuVwB+ja7PvsRNYIaMsbNLOusseglrLpXHptXOMHpxlbiqDGdDIpR3MoE6ArEUKAAAgAElEQVQmIVGuQqEQSiAQhKMWQogFAkezbVk7LTQUhJd0PIsmNITmuVXSczkQgsfue55b7rq87jbWSpeeRriOJB23cXLuotYTG0+x/8kxjv92cl6f1QTBiFl0B4W6O+f6MAM6VtjA9ENNlwV/rK7NzOlRT/zQSuxv0lu+VliJsoZOOAOWyl1Qa+JuhUI4uWxHAm9rlZo0G0K6GGFhMe93K51WKrcjXZfE7Aw/+OvPsHHHZb4bpAWa9jUKIf4AeBZYD3wTKP3kzQIf6eyu+fj4dAL71ClEsDznYClKOgrigzMxUeY0ie/Z09TjzdB/1/tQuRwynfZCWdPpstKcUrFH5MNM0TTcqamSg/dupwtNq+4AKF2W/3kthEX7Y3R95qYyGFb5R141cWCpKXVpFEQM11E8+2OvzW0gbCBd75oLdZlY+U4bwbCJEIJIn1VW7lB6DD0DwTKnACzMOSkIDYVtFYSG4/sn2z6mwrl1HenNVVyJkp6eqGlgZ52G26h2XjRdY99jJ9rer+VESkVqLkd8KrMo8WP6dJInv3OIf/7Kbzj2G0/8CIQNrLBOpNciGPHEDykll1+/cVH7LDQIRAx6BoNEegO++LFM+GN1YxSq7u+rndj42WUrvYD5CXxydrpsAn90X/NNHDqxjlqUTty98T2IbhoIwLUd7GwGpVTHu7AUnCGR3n4yiQSR3v6qokat/St0kWnEYt7vZvexcjvZVJL45ARKuiilOvp+nQ+04gD5v4D7lVLvF0IYwH8qeezXwAc6umc+Pj4dYbkCTafv+wbSsVEzM6hcDmFZiO6uotOkE611G5XmVJbICMvyBJOSPI8iUpaVuUA+7ySXK3OCCF1HGMZaCEH1x+g6rJYQ1GoujWzKRrqqrHQFIBgxuf2Try0+7+HPP0cyVn4tlx5DM21Za5XJPPX9w3VdIfVcI+UlOwqV12A8/VBgmFpRzKjl5mjWvbLaKHQSyiRtFjNHmzwZZ/+eUUYPzRaXdfcHuWL3Rra+cpDTL8daCk6th256Lhs/1HTF8MfqOvRvGGFq9CRKSa8EJq+m9m9cO2Woy93Kt3QCn0kmScVmce0cj3zxc9z6kY8uuYuhEbVKXTKJBDff9acdcZ3Ucq80E3K62FKcxb7fzQaxlm4nOTsLQiAUaIaxLC6jc4lWkq0uBb6T/7nyY34O6G9lw0IIXQixTwjxz/nftwohfimEeEkI8R0hhJVfHsj/fjj/+JaSdXw8v/ygEOL3S5a/Ib/ssBDiYyXLq27Dx+dcppFrolNkDx/GnZzyOqvoOsq2cSenyB4+DHTOidK9ezebH7if7U88zuYH7i8TJcxNm1CZ+QmTPjjguUBcl8yhQ2Rffhk0Da2vD2Ga3mPG/KRLKeUJI+CJI5qGtG3c6WkyL73U6ilZbvwxug67brkQ6UrsrJu/0+QuEAeWg2ouDdeRGGZjd0qjY9i8c5Ddt+8gErXIphwiUYvdt+8oEx2qOWFc12XmTKqmK6Saa+SJB17g25/+Jd/8xFNkkjbZlI0VMpBKlpVsKBThHquhmNGMe2W1kcs4zE1mvFbFbYgfSinOHo3xxAPP85OvHyiKH9HhENe9fTtv+vCruGjXMJquMbKjj9977xXc9r9fye+994q2xA8rZNDdH6S7P+hlfPjix0rhj9V1uOHddxLs7gGh4boOCI1gdw83vPvOTm1iybn6zW9bUmdDJQVnQCaZJDE1gXQchKaTy2SadgUspWslOrwOJ5ctW1YQCLbuuop3fuqzvP9L9/HOT322bfFjMe4VKxRievQUEyeOMT02SiaZbEnAWK73u3Q7jp3Ljx6KcLQXWFqX0blGKwLIOLCtxmNXAK36VP8ceKHk9/8K/I1S6mJgBrgrv/wuYEYptR34m/zzEEJcDtye3/YbgK/kPwR04MvAHwCXA+/KP7feNnx8zlm6d+9m3ac+iTE0hIzFMIaGWNdC29hmUbbt/VBwVeT/LyyvFCeg806UBWJPNv+Bq+tFV4cWDoOmYaxbh3XxxVgXXghdXZ5Dxsl3WBDCc7AI4dUhuy4yFuPwTTdz/I47WyrbWUb8MboOm3cOcum160nN5ZgaTZCay3HpteuXPV+imoihaRpmsLz8oNrkvxmBY/POQW67+0re85nruO3uKxccXzWhIR2z65afVJanSFeSTTnMjqfzeRQKIQSBcL5URxMgQDc0uvuCWCGjoZixWgSqZnByLvHpDKlYrqy7S7MopRh9aYbH7jvA4/e/wJkjcwD0b4iw+/Yd3Pqnr2TrKwfR9MULFJouCHaZRIdChHssdLOVr30+S4Q/Vtdh666reMMH/pyNF19Cd/8gGy++hDd84M/X1F3tVsoaOkFBYEjFZoH89xYUhmk1XcpRT6Roh6P79vLde+/h7z98F+n4HJlkcskEgsWUsBzdt5fUXAzpet//pOMQnxwnk0g0vX/L9X6XbkfTvJycroEhgpEIsLQuo3ONVkpgvg3cK4R4Hng6v0wJIXYAfwnc1+yKhBCbgFuBzwB3C+82xOuBd+ef8gDwn4GvAm/J/wzwPeBL+ee/Bfi2UioLHBVCHAauyT/vsFLqSH5b3wbeIoR4oc42fHzOadoJNG0ZwwAhUFLOd1MRouiwWI7WupUlMiqVRh8awhycnwTKdBqZzeJMTiKTSbRIhIH3vpfhD30QgEPXvw53amqBWIOmNd1FZ4Xwx+g6HN8/yYtPn8m7ETwR4MWnzzC8uWdZRRBPxKCsnGTHNcO8+PQZ7Kxbs3Sl9PXtdFQZuaSX0YOzTJ9Oksu46KZAueDYEiXVgkDNUsdGZXlKOm4jACVVUTABCHVZvOtTv1MWaGpYWlNiRrXzstq6wLiuJBO3sbPtZXwoqTh1cIb9e0aZHksWlw9e0MUrbtzEhu3RjrkyDEsvlrn4rDr8sfo8oNmyhk5QCNJ07RxC04tlQ5He3qZdAa2EcTaiMlTUyWVBKXTdIJNItNVlpV6ZTDslLIV1jh16AZF3GdmZDK5jI3SDSLS3pfdvud7vwnaK59jQUUot6v06H2lFAPkkngL8M+BMftkP8EKcHgM+28K6/hb4P4Du/O8DwKxSqtDg/hQwkv95BDgJoJRyhBCx/PNHgF+UrLP0NScrlr+2wTbKEEL8CfAnABdeuPruPvn4rEaCF19M9tgxVCKBzOXQLAvR1UVgyxZg+Vrrloo9h2+6eUHbXGnbOGfOYG3ejMi7UmYeeICpr38dCm1xq5EPTW0nu2SZ8MfoOux77ASuo0jHs7iORDc0rJCxLC1iq03qK/M1Xn5ugtmzKUAQHQ7yunfsaHu/KjuqzJxNMXZ4lnBPgEhvADmVIZtyQIBhakgXsikHM2AXA1ZLHRuV+Smu4zlIdGPeTVAqmLQrZjQr7iw3UiqySds7Z22+/sSBKfbvGSU2ni4uX7+thyt2j7BuS09HhA+heWUuVshA132nxyrGH6vrcHTfXn78tS+QTaWQrkMyNsuPv/aFNecCWU4KzoBHvvg5cpkMhmkR6e0lEI5gZzNNuQJqtZJt5pxXChSZ+FyVPBEIdvfwns99qaVja6ZDS6sZHKXrlFKiCcgm4kU3hVKKTCLR8nEvZxeWxbxfPi0IIHll+E1CiJuAm4BBYBp4Qin1L82uRwjxJmBcKfWsEOJ3C4urbbLBY7WWV/vUr/f8hQuV+jvg7wCuuuqqtRU97eOzQhQcHmLdupoOj+VwopS22nXjcaTrYA7MT6rciQmEaRbDWJ1EAjk357lVLKu2AFKyfCm66CwWf4yuz/TpJJmUjSY0NE0gXUUqnkW6svGL26SZ1q6lz+nbEMHJyQUlKq22ra0MOrUzLkIIcmmHcI+FdBWaLtANjd51YXJph7npNKlYrliuUurYqAxX1TSBKyXhnvmy/8oSl9UqZrRCIeA0m7KLwa6tIF3J0d9McuDJMeIl+ScjO3rZuXuEwQu667y6eXRTIxAyMIN+qOlawB+r6/Pkg/eTic8hNA1dN1BKkonP8eSD9/uTuzps3XUVt37ko8WJvWEFWi41acfFUE2gmDk9Rs/QMGZJpEi7+RTNhLO26l4prFO6LiiF63ql2smZKYKRSFOlJIttndsJltNldK7RigMEAKXUE8ATi9jm9cC/E0K8EQgCPXgKdq8QwsgrypuAsfzzTwEXAKeEl5YdxfugKCwvUPqaassn62zDx2dNUTrJXyonRassl8OjktJzoXV1YU9OYkSjaNEo0nFwJ7wgR6N/wBNlbBtjZL59pDuZb82pFGSz1TYx/3jhxyXootMp/DG6Oq6jQIGUslidhcgvXyJqdVx5+qGXi4JGNuVgWBqRvPOi8JyCM6UZEaWSypKVQnvagnOj8ncrZNDdFyQ5myWbchaILAscHUNBMgnHCzlVqm7JzmqiFSEpl3HIJLzuPKWMHppp2I3FtSUv7xvPPy/ftUfABZf1s3P3CP0bIh05HjPolbkYpl/mshbxx+rqTJ8e9XK4hKe/CKGhhGL69OiK3nFfC6yEK6CaQKEbJompSVKxGK5joxsmgUiYvvVVjUJ1aaa8pdXjjo2fRWiCxNQkQoiieufkciRjM+i62VA06mTXnE5f1/7fSWOaFkCEELcDFyilPlflsb8ATiilvttoPUqpjwMfz7/ud4G/UEr9eyHEPwB/iFcbeQeeHRDgn/K/P51//KdKKSWE+CfgQSHE54GNwMXAr/CU6YuFEFuBUbxgp3fnX/P/1tiGj8+aIb5nj+e0sKxVl0mxLFkjJVSei9yRI6hcDjuRQElZLMNRqTRSj2Fu2oQwzfnAVpjv+tIESqklyS7pBP4Y3eC4pCy7i68UoLzlS0W11q7SlcQmMkSHwgTCBomZDE7OaxVbKD8pLSepJaLUK92pLFnRDa1Y9lPtdwBN11i/Lcptd1/J8f2TPP3Qy/zoa7+lUJJz3du2c9vdVxaf36orZaVpVkhybJd03Ma1F14Xo4dmeObRo2iahhU0SMdtnnn0KAAjO/pwci4v7R3nhafGSMe9MUYI2PyKQXbesJHocHjRx6Hpoljmomm+22Mt4o/VjREVJhOBQEm14nfc1wLL7QqoJlBYoRCp2CxKKYSm49o5kjM5Xvn636+xlto0W97SynFHh9cx9tJBEAJN0xFCw3UKLpAZgl3dxQDVeiJKM7kjjcSITjtJVoMzZS3QigPkY9QOZkrhDcINB+w6/CXwbSHE/wnsK9nWfcD/zIcyTeMNwCilDgghvgs8DzjAh5RSLoAQ4sPATwAd+IZS6kCDbfj4rBmm7/uGN+HPl3Cs4kyKJafyXKhcDqT0/rcspG1DLofo7mb7E48Dnmgy+h//ApVMtiR+AMhYbNU4bqrgj9F1EJoGQnrhnXkHiCos7yClwkA25SBdrw1sLu2Qmst5AZpiPkDUMHVcR5KOV8/fqCaiNGopW1myYgZ1nLiLFTJQSi34vdTBcXz/JD/95oukkzmEN+1g9myaJx54gZvuuKzMFbIaBY9awkwjIcl1JZmEjZ2pHXD6/M/H0DQNw/LWYVg6Tg72PznKzJkULz59upgToumCra8a4oobNtLdv/hWvn6o6TmFP1bXoW/DCJMnj4PL/GANGJbVsTvuPp2jmkCRS6cRuoFump4DxLQIhMOcfH4/17a4/lbLW5pxP1xw+U5OHvhN8XdN1xG6FyaKEHQPDDYUDpoRZpoRIzrpJFmK9Z2rtCKAXAzsr/HYC/nHW0Ip9a/Av+Z/PsJ86nTpczLAO2q8/jN4ydeVyx8FHq2yvOo2fHzWEvapUwuCPVdjJsVyUO1cFBBCeF1pHGe+vS2Q/u1+VCJRVtLSDFp/f5mIcvyOO1dVCRL+GF0X3RAIDTShFZsUSSXRjc7dRS+IB9m0U8wWsTMOju2SyzhldzXjMxm6CRLusZibTnvdWKqUk1S6OaB6i9xSKktW+taF2bl7I6MHZ6v+XioUPPz558gkvcwLpRRCeOGadsZd8sDYxVLP5VFLSIpNpkkncmSTjQNOk7NZrOD8OqRU2BmH+FSGyRNeYJ5uCC66cpjLr99IpDdQa1XNISBQCDU1/FDTcwh/rK7Djtde5wkghc/o/KRUaDqGVf431W6uhE/nqCpQODY9Q8MEI/MOCaVUW+9VK+UtzQgOR/ft5cDPforQDZT0MkBkvnuhJgS6aRVb6dYTDpoRZkrFiGwqSXJ2FsfO8cgXP8etH/koW3dd1VYHm3p0en3nKq0IICm8Or9qXADUKZ738Tl/WOp8DnPTJpyJCUTe9QCrO5NiKVlwLgoBgEqhCnkeQiDM+Raf01//emvih6YhursJXux9J13FJUj+GF2H/g0RJkcT5FJO8aaiFTY6lscAXrZHOplDExq6rqGU1zo1l3JACHRz3oUCgtRcjt51YcLdAeysWzV/o9LN0WzeRjWHxtW3Vj7rCBOPn2JsZpaJkwleffMmpk8n53Mv8kKRckEpyfTpJA9//rmaZS8rXRZTz+VRKSQppchlXCI9VlPiB0CkN0A6bqPpgkzSC0ctFI8blsbFV6/jsms3EOq26q+oAZohCIRNLD/U9FzFH6vr8NIvn6r+gJQ4uWzTnT58lodqAoWuG7hu+bi6mPeqmfKWo/v28sgXP4edyaCbFuFoL8FIhEoRoyBKRIeGiE9OFO2grmODrhPp7QUgk0ySis0wc3qM7957zwLRpRlhpiBGJGamSc7OFL975tLpojBjhUJMj55CShfdMAlHe9ENve1z1WpHnPOVVgSQx4FPCiF+opQaLywUQgwBn8Br3eXjc16zHJPjQrcVCTW7rZwv9N/1PsY+fg9qbAzluvMlLYVb/HkXiDE4PwlT6XSNtZW8rhQpUXNzZE+e5PBNN+PG44hQCDPvPFlFJUj+GF2HkUt6GTs8i9AEWv5tzqUdRi7p7dg2Zs+mFgStCgFKwuCmCEIIsimbxEwWhcTNwuSpOJqm8Zo/uJCrb922YJ3ttpRtxDOPHOGZR44hhEDTBE7Ozf9e8URBPisFchmXZCxXNUOjnbDWWtQSUhoJLPXKhW58146ikKQbglzWRbqSy65vPrh126uH2PujYzjZktI5AZuvGODqW7cUS5jaxQzqBEJGscTG55zFH6vrMDV6cuHnsFI4dg7Xdmi2FMJn+agUKApOjMW8V82UshSeM3nyOLl0Guk6aLqBdBwSUxMABMLhMvdDQZQQQsAgRVcGQhDOtw7OJJMkpiZQSqGbVs1ymEbCTHR4HTNnRknOTJctV1LiujZPPng/qbkY0vVukkjHIT45TrCrm9/94/+t6XNVSqslQ+crrXgq/xLoAl4WQvyDEOK/54OWXgZCeH3IfXzOa0ozKYQQ3v+WxfR93+jYNrp372bdpz6JMTSEjMUwhoZYt/LugxVDlLg+il+adB0CATBNrwymxXKXBSiFOznhdZZJJnGnp3Hj8fl9WB0lSP4YXYfRg7OEui10w3Nm6IZGqNti9OBsx7ah8kKByjeKLPwOFFvbBsImwYiBykdNGKZOIGLw4tNnOL5/sup6N+8c5La7r+Q9n7mO2+6+siOuil8/fsobo3ThiUK6QAiBdL2SF++AKGtuWcig8OzBOpquse+xE0C5+6La481SEFIqhZZnHjlSdXnpObOCOjNnUkyNJpg9myKXdorlQpt3DnL9O7YTDBtkkjahLpOr37h1QQeXasSnM/ziB0f41Q+PzosfAiK9Fq/7w+287h0Xty1+CE0Q7DLpGQoRiQZ88eP8wB+r6yBrtKJXUnLT+z5ApLefTCJBpLffD3ZcpRTcEe2+VwUBJTk7XVbKcnTf3qrPcXJZlHS9oHrp5rO9BKnY7AL3Q3R4HU7OM1kFwhH6N47Qt34DQxdsRtdN7GyGVGwmXwIq6Orr8zrbmEYxGLXZY0jH50hMTVV9PBWbY/r0KMFIhJ6hYXTDRKEQukEk2tv2db3Yc3++0LQDRCl1QgjxKuBu4H8BXg1MAV8E/kYpVf2bm4/PecRy5XMsd7eV1cr0fd9A7+nBXOd9uGUOHYKCE0QINMtC6+/3Ak+bQdfL8kLKHCE525swBoPIbBZ3agq9uxtYHSVI/hhdn7mpDOEeCxGdtzgopeqGibaK0AQUykdKhANN97q/FMpYsmkXTRd09QWKE2c7u7wZG3bWWdBFpFa1haZ5hxPuKS/tKA1jbSestRq1ylh+/fgpwj1WzRDT4/snSc3lvHBZvBa/c9NpQhGL695+EclYlv71Xdx05+VN70tsPMX+J8c4/tvJ4jAQ7DK5/LoNXHz1ukWJFYaled1cgq0YcX3OBfyxun2Wu8OJT/ss5r1qJsiz9Dmu4yA0HQ3PgSk07zugm3cNlbofajkkCo6LZ374fWZOj6GbFl19fQTCXplsKzkapVkktZCOjW6aGFYAIURxO0opMolEi2esHP/vpDEtffIqpSbIt9zy8fFZiJ/PsbxUCk5avvOLUIrAjh0AyHQaY2iouRVWsd1Wog8OIEfHkNnsqmuL64/RtekZCDJzNoWdcYstYM2gTt+6xbcmLWAFddJO3iGQd4GA5/rYffuOYvkGCiJ9VplroJFY0E6+Rr3XmAEDJ+eWNZuU0rvePWdIwQCiCEYsgl0GTk7WDGNtJ6y1GrWEFDvrYFjBBctL2wUHwiZmQPfa2DoSTQissE7fukjd7i6VTJ9OcmDPKCdemC4KWeGoxRWv28hFu4a9LJd2EGAFDQJhP9T0fMcfq+tQrRS1sNznvKCZIM/S5+iGiXS88helvP8dO4cVDFYtW6mX3bF111V89957auZoNFOaUy7g5OtIC5Rc330bRvxcmxXC/wT28ekg/Xe9D5XLIdNplFLe/6tkcnwuYm7ahMrMTxr1gQHP/ZFvZ1b1/Bu1dd/AJZc03Kbe1Y0+OIAWDvslSGuIkUt6ScdzuI5ECPKtZ3MdzQDp3xAhEg1gWjqaLjDzrUtdR/Gzbx0C4MZ37WD9th50vdw9UE8sqFUWUqtkppnXvPrmTd7fiKtQsvA/WGGdrr4AWn6CrmsawS6D6962Pe9i8WzGdj5DoxDGuuuWC+s+3iw9A8FiuVDpufEEm4XLS9sFG5ZGIGzSuy5M34YIPUOhloSPyZNx/vX/eZEffe23nHjeEz+6+4P8zm3beMufv5od16xvS/zQdEGo2yQ6GCLcY/nih49PPWoJHR0SQI7u28t3772Hv//wXXz33nvKyip8VgelZSoF6pWyhKO9gEK6Drpp0j0wQM/AULHTSiVbd13FOz/1Wd7/pft456c+u+A5V7/5bbi2g53N5D/PMri2wwWX72xYmgOeOFPoWKSbFeWRefGjZ2gdu999Z9Xt+HkdS0/dT2EhxK+EEJfnf34m/3vNf8uzyz4+qxc/n2N5qRSchGGgRaNYmzcXz3/PW9/K9H3f4PBNN3P8jjvLS1wqKLTOrUVBVNEMk41/9Tm2P/E4mx+4f8XeX3+Mbp7Rg7OEewJlGSDhnsCiMkCO75/k4c8/xzc/8RQPf/45Ri7pRTcEkd4A/RsjWCGDXNrJT8znRYiRS3pbEgvayddo9Jqrb93G1bduwbB0pFQYlo4Z0OgZCBVFhIGRLnrXh7GzMh/GuoNI1CKbcohELXbfvqPoKGn0eLPUElJeffOmuuesIJwoqXAdiXS9lsKNWtEqpTh7NMYTDzzPT75+gNFD3vUQHQ5x3du386YPv4qLdg2j6a2LFmbQE5N6Br1zKjT/Dvb5ij9Wt4CUNZcvVqxoJlvCZ+WpJUBUlrIUnhMIhwn1RBGajhUMLjr3olaOxsnn9xedHYVWudWyQUrFma7+AUTJDQ/dChDu7ePmu/7Uz+tYQRqVwBwA0iU/LzJJ0Mfn3Od8yecY//JXmHngAWQyiRaJ0HfHHQx/6IPLug/du3eTfutba+5HfM8er0tMMolyXZwaYVRlaJqXIwJlbXUxDGQstiStjReBP0Y3ydxUhlC3WZZjsZgMkGpdT158+gyXXrue0YOzzE1lsLMuoW6LSNSbhBdyKw4/O44Z0L2uMQiiw0Fe946FYkGhhGXs8CyGqRPqNotlM41KZkpLSXJph9RcDsd2iU+lOb5/ks07B/MiyHznmYc//1zdMpZqrXVLafR4IwrHm8u43p08Q9C/IVIs3Rne3FOzpOdVN21iz7dfwnUkhqnh2BIpJZdfv7HqtpRSnD4cY/+eUSZOzAca92+MsHP3CJsu6WtLsBCaIBAysEJ6W6KJzzmLP1Z3gGqdOFqhmWyJlaCZsorVTKf3v1aZCsB3772nuOyKG1/Pyef3Exs/S9+GEW75k86dt2o5Go/f99WGpTlQnjMSCIeJRHtJx+MEwmEGNl24oOSm3j6v9WtjtVJXAFFKvbfk5zuXfG98fHzWBONf/gpTX/mKJxAYBjKV8n6HuiJIfM8epu/7BvapUx0REuJ79jD30EMYg4OIfDnM3EMPEXrFTrp372b8r/4aOTvr3VFSClUZcAoLao21YBCZyYBSCF1HWBaiu4vA5i1sfuD+tvd1KfDH6ObpVEZFgcqwTiUVyViOZ390gvXberjxXTv42bcOLcizcF2X2ESW6JBXpuHk5ILSDigXWHRDw3UkiZlCcr3ZcN8Lx6ukIj6TQSDQhNfp5YkHXiDcY5HLuGVCwq5bLiy2ijUsDScn2ypjaYfS4+3qC5Rtu9RlUimwSKnIJGz61ndx1Ru38PzPx0jOZon0Brj8+o0LurwoqTh1cIb9e0aZHpsPRx68oItX3LiJDduj852lWkA3tbIuOT4+pfhjdfOYgSB2dqG4K4Qo3m1vdwLYTLbEclMamFnqSlkrToBa+18qTtSbuNea4NdqrVu6nQM/++mynqfo8Lqa2SClVAo47Yoza/3aWM00FYIqhAgCMeCPlFIPL+0u+fj4rHZmHnhgvu2s43iuifzyWgJIfM8ezt77aa9NcDSKMzHB6Xs+wXi+S0s7gkhp22EAEQoh88u7d+8md+SI5+aoVtpSJWQtc/BgMaBKHxrCGBhYVSGntfDH6MbsuhTkd2wAACAASURBVOVCfvS13+I68++7bghe947tba2v0mERn8kU7+kWSl3MgLYgODQds6t2OansAFMqsESigeL603Hv9Y2EiYKYkYzl8oGsCoUX1JpNOeQyLn3rw8V93X17oYyFlsNWO0Gt7i+1OuMopcgmHTIpu3jeR3b01WxrK6XixIEp9u8ZJTaeLi5fv62HnbtHGN7S07pwUQg1DRntB6P6nFf4Y3Vjrv53b+Op731rwWd0KNrbUKxodLe82QnscrJaXSnNUm3/c5kZfvnw94gOD9eduLcywV+J81R5PV1w+U4O/OynVHaQKbhTOu3WWOvXxmqmKQFEKZURQowDtYvnfXx8zmlK3Rtybq78wXzNrozHq7zSo1KskK6DOzODTCSwtm3DmZjg7L2fhhYyU6q1HZa2TXrfPg7fdHPdvI8FGAYI4dVqBoPo0ehqLHmpij9GN+a5x46XiR8ArqN47rHjbU3wSx0lqbkcAgFCFSfxdta7Yyldt8xR4bqS7v7a3UwKlAosVsigmyDJWBbHdolErbrCRKGUxM56HW8ATMsroUnHbS+TXqpiNkip0FCrjKWdLjTNcnz/JGeOxLwsElMn3GNhhYyaZT7ZtEMmYaNk4yoC6UqO/maSA0+OES9Z18YdvezcPcLQBd0t76+mCwJhr4Wtn+vh0wr+WN2Y9RftQGgayi0PMLaCwbpiRTOT6VotUFcydHI1ulJaodr+ZxJJlHQbTtxbmeAXtpNNJUnOzuI6NppuLLplbC1qOU5qOVuWwq2x1q+N1UwrbXD/B/BnQoifKKXspdohHx+f1Uele4PRUe+B0jumShWdINWwT51CaRrO2bPIXK6Ys6FcFyHEAvdGM1S2HXbjcZzTp4thqMX9rNZSrxLHQZgmQtdRuoZz5gx6d+uToxXEH6PrMHYo1tLyapSKAJ6TwjvNju2iCYECQt3zGR3ZlMON79pRJhzohigKMaXZHGbAKGZzwMKSHSvkTbYjUYvb7r6y7j4WSkkKLWEBXNcTQgqCSGknkmZa8FbmnZS6RhZDYd1CCDQB0vVKdroJIjRRVuZjZ13SiRzSUYwemqlb7uLakpf3jeefk/MWCrjgsn527h6hf0Ok5X01AzpW2MC09MZP9vGpjT9W1+Ffvv6VBeIHwOzZs0SHhmuKFc1Mphu1QF0JVtKV8vT3HuTZR39ALp3GCoV4zRvfwrV/+O6W1lFt/13HxqjoflJt4t7KBD86vI6ZM6OkZmeR+bJm6ThIx+Hovr0dz9GodT2dfH4/7/zUZ5t+/mLcGqvRsbSSOLaNk8vi5HI42WzjF9ShFQGkF9gJHBNCPAGcpTzESSml/nJRe+Pj47NqKHV8uPE4IhTCLLgtNK2Yq1Ha01yL1J5UiEgE+8gR77WaBnb+e5+UZA4dQrMstP5+7FOnmt4vEYng5t0oIhjEGR8HpTDWDXt2dsNoyQWiHAeV3y8FyLk57NFRUr/5DZu+8Ler2gWCP0YvKZUigJOT3qRdB03zsjWsoCc4JGayaJog2G0scE0A7Pn2IVJzLql4FoH3WsPSykSF+RIWBzvj4tgSTRfsuGa47n4WSkmUVCRms2i6QLoK6ahihohClYXBNmrB+9h9z2NnnTJ3Rr3ylFYo7G84apGYySLwWvLGJtMI4YlL37r3F2RTLpFeqxhq+syjR9E0DStokI7bPPPoUQDWbenhpb3jvPDUWFH8EQI2v2KQnTdsJDocbmn/hOaJT4GQ4Yea+nQKf6yuQ3xyvPoDSta9m97sZLpR6GSrLLbsYaVcKU9/70Ge/sfvIARouoGdyfD0P34HoCUR5ILLd/LLh7+Hki66aRIIR9A0nUB4/vtgJpkkOTONUpJvfvTDKCCXTpNNJZDSIRKdF6+dXJZAKFQWdnr1m9/G1W9+Gw/9t3tRFV2CpHTZ8+D9Nc95u86MqVMnyGUy+UBuk0hvL1YoXNN9Uev6mzx5fMGxNHt9rEbH0nJSFDyynugha3WIaoNWPs3fDmSBHHAD8IfAOyr++fj4nAMUHB/OxARaNIpMJnGnp3HzJS5aKASFtl5554fW10fwsstqrlPkhRJBlXazto1MpXBGRxF1RJTK/cJxvPa3pomMxUBKjJGN6F2ec6O09Vh+J9o6H6TTjH3s4+29dvnwx+glpFpbWStkEOqy+IMPvAIzn60hHYmUCseWJKZznH45BkIVXRMAu2/fgZ11QQl0wwv9jEQDZW1qN+8c5NJr15NNOji2i24IghGTF58+w/H9kzX3c24qg2FpxbIcTfdEGvByM4QmCEUshCYatuAtiD521kXTPCElPpVh+nSS2ESKM0didfelGQr7GwibdPUFvFmg8v4FwgbJ2SzTZ1IgVFHo+PW/nEDTNAxLByEwLB2B4JlHjvLw3+zjuZ8cz2elCC66cpg3/9mruf7t21sSP3RTI9xj0TMYItRl+eKHTyfxx+o2qTdxLG09WmCp75Z3oq3uSrVCffbRHxTFD0/MNxDCW94sR/ft5cDPfkqopxvNMHFsm3Q8zo7XXodumNjZDJlkgvjkOK5jI6Vk4sQxJk8cw8llMQNBkjOzJGMzxXa3mWSSZGx2wTk98/KhBeIHeN8nZ06P1tzHUmdGvda1lceVTaWQjo2m6UjXIT45QWputub1VO36S8VmyaXTbV8f51ubXMe2ySQTJKanmD1zmrmJcVKxmCdEdVD8gBYcIEqprR3dso+Pz6qlMq9DCwaR2Szu1BR6dzf6wABybAwRDGJt21YzKLS0VS5SQjCIymaLmSFl5ENVc0ePcvimm6tmb1QLPTUAvbeXbT94mON33IkzMTG/TinB0EHOd3SRySQ1qVMqI6enG5+4FcQfoztDrayL0kyOAoXSkc07B4tdVVxHlt3Lla4iOZOjq29e4Ljt7isJhA16BoPYGZfUXM5zjeiiWFYDMHpwlu6BYFmIqp116zovCqUzriPR8vkU3pc+jehwqGpZTq08j4LoY5he6CoopFRFIVO6ike+8hv6N0S49q0XLTpLJRD2MkqUdNENDScrvfxiBNmEQ/dgCCcHc1NpokOemCGlIpu0ySbt4p+vZgi2XznM5ddvJNIbaGl/Cm4PP9TUZ6nwx+qlYSXulneq7KHTrpRmyKXTaHr5Z5rQdHLpdI1XLKRw/MGurqKLw85mSMxMF0uNxg69UAyYLp3EpuZiRIfXE+ntxc5kyGgJT0TI5kjOxcgkE0XnhW4a5cJMSRc/JSWulDzw0Q8XxQaAvg0j7H73nW3laDzzw+8T6u4mPRfzRBchUEqSnotzy/urX0/Vrr90PE6op3tR18dKXBvLhWPbeXdH5x0ejfA/4X18fBZgnzqFCM5b4vXBAQBkNuvdRTYMCAZBCLIHD+JMTtLz1reWiRWFVrkylfJKUZSCdNoLGg1W2O1LHSG27ZWdPPMMp+7+j8T37Km5X+CVvhTKZvrveh8ql0Om0yilPJeKAipqUX18qlFwPCRjubKsi+P7J+kZCC5oV1taOpKay3mXcBUNTQive0tp1kbPQJB03CY+k8EtuEZyknTC5plHjgDz7giAZCzL5Mk4s2dTjL40W3xOJSOX9BKfyiBdz4Xi5CSuo4ohrD0DQTbvHOS2u6/kPZ+5jtvuvrKmcFHYfqjbRCnmQ2TzDaDQPHFldjxdPE+tsuuWC5Gu9JwoUmLnXBQQjJhebkl+aChkmBimBghyWU84io2nvEDUfDXeZddt4Lb/sIurb93atPih6YJgl0l0KES4x/LFDx+fFUSv8Xlda3mBlbhbHhs/i2GVjzNrJaTSCoVQsjxrRUkXK3+DqRnqHf/WXVfxzk99lkhvP0I3EJpWfpNJKZIzU4SjvQTCXbz/S/dx9ZvfRnx6EiXdMueF6zjk0un5a6DQhTCP0DSmTp1gbuIs0nVBeSUsD/23T5OYnmTyxHEmT55g4sQxpsdGScVqOzkKxxWO9tI1MIRmGCgl0U0TKxSqeT1Vu/4C4TDhnl4Asqkk02OjzJw5zdihF1pyCZ0rOLZNJpEgPj3JzJkxz+Ex17zDQylFYmaaI/ue4Rff/86i9qWVDBCEEMPAfwCuATYAp4FfAv9dKbX6/9p9fHyawty0iezxY6h4ApXLea6L7m5wXWQshohE0INB9J4eRDCIymSYe+ghQq/YWRRBZh54wBM7DG+YKX5UuS7KqDL0VLovpIREgtP/+b/Q/dMnivtVGnoKoDIZzE2bALxtf+qTxYwQfWAAZ2zM26aue+6TRVDLmbJa8MfoOtQQJyipiqrXirWQyVHa0aVQOnJ8/yS5jFu1K4kQ3jZcR5YJJl5b3v0oqVCln/sKnnnkGMObe4ruiFzGIRXLlT3nV/98DICrb91WXHx8/yQvPn0G3RK4pdE3ArIpb0ErbX8L2w+EvS+dc5PzQalCB13XQHkujIK7pVUXSKH17rM/Ps7cZBrT0jEsDTNooCc8y7Qivy0gl3ExLI3kTMnfsgAzoHHNm7ax5RXNb98PNfVZKfyxujaapuOyMBtW0xr/nS733fK1HFL5mje+haf/8TtI10FoOkq6KOUtb5Zmjj86vI749CTVCpCdXI6pk8fp2+h9h3vmh99HN8xiqYsQGgpJYmYGKxRCaDquvfDaEJqGLOS95b9LFstlNM0TelzQdB3XzpGczfHKm36/4XEFIxGC+bJsO5sh0ttf93xUXn/fvfcekrPTSNclPjkBQqAJDSE0nvjG12p2lDlXcHI5nFwOO5fByeWa6txWius4TI+eZPzYy4wfPcL4sZdJxWY7sm9NCyBCiOuBR/Fad/0L8DwwDHwA+IgQ4g+UUj/vyF75+Ph0lNLg0GYm8KFrriG1d683eysIB5kMAx/8IMMf+iDH77gTHKesFKWyg4tMJj3nR4GSsFTylsKaJScl9kb39Oni4v673sfpez6BPTaGchyv20tXF8Mfm8+L6969u7gPx++4EzeZQM3FvTDUOl1qGhIOo0WjbbXrXQ78MboBtT53S5Y3KnPZfTvF0hEzoKEbOj/71iGyKQfdFDhZtUBoUXmBQNe0sqyNzTsH0QxwqzRfURKe+v5hrnvbdi8wtVT8KNnv535yguHNPcV9yqYczICOckE3vK400lWgQGiiGHz68Oefq1r+Uln+M3JJLy8+fQY765WG6KYXrqqUKpbXKOV1lGnUSaYWTs6lf2MXr/9jLz9o9NAMzzx6FCfnEujSScUkCkUgZJCYznjZKXmE5oXHRodD7LxhpKwLTC38UFOflcYfq+vj5KqMd/nliw0c7TTNlt20u99LebzrL9pBd/8Ac5Pjxa58PYPDrL9oR9PraOb4r37z2xh98XmkWz2Q3nUcUnMxju7bS2z8LJG+PhJTk8XSExRI1+E1b3k7v3z4e16L5FK3gBBIZ/5zQSmF69hlv2u6jpQSKSVmIEggEubk8/u5dhHH1cx7U1hPYnYGBYh8yFWkrx/XyfHLh79HdHi4Y21zV5rFCh7p+BzjxzyhY+LYESZPHq8qeBlWgMELtwCPtL2vQjXTHhIQQuwDZoA3K6WSJcu7gH8GepRStXvzrVGuuuoqtXfv+WdT8jl3KG1hW3BrqFyOdXUm8MfvuJPssWOoRAKZy6FZFqKri8CWLWx+4H4O33QzWjRarOsE70NGxmJsf+JxAA5e81pkKjXvAMnlPOFD0whedhmZw4ehliOjRAABuOzFF4rHMvbxe1DJpNc+V9dRhkFgZASZSGBu2kTommtI/+pX2KdOYZ896wkfBbGlnujSABEIgJTeeezuIrDZOxctr0eIZ5VSHf9088fo+nz5Az+t+diHvvZ6wBMGSlvPgpe5Udl6tlAq49gSO+MWJ+VmUMPOSaji5Ozqt/jdd19aJjb86H/sx7Vr2D4FvOlDrwTgn7/0m/oHJzzBw7Xnr23dFPngYU+A6d8YITaRQrqeKGKYGmZQxzA1dt/ufeEtdLkpdbhceu16Rg/OFlv/puZy2AW3ixAoFN19waZa9JbiOpJMwi4TNAqUtrgVGmSTbtnzQt0ml123kYuvGvaCUJtAN73uPYUQWx+fWizVGF2yfn+srsNf/9Gbaj4WHV6Pbhplk9KVnjA2mgiXdiFpZb/bfV2z+/zEN76G69qkZvN31IUg3BNFN8ziNpqZ5Ddz/A//1WeQTvWOz0LT6duwoeiuSM5Ok0kkSce9/A0hBF0DQ/zJl7/BV97/773z4DhFEUQ3TBw7V/e7nW5aCCGQ0mXowi0opcgkErz/S/fVPUeVxwWeS2Xy5HFy6TShnm7CPb1135uj+/byg7/+DEopdMMkHO0lGIkwNXoK6dgMbZ6PBCq4TN75qc+uOrGvGosRPKSUzJ4ezQsenugRn5yo+tyuvgGGt17E8NZtDG2+iP6NI2i6zsDIprbH6lZKYC4F/rB0sAZQSiWEEH8F/EM7O+Dj49OYVh0cpVQLDq10a1RinzqFsKyym+bCsopZG41KUQD67riDqa98BeU4XhZHYdIhJZkDB+bXGwh4H2SlKm9pbWfJNqbv+4YnqOg6ynW9nI90mtzx41jbtpE9dozU3r3oQ4MY/QMwOlq+vlbFj0CgKNIUymeU40A6TdZuvr3uMuGP0Yuk2daz+x47gWN7E/iyZkYZiWZ4ooDKdzIxAzpmUCc66IV2FtwXBdeIW/07ISjybXGbuBunKBM/wBM5dEMUHRqecOEdD8Lr/uJ1d/HcJkIIkrH8FxjhZXtIV/Hrx09xy12Xlwk3T33/MDNnUmiaoCsaQGiiZieZSqRUZBI2R38zwfP/5okckd4Al1+/sejgGNnRR6jb4sCeUU68MF101ISjFle8biMX7RpuLqdDgBX0Q019Vh3+WN0midmZfEjyfDhmq4Gj1VjMZLNR2U27QamdClitt+7UXCyfzQGuY5OYmcYwLfY8eD9A1faxV9z4eg798qli55X+DSPc8O47q078n3zwfiZPnajavaWAYVnF3JCb7/pTfvzVvyWTiKNpOiqfG+I6Nkf37WXwgs3FkptMMkliagLpOmi6UVNgAXDtnNcxLJ8h0kyZUuX7enTfXn781b8ll04Xu70kZ2YwTCvf8rf6e7N111Vs3HHZglIh17GL+zN/Lrzz0G7r3qVmMYJHNp1i8vhRxo++zPixI0wcP4qdXega1XSDgQsuZHjLNoa3XMTwlm2Eo72dPAygNQHkeWB9jcc2AC8ufnd8fHwqKXVwtFOCYZ865bWMLaE0OLQaIhLBPny4GDQlHQeZTmNt9/ID+u96H2fv/TQyv65qXWCGP/RBgPkuMJpWtFmWbaunm8DwOnKnTnmtbCuI3Hxz8efMSy8h43FPTNE0yHmqv8KbsKlEwrsrHU8gBlrvSLGAalbc/DlxU6nFr7+z+GP0IvFaz87x7I9OIKVEN7z2rC8+fYbhzT1FEWBuKoOdcb3sXk2gG/MBodIpdWF4rVTNoM706WTRYREIGyRmMvl20FQtz9FNrZirITTKc0JqUbIuJT0RRKEIhgJkkrb3uABVot1JCdOnU95DmueQ8nLxFEIHO+vkhRjv/BT+lZbLRKJW3VKaXbdcyIWXD5BNOWRSNqMHvTIXTdOwgkaxvS1AIGTw2z2jjB2ar/Pt7g9yxQ0b2fLKQXSjsZCh6YJA2MAKGt4x+fisLvyxuk0qwzG7BgYXHTja6mSzGcdD6eNTp07Q1T9Qto5mglLb6V7S6DgL+5WYnkRoWr68oPSDw+uqMnXqJE8+eP8CASaXmeEX3/8uoPL5HIqp0ZP8+Gtf4A0f+PPieSic08TszMKSlVKEINLbWxQktu66iki0l2w6XSZ0abrOMz/8fllpSiAcxrWjpONxAuEw6fgcQmheCGq1D1WlcB2HZGwGXTdb7g6058H7ySTiCDH/GaSkZG5qkqFwpO57U62kRtP0vHAyT+E8LKX41QrtCh5KKeYmznrOjrzgMXv2dNWbkKHuHoa2bGPd1u0Mb91G/8iFC4ShpaAVAeQjwP8UQiSAh5VSWSFEAHgr8DHgPUuxgz4+5zvtODhKacatUUmxbW3xBXkhJN9CtjJstJYrZfhDHywKIQeveS2y0EEGQEqvY8vUNGpo2HNYaNr8djUNLRpFjo/Pr9BxvBacup7frXJnh8zlPHdIjRriRVNampNOr7ZQVH+M7gC1Ws8+/dDLZVkbTs713B5SeTkbFWiGV34Sm0qjaZ6bws64hKMWQugYpo7reCKLdGWZwCE0iEStYq5G/4YIU6N12jcXUN7kX7qei8OwdHRD0DscYvq0xM6CUyi5KRVeFMVuK2V/9hJMS68acFoQQioplAcVhJ5kLMfPHjzIVbduYeN2z+Hx/M/H0DStWL6imxpOyuXn/3gYOzMvkkaHQ1xxwwibrxjwnCsN8ENNfdYI/ljdJoJCa+/5cMyNF1+yqHW2MtlsJJZUezybSqEZerFNLDTnQOhkwGrpfnmOPde7IVVRFlwQ5TXDYPr0KAObyl19mUQS6TrohonQNO9jREmyqVTZ+SqcUyXdquGnBcLR3nww6Xy+RjadZmBk04IS60JnmUJ73dj4Wfo2jHDLn3gCVCFwtHC+Jk4eR+YFHs00EAiUdLEzGW75yEfKxJpCWUvh2AY2XbhA2Jo5PYoQmnfcQuRPmyqGr9Z7byr3Ozq8jkuv282Bn/0UO7swZ+Tx+77aUfGrWdoVPOxslqmTx/NhpS8zfvwI2eTC7yxCCPo2bvLKWbZsY3jrRXT1DaxIWWorAsgPgDDwIEB+4C68OxngoYqLdbhyBT4+Pq3TjoOjlGbcGpW4ExNg6CDVfHaGJrzleUrDRgvUK9VZEIqqad7vjuM5P6TEGBnB6OkpPkUpVXacoqAK57NEyrI9AM2ykNmsl9fRCRqUzKyyUFR/jO4A1YJQpSuJTWSIDoUJhA1cR5JL510fNTrLCLwaV6RX9gGe+DA3mUEzsgQjJk7CRbnQ1R8gMZX1ylVMjUjUIhA2sbNu0UHx02++SGqugbCXd3hEegP0DofK8ji+de8vyKadctGj8Jr8rxWdBUFBuMdqKeC0tJOOkgpNF7iO4MCTY0UBJDmbxQoaKKVwsi7phF2WhdK/IcLOG0fYdElfQweH0ASBkIEV0v1QU5+1gj9Wt41Cuk7+Lr/HBZfvXNQaW3FaNBJLqj0e6u4mPRfHCobqBqVW0mzAajOU7ld8anTelVH5HSf/naqrv4/E9BROLrugbMOzPoqSl2i4rlN2vgrnVDfMfJnDQqujZpgYpkWkt79MbGgk/FQrOTq6by+Z+Bwzp8c810hfH0iJpuv0DA0XnRaF7I9Kp4rr2GRTSVAKmwwzZ0aruoAUCoFXplEMWlUKO5tp+N5U2+/1F+2o6iZaru5Cjm3jZLMtCR5KKZIz08XcjvGjLzM9dqqqy8cKhxnavI11Wy9ieMtFDF64ueyYWkE3DAzLQjdNdNO7dhZDKwLIl6mdo980QoggsAcI5Lf/PaXUfxJCbAW+DfQDzwF/rJTK5VXxbwKvAaaAP1JKHcuv6+PAXYAL/JlS6if55W8AvgDowNeVUv93fnnVbSz2mHx8lpJqDg5negqVas6B0L17N7O7dpF49FFP8dd1ut74xsaTdaEhSu6kKttG2XbNbVYr1Tl9zycY7+9HFZRgx4EKa5vW08P2Jx7n+B13kj74Is7oaFHgED3dhC65tPjcwPbtpA++6HV1KQy2+dvWmYMHvZ9dF5nLeb93GBEIFLNARCCAEKJlR84S4o/RHaDQ+rXUAZKM5dBL2uNGogGyaRs3V3rnrEQrzJdp1PoyIV1FJml7IoAEJyvRDA3XkSipSMxmvZazAlJzWfY9doKdN24slubULIdRXglOJmEzcsOG4uLj+yfJJJx5x1QJ4W6TbNq7SxeOWsSnMt53YuFlh1ghoyjElK6vssQFPPFj7PAsuqERjJiYQe8rhmFqJGfnA4/DUYv4dBY745YJH2ZA49JrN3DmaIxnf3yMF39xuiwbpBQ/1NRnDeOP1XXQDLNmnoNSal78EAJN0znws5+y/qIdbZcGtDLZbCSWVHs8HO3FdRwivf3Exs9ihULousHj933Va+2K53qoLKep5hpop3uMFQoxPXoqP6ab2LkshmF6QaKqXAQxrECx5KRvwwh2JkNl2Yai/MaTUhJNN4rn6+i+vWRTCeLTk+i6XvNGknRsUGrBMbUq/Bzdt5cff+0LZPNlyY6dIzZ+FsOyCHZ1lZWZOLksVijEd++9h9j4WbKpBGYgSDaVQiC8YH0lySZTdA8MlLla+jeMMDV6EqUkQtO8zjKui6YbC0Scau9Btfe5Vn5MJ8WvUtoRPIqtaI++7Akex47UbEUbHV6fDyv1HB7RoXVexkyL6IZRFDl0y8TIO446SdMCiFLqP7eyYiHEbuDZypAnIAu8Ph/2ZAL/JoT4EXA38DdKqW8LIb6GNxB/Nf//jFJquxDiduC/An8khLgcuB24AtgIPC6EKKTFfRn4PeAU8IwQ4p+UUs/nX/v/s/fmUbJd9X3vZ5+pxu6unu88aB4uNkJCIGxkP4MJNiGAAhjzniM9Ezt2TJbzDH6JxTIvZgWSFRtiGwxkkCI5WYLIiiQQCCwksK4dydIVFhih4erqzmOPVV3zGfZ+f+xzTldVV3VXdfe96tat71p33e7Tp87ZZ1fVPmd/9/f3/bY7Rx99bFi0Kjj8uVmC6RnMsbGuFAhTf/ZFTX4IoU09g4DSww8ztWdPXJ7SCmfvXuqHDsVeG8r3NXli2x3POXfHnUjfQ83P6xIUw0B5HrJUwrnkEkSphCoU9FOfZenjKcXwrbcCYExMoJ56arERUqLyBYyJxcWvOJ7XMDSRErWr0WRVhVGkywovVwcVluBgmliTiw9HvShyzhf6Y/T6IDJC9eo0paFkRxZVRfWKh4oWIMOFLYUuXdHmoXL5SXlokOrXJdf/wi5efPIsibRNveJRLS4++AsBbi3gzOFCTCykMg5Kqqb9WmE6osm35NlHjuOkNFlQytdj0sG0BU7KBkQYAbDU4QAAIABJREFUFWiQHU1QnndRKDJDDl49aDI4bVfi8tjdLyCEwE6aoeJDUi7USaNwkja+J8nkEkipOP7jWSp5l1pD+03bwE4YXHbDBId/ON3WG2T7FcN9U9M+XhPoj9XLw3Yc6h0IkIj8EIaBYRhkR8cxLXNN3gi9TDZXIks6/X1s5+442aOxFGXu1AkABsbG183ost05ZBAgDEOXa0hJ4HsYholhOaSHchRnphCmxfDWbfH1/+yv/FOAJWUbP3jkYWqlIkitiEApkgNZ3vjuW+Jz24kkXr3epNRph4WZqSX+Ib0SP399z13UigsIw8C0bJSSKClJD+YQQmh1hu9Tmp8ncF0M0ySdGyI9mKM4N4NXr4dqRb3AIYShDUpbVEBv/fBtMdEShMar6YHBprYv9x5A9+/zWsivRkSEh+/W8dx6V4RHHEUbEh6zJ44R+EtN/y0nwfjuvXEpy/iuvSQymTZHXB4Xguxoh14UIF1DCGEC3wPeiGaGYyi9BFUKf7XDfwr4OeDD4fa7gX+DHkzfE/4McB/wBaGfLN8DfFUpVQeOCCEOATeG+x1SSh0O2/JV4D1CiBeWOUcffWxYtPptqEoVc2wMe0zX36+kQJi/+24QYtF7w7JQvs/83Xd3JEDGP/Y7nLn9E8hSaZH8ME3srVs7qh7qhw4RFEJHcdPUSgmlUJ6HEILEjh3UQRuV+j5GJsPwrbfGbag8/rgmMiIdfiizrDz+eNyu6tNPIwayWgESDchCYCSTOHv24B49ilQKw3Zw9uxpSptZM0wTe3KSoFhEpFKYAwPxn1byVNlo6I/RnbF73xg3f4gmhYNhEhqDakTkgxDac0MYQqsyRFj2srg41hHCENgJk0Pfn6JScJFtvETCEmOkr2Jvj2rRRQiBaQqCNt4joBNhGn07orIeIQQjKQu36lMu1Al8SWbI4ac/oM2No2vOTaYQQuDWgiUGp40lLqB9N4qzVRSQyNiksg7lhTooqJd8DMMgCAKGt+T4xhd+SLGhlEaXrQgGx1Jc81PblniDWI6J78ILT5zmsusn+qamfVx0uBjH6iBYJmGtwbMiOzpOMpOJ/SFWi14mmyuRJSv9fUkpijC00q9QYGTbdhrLaVabBNLuHIYZ3psEsXJBCUF6aAjTMklmB8gM5aiVSm2VKI3YcukV7L/nLu2JgWBk2444BebeT90et9e0HSqFPDKoLtv/1WJxCYHV6CVSmDrHgYfub9sWgLkzp/QzbmhOKoSBEopyfo73fOwT/PU9d8WlMaZto2RAtVDAsh0s29EJMSw+dyoldbRuiwpo73U38M7f+O2mz8nOa/Zx4KH7efSOLzX12/577qKcn0fKII7yFYbR9n3uhJXShdqhkfDwXVe/58ugKYo2JDyKszNt982OjDGxdzGZZXjr9pg06hamZWLaTkh4aNLjQpAd7XBeCJAQHZ9SwgH9+8BlaHb5FSCvVOxNfxLYHv68HTgBoJTyhRAFYDTc/rcNh218zYmW7W8KX9PpHK3t+3Xg1wF27Vo51q+P1y7WEj+7nmj02zj0trf35AmyxHsDwDRjQ9NO5+Mzn46v3Z+expycbJr0t55TRTG2rYNZg/zR2b4dWShw2WOPtm9n9HDTQIA0trP28suockVfjxA6olYpZFXfYM+rCarjcNljj8alPrJa7dpTZYOiP0Z3QKvBZ6R6iFUhngShSA3Y1Mq+9spBl7aksg6VBbcjOREh8CRO0tRxskK0LU+hyZBUR+salkD6CrHMM0PgySbfjtayHieliYTMkNPkE9LO1LQVjR4pSuk2ybBtAHbSIgNUSy6+J1FKEXiKl/72bHyMnVePsO9ntjOytXm16MA3j+AkF8cqIcBJmlQWPBLp8+8K30cfGxQX1VgdeJ3VbXYiGXsvJMPV5vXwRuh2srkSWbLS3xtLZALf06aaQsTX1Kg6WG0SSLtzGIaFUlq14EutghjZvhO3WiWTG+Fnf+Wfrkvsb+O5u61MVIHPzIljTdt6JX9Ey1ck+j3yZRneug07kWT6+FGEYQKKcj5PJpdjYXpK38tQqJB8Swymm4ir1mSft3/kNwFiRYgMfMqFPN/8/B+SSGVYmJmKSRklJQowO7zPa0GvhEe9WmH66OGY8Jg+fgS/Xl+yn2lZjO7YzcTeSxgP42jTg0NtjtgZpmVq0slxsELfDsPYOAbl55MA6QilVAC8XgiRAx4Arm63W/h/u6+QWmZ7u8fC5fZv177/DPxngBtuuGHNdZp9bE6sNX72fKHXVBcjk0FWKs0kSBAgHIdjt97WkdxpJF2O3Xob9aNHtcLCdbXZqOeB6/LCVVdr5UZoSqqkbL7zSUnt4EEMx0FksyT27Gl/YY4D1WrT65ASbDtuZxSTG5mhqsbUGEIT1Kpeja4dPNhFb/aAkFTpNgFnM6M/RjejVRViJ0zshBkahOqyFd+T2AmrO6+OENWip9NNhIhJlE6ICIbGmN2Vjp2bSHHsuRmqJZfCdAXD1Aarhmk0lbU0op2/RyMxYicM8mcrBEEYE5yxMAzR9EZZjk65UTKgNBd65gjY/boxrn3rNnIT6bZtzuQSVIseTtJEGCKULzf7j/TRRx+LeC2O1R0jUwE7mcTL6+eEudMnSaQzmFbvkaZrwUpkyXJ/byyRMS0b6fsoFIZhMHf6FL7n4iSTHHn2GWZPHset1eJkkkwuh5NKrzhxjs4R+Fp9IKWvlbINq/V2MsnNoWpjPTE0Mcn8mVPUSkV81+2aBWmdhPdC/gxv3a5LTCR60SzwUaEB6r2fup2ZE8cYGNX3sKjPhaHLXBLpDOlcDq9WwzCtuK+Ht2yPiatOZIxSarH0Jnxt3a1TL2svEpRCfz11nWwQBPH1rJa064XwiKNowxjaqSOv6CjaNkgNDmllR6jwGN2xE9PqftHBME1NcjgOlmVjOhuL7GiHV4UAiaCUygsh/gp4M5ATQlgho7wDOB3udhLYCZwUQljAEDDXsD1C42vabZ9Z5hx9XKRYTuGx1vjZ84VeU12Gb72V2S9+UZeymKYuZ5ESZZr409NdkTupG2+kcuBATDbI1hWaKFIt8vZoJEFCHxFZr0OlgmtZbY1UrZERbYDaiiCg+sMfLpbi0OYBKSRZ4nNHhEwE09RtUyomMnpGEDS1e/fdd63uOJsI/TF6EY2qkEVFSICTsmJC4eYPXcGzjxwnmbUpF5auqjQi5u4EBGHZTC9YiVypLNTZfsVQ7NeRHUlQLXgU53Ss7k9/4Iolio92/h77v3qQmz+kr//YczOa7AmkTrnxJZWCi2kJbNvCq/n4nqRe9mLCxjAFe39ynGt/ehsDyxAZhiW47ud38cT9hwh8heWIJf4jffTRR3tcLGN1NOE0TBPf85DFIm967/tXPZFvXdlfjc9CL2gskUkPDVGcmY59GYQItJdSIsm3v/TH1MolUCqemBdnpkkNDTG8pa3Ypukc3/jT/4AbmoICWinra2JAGAZ2IhkrKoB164Od1+zj5As/RkU1oysk6UXw3TpHnn2mrVIGoFYuUynMM3/6FF/41V8KjUeHERAacmoVpZT6GVAYRuy34VarVAp5Mrlh0kM5SrPTyMDHsGzK+XmqxSKJdLpt9G3UN+3ImLnTpzBMMy69WXwuVZiW1eCboeK+SA8NdZUYE/dLD4SHV68zc+JoTHhMHz2sk21aIAyDkW07mNhzCeN7LmVy76Vkhke6NhOPyY4G346NTna0wwUnQIQQ44AXDtYp4O1oM6XvAe9Hu0rfio4JA/h6+PuT4d+/q5RSQoivA/cIIT6HNm26HHgaTbVdHjpUn0IbO304fE2nc/RxEWIlhcda42fPF3pVIEQeG/N3340slzEyGUQ2i5lMdk3ulB55RP/QaDTaDr6viQbb1uUpAKaJCAkXlCKYncW55JIl/a1qtab63hihEkRYFio0Tu0U3RYjImRaf++11rDluBtJCXS+0B+jm9FJEdHqExJtf/wrB0kN2FQK9WU5DUUo/AjLWdZbxpIacDj6oznSg45WrGCSTGtT02TGblvu0s7fw6vr7TJQfOe/PY9XDzBMEZe/CEOQHkwwvCXD8R/Pxl8XYQguv2GCa35qG5lc51hqO2mSSFlYjsngaAo7YS6rQLlQWEkJ00cfrzYuxrFamBaDIyNxsodXr3Hi+ee4aRXHWq3HxlrhJJPatwLIDI9SKy4Q+B6mrQ1Jk5kMsydP6JLHBlWtUpLqQpF3/FrnNJQDD92vlSPVzr4bA6F3ilevsf+eu/BqtWX7YCWSqPHv9UqJRCajTVKjUublSBAhMAwDw7Sa1B2RkqReqeC59Salbz0sl64WFzBCosOwTKoLRUQgMZwEAw2fkdRgGEOcSpFIpwm8IarFIkpJSvNzod9V5+jbTsk/KNVUetNUxioEpmXHJS/CtLAsCyVV28SYCN0SHkopSvOzupwlJDw6RdEm0pmwjEWblY7t3IOd6HxPboRhmpi2FfulmLbds+/HRsWroQDZCtwd1i0awL1KqW8IIZ4HviqE+LfAs8Ad4f53AP89NGWaQw/AKKV+LIS4F3ge8IHfCqWACCE+CvwlOrbrTqVU5IT4rzqco4+LBI2Kj6BYRBkC4fko10U4DmIgG5MAvZaaXEg0lqd0g4nf+udNhqeH3vZ2RLJ5NXY5csc9ckQTGeHAp2q1tvsBGImE9uKIbnwR+eHpyDNVr1N/+eW4JCbqb+V5+hwNpTrxeSLiotON1DRJXnnlyqanK9RHLkHj+TZe7O35wkU3Rnea7DYqIhCKc0cW+MYX/h7L0STByNYMP/PLzUqKyG9jJSgFiZRFveqvqOZYDUxbUC36WE4yTpcJfF22Uiu3r7Fv9PdoPM7MqRKPf/UlTX4YuvEqAGFqAmdhpqZje9EeKZe/cZKrb9pKasBpex5hCBIpKzRBbSYlW/1XXg2spITpo48NgoturM4OD1PO51mYmca0bNJDQ6v2Ulitx8ZqcOTZZ9h/z13MnjyBYVlkR0a1SsDzsRIJhrdtb1qBlzIAFNnRCSqFfEiQ2FhOom3iyF/fcxczJ4/rEg+5GG1rmJZWy7hhKaJhkMxkqFfKlObn8es1zJAwiNQnUR8APHrHl1iY1v1rWDZS+k0kQSuJtDAztfjctBL5EUIpRWZ4uOl9jJQkQtD+uS08bqOxqJNMUZg6x+j2HU19mR7MIf0gjiEe3rqdn3jbPp568L6YfImMUVNDQ0ve/07JPlYiEabq0FTqY0Rm/iEJIgyDTG64LbHWLeER+B6zJ48zdST07zj6CtWFQtt9c5Nb4xja8T2XMjQx2ZW6wzAMncISm5Q6rxmyox0uOAGilPp74Lo22w+z6DrduL0GfKDDsT4NfLrN9oeBh7s9Rx8XB1oVH96ZM/HkXNi2jmydmaXuadlar6Umjed5tf0hVmrDqsidLuVxTujxUTt0SKtAQh8PGstmPE/fOGo1atH2sEQlSo/p2kELmtUe64koalcI7C0bK/b2fOFiHKM7TXYjRYQMpI6GDR+6fFcSBJKZkyW+9Z+ew0lqMuS6d+yKY3RXeuwTQCJt4XsBgbf+NibleRfTMqgsuNRKnvYUNiDwJTJQHHtuZslkPiJvZCC1kasvMQwRx89alqHTakLJtmr82gnYfe0oN/ziHpKZ9rXDpq372E6YXcttXw0sp4TpEyB9bBRcjGN1cWY6jMA147KQ0e07V35hG3Ra2V8Pc8pGRCRBOT+PYRigJKXZGQbGxjFtC1n28d160wTbMEwU2ug1Mnv16jUyuZGm40akilI6aURJiWyIENZ+GEFMRpiWTb1S1qU34f1MyYDizDSMabWA5SSYOXGMb3/5T6jk5xeP5XuU5+fJDA/HJEEjiVQrl5sJjzbkhxAGqpHxVyr0qpjCSaU48uwzAHz/4a+1NwZvc7xGY1FgSV/6bp3RHbv44Cc/E2+791O3o2QQGqKG7UJSK5WXvP+dkn1u/Ef/mB888jButYqUQVj2EpAeymHaNqX5eWTgM7pte+y30i3hUVkohGalrzB15DAzJ44h26QjWYkE47saomh3742VL8shIjtMy8ZynNc82dEO54sAkcAfsIHqt/u4sNgIJEArWj09YsTF6rooP0oz6bbUpPFajWwWb2YGa2ho1eUSa+274v79nP6921HlMioI8GdnOf17t7Pt330mPk6v5I69Zw/u4cN6UtflxEXbPhE6YTebJMbHCAJUKNW0x8epz8/TDjEpcoFhT0zo2Nt0CjO7eWNv26A/Rjeg02Q3UkQUpur6+bHxuS2AekU/kFQ9yalinlMv53GSJgMjyRUXv+ykxc0fuoJH7niewFsm9nE1EKBQJLNOQ2Sv0O0RimTWbjuZv+4du3js7hfi1wAEUcKNlDgpi0rRXVKv4yRNnJRFteQuJT9C8iSRsjDtVyfurle0U8I0pur00ccFRH+sboXS41tsrbDKw3Ra2V9rokwrIpJAyiBOfVFIyvk8w1u36VIJz6dxgu2kUiAEXr19nG4rqRL4gSYM2ngxNBIJiUya0vw8Sikdp2474YITlPN5EukMvltHBj5+LbwvNZQ+K6WaSIJGEqlSyMcRu/HrGtQgpmnFZEX8XBgSAFGZz4N/9G9Rgb4WYWiFYLCMcjdStpw7fCg+ZmFqitTAAOmh3JJ+i1CYOodp20g/iK8vIlNa3//lkn22XHpF0/bs8AiHnz1AOT+Pk0px3T98L9e/6314bo35s6djv5dGyCBgPoqiDQmP0lz7KNqBsXGyuRHKhXncmv6s7vs/3s6Oq1/XsY8Mw8CMPDscRyeztCZDXoToqQeEEBPAx4Ab0MZI7wulc78NPK2UehKIssn/YL0b28fmwEZNT1ni6REN6lJHNcaqg4aBYaVSk9ZrdQ8fRvk+KpPBWEW5RLd9txxJMvVHn9VpKYYBRhjBVSgw9UefjfcZuPlmqu97X5MvyPCtt3b2Efn4xzj1sY+jyuUVy0jqr7yiDUtD5YRwnGUVGio0iorfg/gPy68kNB9ErVz+sgp0ir0NFhagg5nrq4n+GL065M9VSA85ZIb0ClI02R0cTTJ/roJX71JhpMCtBsyfrSz7kR0cS3Lzh3TpjAzWUP8Ss4ws5jIoMC2d9qKUJie0majCtAzSgwmUUpx5pcCXP/o9QDA0keQtt1zGtiuGEUZ7grM8376sJ5NzcFI2KEU5v2j8apiCRNrCSVodj7lR0RobDFr100+j6WO90B+rV4eBsXEqhYIuCQlLYJbzu1gOnVb21zNR5sizz3D64AuLZSlCIUytdvXqNaaPH8VJJnn9O36RE88/F0+kf/ZX/inQ2Zy0Lami1CLB0AapAW2gevKF57Ach/TQMACl2WlQAt9zyU+d1R4byzyL+a5LvVLiv3z0I9QrJWTgk8kN68hdw0RXSaomPwrTsmKzUIBMbjg0LyV+Fveq1UXyBK1MUb0oBUOCRoqASqFAvVrFMHQZyoGH7ufsKwfjPq5XShiWFRvDKqVihUW1uBAbsjb6mzipFImULrOJSoQaE3+OPPsMj97xJVKDQ2RHxvDdOs/91WMMjI03ERT1cpmpY5rsmD56mOljR2MipxGmZTG2c0+Tf8fsyWM8ed9XMS2T9NAgtWKBJ+/7Kje9H3Zc/TqEIRpKWGxM2+mTHR3Qda8IIW4EvgNMA48DPwtELipb0QP5+9e5fX1sQqxXesp6q0hayz6MZBJZq8U+FSvGtLbBElVJaLQZzM5iDmjFQC/lEt303YrmrUePgmEgIt+MUH3hHT0an6e4fz8LDzyANTaG2LEDVaux8MADpF63r2MfC8cBz9NGpK0pMEKEE7Dm5BcAa8skZnaA2vPPN99Io318n0NvezteuwSYxn3hwqpAQjlgqxLIyGaR9Try+HGU7+PPznLm9k/AZz79qpIg/TF6bagUdKlIdjiBYRoMjibZfmWO04fyPR9LSrXssuRVN21h974xDnzzML67OgIkepaMVBWBL7FsHc3rpCy8ekBmSHtwNE7m3apPcbamDfZMgUAxf7bCo//ted783kuplTztJtChWTryVhugZnMJ7KR+jPA9Gf6u1SC2015OuxnMRaMyJq+uyTDflf00mj7WDf2xevXQJRgjHctCekGnlX2AP//dj8ZGpcNbty+JjO0mPebJ++7hqQfvI/C8WA2haCYHIt+NHz/+3bYeEY2T8Efv+FJ8rkh5EcW6Go3qilaEMa21chGA0R27kIHfpHwpz8+hXI96qYQwDH376vS8pSR2Ikkym0VKn/K8vkdqTxMPIQSD4xOU83kCz9VJKYbZpP6oFhdQUifcCEMgfb+J/IjQruxjJSgpdftdl4EtW7CcBPNnT3HyhR+TyeVID+XidjvpFH7djcuG0kM5ZKB9Tq79mZ/jx49/F9PWbZw7dQIgTpd57M4v87P/5CPsuPp1eG6NJ+77CkKAGRJclu2gpOTZb3+DysJCbFZa6BBFmx7KaaJjz6VM7L2Uke07l5AXP/rudzAtU5f7CB1nLFyX5/d/j2t/5m09Rdde7OiFFvqPaGfpW9CPR/93w9+eBj68ju3qYxNjPdJTzoeKpLXsQwxkoVbDHB/HGh3t2uOjEa3XKhwH5braBDREL+US3fRdVwRT642rxVOjW6KlyTBWCIRpagIkkjYKgUgktIrGdcG2SFx6KQBBsYh3+jT+uSmMTFYrazxP/x/F8fo+2La+5mUIEBE6Vi9nvhqpM9YNhhErPIyJCWovvICMVkak1Ka5lgVSEszPM/3Zz73aKpD+GL1GyEBRmq+TSFv89Acu49lHjpMeTFAtuUi/B/JthV1PvZTnje+CHzx6slnF0SX0Q5aBnTR5261XA/DY3S/g1QKKc7X4u1mveKQHHeqVqEbaoJSvh+ktiySKkODVA57/36d1YzqQH6YlSGS0h0e9HGhlh1L4nl5Bu/4X98QqmnbYLOaiy6X89NHHOqA/Vq8S2vdjChiPTUTXothoXMEHTWx8+8t/Qq24oJ9v0BPfb3/pj3nnb/5LgCbD0czwcMfklKcevA8lgzjGNkJEfpi2Q3ZkNE5kiVQFjcTKzmv2xZPwxpQWpRRzp04S+H7s/9EK07JRSiKlRMkA03Yo5+eolcu6zMUPkDLAMEycVAohBIHvhe0NOpIPwjTJ5LR6JBOqSLyaVtHIQJIaHMBJpfE9l/K8SzKry1EqC3nKc/MowvQUod9PA3Op30eXBqptEd7/GkmeermCEFCvVMjkhpvaDQrLSTQRa1Dj+w9/jUxuGDuRpDh7KvQJUZTzeXKTWwh8n6cevI+R7ZoYL87O4KSSeLUanhv6fNRdlJLMHD/afHlRFG1oVjqx9zId69tB8SJCJUtpfo5kNothGPG+hmlRnJ3pkx89ohcC5A3Ae5RSUix9h2aBifVrVh+bGeuRnrIeKpJ2CpLJhpX8xO49pD7wQapPP71qlYm9Ywf1o0dRpRLSdbXqwvcRCS0z75VU6abvViJJnL17qR86tKiwCGNkcZx4Ql8/dAhrcrLjMYr793Pm9k8gS6XFchZAReRFdGMKrxHD0OcLAtyjR5Gui+E4GLkcamEBWSjg7N2rjWcjFYmUYBjYW7euaIioXHfF0pt1JT8APA/v1KlFZYppavImjPdVvq9VMYYBSumknFcX/TF6HSADheWYTZG26UGH0nytyRtjLZg7UwbAq/uYpkBK1VMSjAoFJkIIpo4t8MrfTVMreeGqnd5HCIWdMAl8XettmKFnSWx51PARERAEioXpKoZhtC3LESYkszbv/X/eAMCpg/O8+MQZSoU6g6NJ3vAPdq9IEGwmc9GNkEbTx2sW/bF6lRgcn6A4N0dpbpZtV1zdMU50tTjw0P3UKxWEYSCEoYkAKakU8jz0H/89djJJvVrVKgmpzUyzo9rMtDE95MBD92tjTFNPsyJyIZrYD01uIZlZNGCNjEdbY3mfevA+UoMDsc+GnUjiVuepFAqAQhgCoYxYPWHaNnYiQa1cblKECCHIDg+Hr6/i1WoxESPxYyIlmkRrL48GAkQILNsm8P34ea1WLscJNUII3vOx342vvTB1jlRmAN/1Kc3r90svwglNTsig4V7V5vmvSS1s0OkG2eQ50un16BQVGUhkUOXc4UMIwyA1MEginSWRhmQ229QOy0lQr1QYHJtABgG+58alRoHnkj97Bt9zWZiZ5sDX78P3POqVEuX52bbtTGQyTOy+hPE9lzC59zJGd+7uGEUbkR2RX4cVmpUCDG/ZSjk/h3mefWsuBvRCgBSA8Q5/uwRYX9vkTYiNaPz5amC16SmNWKuKpJOCZPKTv8/uu+9q3rkhHrZXpG68kcozz0RLsrE6whgZQRYKPX8Ouum7lUiS8Y/9TjN5Ed5wjcHBuC9kqYRvW9ijY22PMf3ZzxHMzyPCWNrIp4Mg0L83sPMimVxUgCiF9DwwDP1/rQaOluFbw8M4V15J5fHHtZeIUhijo3Gp0LLoNb4W1raC0A5BoNOC2rVpYyRa9MfodUJprsax52aaUlEiw9P1gFsLOPbcDHbCwne1kqKdOVpHCBjZmqFcqPP9bx3Xz5SGwBAQhEoVpaA4W2NwLIWTskhlHT70+9fxwB99n3PHirEoTMuxAQW1codrFJBI2WRyidjU9KqbtnLtW7f3dN2dzEVnT5d58HN/11db9HGxoD9WrxLlfJ7s8DBKqqZUj17RqYSlMHUOGfiYbVQQXr2mJ9JKYYUTUhWSI8NbtzWlhxSmzmkFRuTRYRiYtoOSAXYyuaS0ITIebY3lVTKgVirHigWAeqWMQjHUUGYSP+8ohVsNieyGONxEdiBOB6kWi03+HPo6NIkgAz+ebEe+IsIwmNhzCQAzJ08g0ORHaXaaxbJnI1bBfPCTn+HJ++7hyf/1P+PjLj6PKYQwdRqOoUhkstRKxY7vk2FZZIdHKc5OL2nzSs9doiHVRKetLN5jo/dtYGyC3OQWyvk5XVYS+oh49RpOMolbrWA5idDA1UcqGaoe9fOuCgKkEBZIAAAgAElEQVSe+953lpzbtCwdgWuaXP+u93DFm9/aluhZjuxohwvhW3OxoBdL9q8BfyCEuKRhmxJCjAEfB+5f15ZtMkTJG9Uf/hBvaorqD3/I6d+7neL+/a920y44Bm6+mclP/j7W+DiyUMAaH2eyx9IVO/SlaEQvKpJGBYkQQv/vOMzdcWdP17ISqk8/jTk+hpFIIKTESCQwJ8ZJ7NzJZY89yu677+rpurvpu5GP/Kous6lWtXFTtdpEkgzcfDNbP/NpUj/5k9iTkxipFOb4OPbYWNwXRi6HnM93PEakZlC+rxNYIjTG1MabVJOCXxAy+lLqMpfAxxgaon7sKKWHH0akUiSuvBKRSCDn5qgfOkTt4MHlO0aIlUmG1r+fL7+QhvPEtbxSYvfgHXOe0B+j1wlKwZMPvMJ179ilI2ELLutJcQWe5Btf+Hvcmo8MVG/lNRCarfp4tSCUN6tmRUe0m4LCTJX8VIUzr+R58ckzXPnmrTgJCykVga+QfvPi2tjOLHt+YhRhAgIs2yCZsbFswXU/v4uhsRTpQQfT6j3RZXA0ucTzpDhbo1byOH0oT7Xokp+qsv+rBzn2XHsX/D76eA2gP1avEtL3KUydo7pQ4L989CPc+6nb4+jUbhElqMyfOUW1WODUiz/ma5/Vk/ahiUkM00IpuTh5D1ULOmXEQKCJgsBzCXwPr1ajspBvWoUfmpgkmc2EE+oo6UTHrl7/i++hVioxe/IE08ePMnvyBLVSKZwAN6sCTNtuUnLUymWt3ggCyvl8XLpimKb2n4u9NESsPkGIsNRDI/DaG1rrNsoworUel6XYiQSzp04ydewIKggwLJPy/FzYL4BSCBQLs9N88/N/GHufLCU/4pOEHnUCt1ptSwgt7qso5+dIDQ5hJ1MYloWdTDE0uYX04BAj7SKQo1QXdIrOEoP9hufJ6kKBn3z7O/FqdeqVMr7vUc7PszAzg5SShZkZCtPnkDLQ19Ogfm48npNK8/p3vIvrfuHdTOy9jOTAECM7dnHz/3kbV950M0IIbVDqOCQzGTK5YYYmJhjeso3BsXHSg0Mk0ukVy1gi35pMboRaqUQmN9LWO6aPldGLAuRfA48BzwPfD7d9GbgMOAJ8cn2btrnQTfLG+UCr6iR1441rKulYL6yUnrIS1qoiWQ8fkm7PY42MIhqVFEqt6Twr9V038byNxzj0trcv6QtrdBTP87DGx9seQ0XkxYrSRBEbyMpA3xyEbS+WrJgmqHAloVgCIJieRs7N6ZuSlJpQSSQWfUFaYIyPQ6WCct04orgtGuLW9EVaS81a1wHx9YH2AjFNxMAAEx//2Lqfq0f0x+j1gtDJMJEXxLe+/CNk0+ee1WcvNmINx1iYrQIC09KyXBkoZNDmgA0y46ceOswN79zD3teP8dLfnm3aP7clzQ3v3M3EnkGEEOx53RjP/+/TlPMug2NJrn/nyiUuK6HVXLRa9KhXfIShPU2UhGrJJZV1NlRZzGYwbu1jU6E/Vq8SMpyEysBv8sToZRJ44KH7CXyP6kIBEAjDRMmApx68jze99/3MnjpBrbjQ4EuhMAxTl1uEiSHNagRFeT7PT/zcP4i3RCv1qaEhaiVdjmIYJm967/vZcukVIL61aIgKIASZwSF8t95kTppIZ5DFYqg+8SnOTAOLJSpRDK4QBraTwHPrYf9opUkim6VWXCDwXJRSbdNGWhErP8Iyat/zQlNPW7dHSqq1whJFhmGYeLWaNn5dJo0m6leFQvoeTiqFV69r4kkGTX4gMggwhaBWXGBwfCJWsXj1Gs5QjuTAoC5XMk0EIi7jidKBMrkRrcxZlDwuqpcNA99zGd9zKTe+7wP84NvfpDB1Bj80cvXDa/DbpMAJw8BJpUlmshi2hVupct0v/CMAXv+Of9iUxtKNsqMXtPrW9LE6dE2AKKXmhRBvBn4FeBtQBuaA/wr8uVJq5W/VaxjdJG+sN1rLPOpHj1J55hnM8TGskdENEz+7GnQzyV8O6+FDAiuXNa3Hec536VSnNiYvv3xpOVD8Ilv7frRTUSQSEJa74DgkL7sM0PG3AE6ohKgfPIgSAsPWg76s1RYJDseJvTQQAiElWJYuIYoQ+ooI04jVFctF3SavvZagVMQ7eQph2ziXXEL9+eeX75weEZE2GAbmli0YQmyYcrf+GL12CBGag6J9OaKyDNM2STgG9YpP4EmWSJ4uYDhRBCVBGIpE2sGyDYrztWVFT4msReBK/uYvXo7LZAC2XZFj383bGd+5WIomDLjk9eNc9ZatmGbvSo9OaDUX9eqBtioyRbzIitTmrQuzG6KsbNMYt/axedAfq1eP2LdCqjhBBWpN/hsrQcegluMSkWiyL6XkxPPP8c7f+G3++p67mD5xTE/8HW1WGr223UDrpFOceP45bgp/75Qws/e6G7j3U7eTzGQYCI8JekKvgMDzaSxvMC2bN733/Zx4/jlOH3wBYVokkinq5VL8PCWDANMS2mi0kNfRrihGtukSRcM08Go1aqUSQxOTVIvFkPxpj6HJLTHRMHvyBAoY27GotCjn51FKxYRQRLgYaGNX7ZchOibJCMPQ8b2Gyei2HSQHBjnz8ksoKRGtaTbh+wJQnJvT5qpunVpYRh0EPqbt6BQXIUhmBvDqNYoz01iJBG9457vZfs0+/utHf1WTLKHSREVtNk2+9WefY+b4EfzG8IK43UJ7smQGeNMtv8SPvvsIbqWkPUKqVcr5eQLfw04kmDpyiEve8MZ+9OwmQU/vkFLKBe4I//XRCt/XX/hwggToVejzhFajUFUqaeKlWEKMjq06fnajYC0qkvXwIWnnI3L6927HHhtDlkqx4mbhgQdWfZ7VpN30+prV9IVhWZ2CIOIEFOV5EASx2avIZMDzqL/yivYMCSOBzS1b9OuiG0r03WiREiq3RZYZkg3BzCxmOqO9RpaBUgphWpjDw5ihB8u6o14H0yT7rnex8w//w/off43oj9GrREPKsvbD0J/J0y/n9Y8C3CqYTgeHdhNUGx+2843scDIkbQTZXIKFmVDm3ErKCKgV/SbFx85rRtj31u2MbMvE2wxLkEjbOElzRWPi1aLRXPTPP/EESiptutqQoB34ksHR5b/vFwqbybi1j82D/li9NiglqVfKJNIZLCfR5L+xEoYmJlmYmVpSygswc+JYvMIelcqYthUTEjoJZDHCNiqXcSsVTr7wHPd+6vaY6Oi0Uh9F2DbCchLUSiXe/pHfbEua3AR86df/L+qVsiY/dAPiazCdBJVCXitApMS0rFjxYZo27/gX/yK+pm9/6Y+X7Z/izDSMheqTFkUGaA+SuM9a1BoDYzlNCkQkSMs+kfmoW63GRMfOa/Yxe/I4tVJxiaGpaVoQ24dIaqWSVoyEr/fqdZxUinpJG7lWCvPxQrTlODz23/4Tb/7Hv8Ql19/Ii3+zn0A2K1Ok73P20EuLG4TQ7Zbar0R7lgh8z2X3616PZVs8ed9XqZWKVIoLWvUsBE46zd989b+TSGf66oxNgj5FtU4wx8fxG2M8o5ir8U4+V2tHa5mHdF1txNkwkTwfZR8bFa1KisH3vW9N5UCtBJP0fWQ+T31uDkwTf3aW+iuvkPvlX171ebpNu2mNpBWpFHb43otUCq9c5vTHfxdzYGBJG1alpolqJFvZe8MgecUVAHizM6hKNTZ7HXjXu5i/5x6tDhFCk3++j3TrGCrbdGzVKEcEXf7SWq4S/c338WdmdATtMojaMfGv/1V8bS9cdfWyr+kJhkHiqqtQtRr1Z5+luH//piQW+2gD1f7nBgU0AIHb/H0wbSP23zASArdy4VgQw9KMwVU3beEHj57ErfmYtkAISA0kqBTqBIGKnuFi8iORsXj7bdeQm0jHx7KTJomUheWY7U513jA4miTwJbWSBKn0g64EwzC47h27LmhbOqGTcevC7DqnTq2AfhlOH30swjAMyvk8iXSm5xSMN777Fk48/6O2f/Pqi9/rdiqOarGIV6/H5qZKynjSbiWSTSU5QFsyw0mlmDt1UqfEWDbpoRymZTI0MdmRNDny7DPUKxUCz6PJeyMsuXcrZQzLwjRMAqWQUkevCsNgeOuiWfWBh+4nmc1SK5U6xtwqpeK+NQyz6fZYr5RjP5El0bVAcWYKJ51BSUlqYIBKcUEb4oO+TtuhNDeLYVkMjk8QBD4/fvy7vP4dv8jBp55oios1LVurRUIzWtO2SaRSlAt5fN9DCIPA8wg8FyeTJVhYABSGaeGkUiipqFUWeOyOLy01UAUQgrEdu8Io2ksJfJf/fe89Yb8sXpvvukipmD99gtf93D8gOzzKNz//h/o9dxJkcjkS6cUo481AgHQyAb6YsCwBIoSYpgdxr1Lqoo3uMrNZ/NYJoxCYLSzveqK1tMFwHGS9jmiIVlpN2cdmRDtVxMIDD/RsvtqIVoLJP3culhwKy9LqhPl5So88wiVfe3BdzgFLSavWa/POnoVymSCfR0iJCqN3YfEz0aoI6UZN00iyyFKpfflLVP9aq2FYNpN/9Kn4uMduvU33S5iGYzgO0rYJpmcIpmc04eE4uq2NxqoRIbIMrLExxI4dy5a0eGfPEhSLVH/03HkhJoRtayOrHpVVSkqU52kPE3/9kkSgP0afdzSKINr0cuAtPlQNj2WYPV3SRMM6lsQYJshGXkWAIQSprIOTNHnxybOksjaZnIPvStyqj1vzm8pcQCsXrITBm959CbmJNIYpcFIWTspqa6B6IRB5giSzNl4twPckhim4/p0bZ3IfJQFFChAA372wCpV+Gc7qsJFIo/5Yvb4QQvs3ePVazykYe6+7gUQqHSsZGhG4HkeefSaeDLYSEvd+6nbmz56iWiigkIskQkPMLNTYf89deLVaU6Ttt7/8J5iWTXF2OvakkL5PoVZFGCZXvaXz88SBh+4nNTCg42RZvMc0TuxlEGBYFunBHLXSAsK0GN2+A9+t89idX+ban/k5Th98ISz/6PwsogmHKuXCPE4qpU1UWzxIlnttrbiA6TjUyiWtRrFtRrZu560fvo0DD92PnXCafE6gxonnn+PWP/yC7t8zp6guFFBKEriLC2NOOsPsmdOowA+VxIukuVsu69/RMbXVNkaviUxWkx27L2Fi7yWM7dyDFaYUCgHf+rP/SHIgS2V+vvmFQpAeGuT7D3+dS294s/78pLMMTWxZEp3bixLp1UKjsmm1PjqvBaykAPkzXpXq5s0Hf2Zm6YRRKb19HdE4STWyWfxCAQs9aRbZLNRqiIFsPEnttexjs2I1SoqVlBD2jh3Ujx5FlUpaXRMpFKISDsMApeLElNWgGw+RuTvuRHoean5etyOKNpNS+3GEqSwikVjVBB0WU4xUuax9OKKbqmjQpYdSxvpLL2FkMgzfemvT8Wsvv4zM5+PXyob+Slx1Fe7pU6h8Qas9onZHqC9f8uwePbpyFK5lISsVZr/4RQAm1hBv3A6N5EU7ZZVSKiQ6PJTnolyPoLiAe+Qo3onjuCdO4J1YdzVWf4xeZxiWWExl6bZn1eL+piUWyYe1vjNCr3TKYPGzb9kGibSNaS3WRhuWgZQKrx5Qr/qLxqcNfiYAl10/we59YzgpEyf56gtAWz1BXu1Jaju0Grf6rkQG8oIqVPplOL1jA5JG/bF6vRD67RkKMrmRVa1eT+y9lNMvPU8Q3td1SoeBMK2mVfzWlfKd1+xj9tQJgFCNoZEeysW+GZaTYPbkcVKDg1QWCqEBqk5oQSkdsSuDJvLCMAQ/fvy7bLn0io5lM+mhHOV8viGdZimk51FZyOt7UhAwf+Y0mVyOIPB46sH7tF9Hlwsx1YVibNp64KH7OX3wBQzTIpkdpFKY7/zCcFEr8nTLjowSBD6P3fll3FqVgdHm718jcRCZxwrTJGh5LqyXivE9L7YcCKHa/GTaNqZpkRoc4m0f+ecMjk/o91lodYlph/GzoWdHOT9PNjdCbWGhKUIYpaiVysyePB4fe2hiknJ+ronI6VWJ9GrhwEP3L4lb7tVH57WAZZ+AlFL/5gK1Y9MjqFR62r4atCoBVK2m2UfLQhYKJPbsIfXBD26IFJgLjdUoKVbyzkjdeCOVZ57Rk/+GPPGYAIGVo1lXQDf+HLWXX0YWi/pcIekCxOZdbU2meix9ak0xiqGUbpfva+WGYZC48kpUrcbCAw+Qet2+xeSYUqk9SRHWSArPR5mm/l1KVKNiqpUQacVK5AfE3wVVqzH7+c8z+/nPd339yxx0sY1hG6LYYGvrVvz5eZTn4c/M4h45jHv8ON6JE7jHT+CdOIE/NdX2/Vkv9Mfo9Ydql6SyEoTAqweYlkHgS4zQAG4lZdPKjYEgkJi2gWkJBkaSuLWAgZEE1/zUNp588BUs26Sy4FKveE3Tqx1XDzN7uoRlmVi2QRAojv79DLuvHd1Qk+ZGT5CNiI1A0myUMpzNhI1GGvXH6vWDIQSZ3PCSFeteZP1vfPctPPDCcxiWpcs8lJ7wZoeH48l4u5XyH3znW9oLxDAxLOLyl9aJsJKSSj6viRrDxPfcxWeBhucKIQSGZev0EtvqOAmNJtzCNDoTIK0RrUIgg1C1IQQyCLr2djJMEyvh8P2HvxaqHSZJpDNkR0YRQiySLG1gWjq6N/LvqBQKoSFrDVn2lyTdRMSBkpIdV+/jije/hQNfX5oE3eoP0gpdDqRIZNKkhnIo3yfwA958yy8xsWevJjzCZJZ2/RD1sWk74Lnx+YQQSN+jXpGxOigiahoNa3tVIr1a6ORBsxnUK+uJV38J6LWCTnGb6xjD2U7lAGAND7P7619b3HGdV743A7pVUnSjEolQffppzPExVLGkyxeiPwRBPJFHSuxLLll1u7vy5/D9RdVH6w0nMtwVAuW61A8eRDgOYiBLYveertvhHT2qj91qRAq67KfB2Lf+8ssYjoPIZpv6rmNErVI6Ecb3wTIRGCSuuIL6oUM6AjckSNYlVbRd+9d0wGZDiKBUQlYqqFoNa2yME7/+z/BOnCDI55c9jJHNYu/aibNzF7z04vq2sY91xWo4i0TaIjPkUCt7yEBhJQ3q5TWWOxlhmbeEQEoCD2oVj7e87zI8N+DZR49TLrhLzE6dpMngWBK36mPZWukhBFiOJmn6qoHe8WqTNBuhDGezoU8avXYhpWxLfvQi69973Q2M7djF3NkzsRdHJpfDME0yuREgjMsNvFjFYVo20vd0esmOndTKZcrzs/iuy8LUWZiYxLQsAs/HtGx8T5e9LiHCo8WrBpNQHZXaeRIaT7i7WAxqPE9k2hp42jNDmAamMJaNqQVNNtRLJYRhMDSxhXJ+jnqlgmGZWLbT3iMuRBCWnwRhMosMAuZOn9LpMKATXAgTY+o1fM/n2pt/jtlTJ5k7fZIXn/ib7q8xgmkysnU71eKCJiPqLoMTk9z4j27hkjfc2NUhoj5OZNKUZquLfwiNUVMDAzFBFfnD7L/nrlgZMtLgtbKRsZnVK+uJnggQIcRNwEeAK4Ald16lVHefsosJ6+ik343KYaPgfEe7tqIbJUWv/eedPIk1MooI5XpBqahLGELiQ5gmYmCAiY9/bE1tX9GfI5Qy6gY3fJ5CQ1L33DlkWGqlPE8TDZUKqQ98cNnzNr5HyxEHcfRrBCm1hLJcpjI7y6G3vV0TTcvNHE1TEzmejxJikRCJiKQVmP1uoGrn/8HWO3Ys/rl64MCSv5ujozi7dmLv3IWzc6cmPXbvxhof16SRbcOf/sl5a19/jF4nRF+zbsgQASNbM7z3d94AwIFvHubph46uvQ1y6enL8y7fubO9D05kZKpQvP5tu/jbrx8mmWle6QqCgLOHF/jzTzyxJiXDensrbCSvho2IjVCGs9mw0Umj/li9BijFgYe0QiAiN1Yj63/rh29bkvLSuIofJZNEKg4Z6KQRYUhq5TKl2WlA6DjYIGBhelorJGg2U13afBlfR/gD6aEcvqsTTe791O1LVCzRhPubn/9D6pEh/DIkRIRG1YdSUpdntprQLwOlFG61QiKd0aamee3N0TURE5I9Xq0aXqlWhBiGiSyVcdJpxnbs5KkH/4L82dPdqSaFQJhmXJYsDP0dN22b7MgotVKJX/uCDlc68uwzbfuzHRpJjdLs7OLpTJPsyBiJdHoJQeXVagxNTMafn83gpbGZ1Svria4JECHEzwMPA48BPw18C0gBPwWcBB4/Hw3cLBC2rb+MjRNUpbQpZAf0ShJ0o3LYCFhttOtaCJNulBS99l/r/mZ2ADkxjqpU26atnDdEJThq6Y1LKdU+7tUwKP7lX3b0wWh9j2hMMGpFu3rRhoQWb2oKv+Fm0Q5N5ETolQFo4sO2N11htDEwQHLftZrk2LETZ/cunD17MXND2iw1+mdZy44B64n+GL0+MG0D025JdGmNlW1BteTyxX/+vTA6b2V0+ezZFSKTVK8WEHgBuck0yazN0FiqaQJYr3iU512EIZo8Ea66aYFTL+W7Jh8OfPMw3//WcaSUmJaBDNSavBU2oFfDhsNGKMPZbNjIpFF/rF47Tr74Y04ffJE3vff93PT+D69K1t8u5WXnNfs48ND9PHrHl6gWFwAwhFa/ivB/pRSVQj72iVBhGouTTlGen0Mu49EBWsESkSamZZEdHcO0TGqlEghBrVykVipTnJtpusazrxxE+r0tFslg6byk6f8VEKXtKKUTYBrNU7VvirmsoWpbKElpTi/aVQrz5M8s8/zZAstJkMhkyOSGmT9zWi/GCTBMCxGatUZKhnaqoG9/+U9IDw7hVqsdCRGvVsN0Ejrph8WbdatKYrN6abT73PdTYJbHp4A/Af4V4AG/r5T6OyHEbuAvgb9a/+ZtHohUSk/yWlJgGifbjVgNSdCNymE9sFYyotdSk9X0RTuspKTotf/a7d+afLIeWLG/LSsuc4lnTqFiQhYKmqCwTIRlxy9RUuqylg5ofY+WxUr+HGEM26qxjmViFwqyWCSx73VM/MY/06qODjWlFxj9MXod4CRNqsXWSOZlXqBg7nRvXk/raQsTP2sLGNmWxXdlSGxs4cUnz8YTwErBRaEYyCURQmAnTBZmXJ7+xlGEENonxJcx+QBLJ9wA3//2cZRSmKaBkpr8SWWdptKaXhQdG82rYaPi1S7D2WzY4KRRf6xeA4RhYJoWge/xxH1f4QePPEzge8jAJ5MbjvfrRtbfmPLy5H338NSD98UlMdFzje+Gzz/xM1io8GgYyIUQ1Eul7i4gLHm58qa3cvjZAyxMT+GkUiRSGaQKqBYKOkXStPDdOk/8xT088Rf3xG2Iom+7vpGs4YZjmBaeW2dh+tyS5zzDtMKY2lCJYZp6EUD1+DzYjqBp3cUwuekf/xJbLr2Cx+78Mr5bJz00pAkupZBBwOzJEzipFFe95Wbu/dTtnD74AgiDgZER7eMRJtS4lQoj23e0LZOKSI2BkZHQOwVQgvL8HJnccJNKYjN7aXSKW76YYKy8S4xr0Cy1RD8OZgCUUseAfwN8Yr0bt5lgjbW/qXbaPnfHnUjfwz93Dvfll/HPnUP6HnN33NnxHAM338zkJ38fa3wcWShgjY+vKea1HSIywp+ebiIjivv3d30M7+RJRLJZ0Sk9j+qzz3LobW/n2K23NR2vcTIuhND/O86yfbEa9Np/3e5f3L+fY7fe1vbaVkI3/Z28/HLMkREM2wYpMWwbc2yM9A03cNljj+oJuGj5Kq9ww1vyHhnLDAUr+Wq4brNKZLljvYYw/z/+B0Ymoz1XXn3yA/pj9LpgCfnRAsPUhIJpbYj3PIbtmDGxYZgGp17Kc/OHriAz5FCv6Dr0geEkTkqve9QrHvWKTozRKhJJreThe5In7j/E/q8epFxwm1QZT9x/CBkoPdyIxZSZesWLvRUiRUfra4891z4RbWG2huU0jxl9r4Y+1gO7943x3t95A//k02/hvb/zho1CfkB/rF4TlJSx0ShK4dZq2Mkk5Xyecn5el1z0GI975NlneOrB+1AywDSt9kajoV/ZwNh4fM8XQmBaNobZ/Xqyadl49TrHnvshdjKJaTu41SoLM1OUZmcJggAZBIvES5s2iPV8zlrm+cV36yBl20WuwPea2igQ3Vf9GwbCNBmcmAxLjIy2z62GaWI6CcZ27IzTaLx6jXJ+nsrCAvpGJPRnwnNxa1V+8MjDlPNzOolGBhRnpqlXypTzee1JIoPwXpmMjWcjFKbOaZVJOsPA2DiGaSGVRKmlvjNDE5NL3qOL0Utjs6IXBUgNMJRSSghxBrgU+OvwbwvAxqrDuMCQ5fJSh2el9PY2qB86RFAo6EHMNFGeh5yZpe4tLyVb0S+iCyynOOhVvdEOraUjQbGIf/o0SIl37hz+7CynPvZxnG3bkKUS/vQ05pZJDBbVCOfL26TX/ltp/7WqV7rp70iJIiYn2ypXnL17qR86tJgSI6VWiCQSsT9Hu3Kg+rGjscErpqlfJwQ4zoqxtEvQcONy9uxBJJPUn2/vVfCaQbW68j4XFv0x+gJABjTF0m4UpAed+OeIQGhUDTz4ub/TpqkhIqJHL2oKvdIlFV4toF72GRhNNqkyKgsBC7MVnUwjwbRAGPqBN/AXvRV6VXRsdK+GPvo4D+iP1esI33PJDOku82o1aqVSz7L+Aw/dr0seQj+JTqo/pRTJdJrAG4z9QVBKp7x0AdOy9VgrdKxrdMwmgiEySe2AldJQesY6SRJ7KYUxQjVNMpOlurAQeqY01JqGTIppOwxv3UZpbpZvf+mPcatVTWBAHGEMiyUwfr2OX69TLS4s9qkQlPN5At9DIDAaypJbFRuNBqGJdIZEOoNXr5HJjSz5LPW9NDY3eqEQfwhcGf78GPB7QoifF0L8DFrO96P1btxmQjA9rSeRESsbEhvB9HTb/WMPhMb9G7efJ6ykOGin3uiVjBj5yK+iXBdZrWom/swZPSE3TYRlaaPOYpH64cPaf8Iw8E+dJghvBnD+vE3WotZoh7WqV9r1t7+wQOXpp3nh2sWEEi8AACAASURBVH28dOObqP7ouWWVKOMf+x3M4WFdihI5jiuF8n28c+eo/vCHnPrYxzn8nvfG121MTBBMzyDrdVTEvIcxsk1qjl6VDZaFPzND/aWXentdH+uB/hh9kUIYIlZ2QHsC4bp37EIGEq8eoJTC92T82sUDEW5XTaoMt+pTKdZBLQ4Jga+QgURKhWEYcYlMr4qO1nZ59WDDeDX00cd5Qn+sXkdEI1h6MEcineXXvnAHb3z3LRx46H7+y0c/wr2fup0jzz6z7DEKU+cwbTsmAzpO5pWiXMgzumMX6VwOpZSeiHdp3hn4njZSRejXheqF1wqEaZLMDpDMDrD4zrTsYxgopRjdtgPfrZPJ5cL+a07dM00zVploYqsYqn6ayY8o7rcRrYSSV6siwrjj9FAOgNL8HFNHD7MwfY4v/Oov8eR99/DGd99C4Pl49dqKSqLISyOTG6FWKpHJjWx4A9Q+FtELAfLHLH46bwfK6FrF7wETwG+tb9Ne47CseOCL2d9oAnoesdKE3d6xY0maRq9kRGvpCGHaR2wG2WCgKYTAmpgAIfDPTWlTz2r1vHmbrLW8pxXeyZNI38M9epT6wYO4R48ifa9rwqi1v+NEF6XAspCVCrNf/CL5h77R8RgDN99M7pd/GeE4i/4gSul+932tGGkgnPzpacqPPILIZjESCV1Wk0ggBgcxUinsLVvizyew8o09+rthQBBgjY2RuPLK5V/zWsDGKHtpRH+MPo/YeG93CAGgViQQtCfCYkmMnTBJZCwQYcl2WLptmILcZBrfXXyArCy4CASmbWjVR/jkIANNoFz/C4veCoOjyabXwvKKjtZ2ZYYcbv7QFRupXKGPPtYb/bF6XaEH56j8IDK/LOfnmiJxlyNBhiYmSaQzgIqfyzsh8D3e+O5bNAHcziS+ExoMSKMkGCWXV3tsJgjLZmB4lHf+5r/kt+74Crf86/+PRCaDYZpYjoNh2xiWhWHZjO3YxVs/fBuB5+syF9tuOpZhmii090fg+TpCVxih/0mw9IbchgRphQp8ZCApzU4zdeQw5fk5XVJkmHi1Gk/+r//J2VcO9kRq7L3uBj74yc/wa1+4gw9+8jN98mMToevZtlLq4YafTwkhrgcuA7YAf6uU2nxOhusIY2yM4PTpxQ3hgGZMtq8FS15+OfWjR1GlEtJ1dURmNktiz57z2s6VomDXy2i1sXTkxZ/4yWY1YQvbbQ4MEORyyNlZ6i+9hJHJMHzrreuertKu3MSrlDn98d/tmOqykkGpkc1SP3QIYZpxKZN/6jSJyy7rqk2t/S3n5nTbHCcmxJTrUvrGN3D27m1bZlPcv5/8V76iS1mEWIyUbb2peh71l1/GcByU6yJME2fvXkCXKXlnzqCkxN6xAzE7q2/KlqXfr+WUSbaN4TjI8JhdGau+FqBUxxKjV6c5/TH6fEKYAuVvvAfVgdEEXk2SGXKYO1Mm8BWGKXj2keNAc5JKY0lM5NVh2Sb1ikfgSwzD4Pp37mJi92Bzgoana6YzQ7rMplrU+wsh+IV/tq/pHKtJ34jaFZmnPv6VgwyOHt9IppV99LFu6I/V6wdhGFiO3bRSv5p0jp3X7OP0wRd1sssKUEqx97obSA8OUcnPr6n9PSeobFAIIVAyoLJQ4KE//vdsu+Jq3vjuW3jXv/jdtlHDb/3wbQDYySTzZ06hpMQwLdJDQ5i2TXl+nsD3GN22g7d++Da+9tlP67QddP+3M05d6e48MDZOYepcs3okbLtO5fH5/sNf46N3/s8+kXERoGsFiBDiN4UQ/2/Dpp9As9V/BfytEKIriYAQYqcQ4ntCiBeEED8WQvx2uH1ECPEdIcTL4f/D4XYhhPhTIcQhIcTfCyHe0HCsW8P9XxZC3Nqw/XohxI/C1/ypCN2KOp1jPdCqmlhp+8hHfhXDtrEmJ0lcfjnW5CSGba+76qEVKyk82hl/Dr7vfczdceeqy0bsPXtiE6XGgUs4+mE6KBaR+TwikSBx5ZVYY2MsPPDAmstTWtFabhKUigQzs8hKpa0ipBvFSHQ9KvxZgf69S0Z/iVpGSrCtZiPRsKSlk2pn+rOfI5ifBymXRq62suSGgQzJjMbPQTA7q8+R1AkR1uRE+HJB4vLLF9sTuaBHxzUMEpdfjjkxodUmySS1l1+m9sILXV3/Zsd6KYnWA/0x+vxCbiDywzDBtLTPhmmajG7LcN07dmEnTNKDDtnhxIrmo5HyIjeRIjXgsO2yHL/wG/t447suaaMWsUhmbRJp/S83mWZwLMX/z96bh0lS3Vei594bS66VWXsv1Su9AN2y3KgBgcctP4EZGYxZniRr+J5pHtj6tCDbH5LGGjTC7+ERoxESY8kSYiTTQ/PeID09DYvblmSJ1hMtGwS0QLZa9N50Q3VX115ZWblERsS9748bERmZGZmVWVtXdcX5PqjOyIi4NyIzb8Q9cX7nrNjYVkNQzFTR0ap5aogQSxXhWD1HIASUyYm1/0m9a2TpR7XXw5uvH8R3H7wf37r3Hjz56Xvxyx99H9G2JJiqefutB2FzfPfB+zHa/9YilgYuLIQQAOfgtgXOuae6ARCoqACA/XseA7ctdPatRXrFSkSSsnRGcIGVm7fitn//AH77jrscfxaptvFifWegmsmOjgRu58YWE8pQWnzebiHmCaTZiRoh5A0AXxVCPOa8PgAgAuARyCivXwsh/rcm9rMSwEon8isJ4BcAbgVwF4AxIcQXCCGfAdAuhPgLQsiNAD4B4EYAVwP4ihDiakJIB4CDAHZCEn+/APAuIcQ4IeQVAH8G4OeQWetfFUL8gBDyxaA2GvV3586d4uDBxrWDAHD4ssuDf5CE4LLDwWaQs42bnQn8pp1+hUe9NJRW16/X5rn/cD9ELgfhqhNsG6ynG0pHJ0qnTkGYppy8cy7bSiagr1uPdXufqNjPbM7Xmd13VRh/Cp+RFGGspt0zu++S5IdP0cALBSjd3V6/Tlx3PQSl4GNjnpKHdnSAcI5N+59vum8ujl51NXg+X0FkuEQFjcelckPTQDs7QGzZxpHfeKdkxhmrWF8eWNWFwk9eCAGi6xBOqQwYg9q3GiyRBABY2UnY5wehdHfDLhQ8dcpygvudD36TIHL55QBqvxcN90nIL4QQc/54IRyjG+PrH/nJtOssVrg/Y8qI47lBICAQS+pgCsGuD23B6z96yzMTNfImClmZ6KLqDDfcc3lTSop68bVnDo3gJ08egVGQEmLKKPSogvfeeemcKDTOHBrBjx5/A6ZhQ1EpoklJtJiGjXhKw633XTH9TkKEmCPM1xjt2384VjfAl//w96ddBwD0eBw3feLTNU/rv/vg/chNjMG2bOQz0vySUob0ipXY/fDXvBIZV5UwerYfwrYQSbbBLBalWSZl4Gap4mGWW5YhbNtTMzQCIeWEkpmCUFkewhiDUSi0HjE7DyBMgWigXFE0DZ19a2EaRZmoA2B84CwAoGPlao/UcM1GXbhmo66KZ+TtMygVCpKYUlRMDg+V7QKq72tbIUQC1lc0Hdy2oEYiuOkTn8ar+55GZmiwZTPdEAuL2YzVrRhOrAVw1GmwG8BvAbhOCPFTQkgJwNea2YkQYgDAgPPvLCHkMIDVAG4B8DvOanshmfC/cJY/KeQo9HNCSNoZ9H8HwI+FEGNOn34M4H2EkJ8CaBNCvOQsfxLygvCDBm3MHv4EGP+yBj/KuUh0aRXJXbuABz7XNJEwF6kwyV27sOo/P1TRZvSqq1B45RWY/f1yAu6eK18iTjFfwJndd8mynUQC5sgIlFRqRmkrABC96irkDx6UnxFjFWUdgnPZj3we+ZFRnLju+sB0Gn+cr9rXBxKPg1gWFF/pkjsZngnad+/G6KOPyr4wVi5nIUQa5NYrs+FcEjrNXASqL8ZueoxvW/lzI1A3bED6tlsx8o3HZnQ8FwWCLq6UgEZj5VXmKbWoRYRj9EUKqlBcsqMLp381hlLRkhZBGkW6J+qRFC98+xj0mAIjb2Jq3PB+1qZh4cB3jmHXh9CQrHAVGJTRCgXGrg/J9135MSGkLEOeA7jtmoYFSoms0R6XEwstqoRxuCEuRoRj9SzBVC2Q/ABkOscPv/HXKDrG+ty2wWFh7Gw/XvreU3j7jUMVJTJu5G0+MwGmKKCUgXPpqaQnEuCWDbNkVKS1TEd+AE5JxizIDz+RYJVMGPngVMmFhKLrsJoMa7AtC+PnzoJQCkIoBARGz76Nf/ibh2EWixAAFFVDPJ2GHotLMqr/LY+cklHHNgqZDJJd3Wjr7kVufAxCcHSsXI0RR4EjzVKthkRTBWEVcOnitryubtxxpde+3z9mtuamb75+MCRVFhlaIUAMAG7O3v8CII9ybNcYgHSrjRNC1gPYAeBlAL3OYA4hxAAhpMdZbTWAt32b9TvLGi3vD1iOBm3MGiQahSgUaiZKZIn7IUznGdIsqsme7IEDKLzyinzh1u+5RIhDIvFs1is/KZ06JRNO4nFQQpoiYqoVI9b4OFhXl+e7UgOfOas5NATYNqz+syBrCFgiKeN8BwZAFMUjYezJSQghoGDmninV/UzceCPyL7wAnsuBxuPSDHVyUo7ZPqLNnYDU+M/4wVhlqgtQjsqlFNrGjRClEqyJCfDRUZhv98NyPELcC/fQF/5L4wOgtNJ7JBqV5FIr5mCLFMKypA+KbYN1d0Pp7PS+i6yzs7zePKUWtYhwjL4YQWTJS/+RCcd3QypBVE2p8Mhw42QLWVMKvSiB4ICiUlBGA2No/YoPI29B0SjiMWlG54+vBQA9piLR7n9aZ9eNtq2nJAmCG5urqAzcFtJglQsUsiYoo2EcboiLEeFYPWsIPPPFB6FFo3jXjbfgmvff4b2zYcdOxFNpGLkpL2mFMQYhBF5+9nvQYzEkOsrXb6aoMIuy9IE4Ds8EBExRYBklRJNJ2JYpzUtb6uLsSGLNiWC1TQv5yYlZ7ashmlBQMFWFGomimJ2cdneWKcmaqfFxZ/fSvJRAEg1GLuf4bijgtoXsyDDQJRU2tmUikkhA1SMyLYcyAAK5iQl0rFoNPRZDcWoKdz78NU/p4ylDAkCdz11UKGcEKFMgBPe2UyMRvOvGW2rIsWb8Y6aDX3E0l6RKiNmhlRSYVwB8nBCyDcCfAvihEMKtIdgIoM4MLBiEkASA/wngz4UQjX5RQQV2YgbLW+nbhwkhBwkhB4frxNhWI3799S0tv1BoNQllLlJhpusDbFtOtjmXg7Dv367vhZxcC5j9/U2lrQQdZ+nkSRBNg7Z+PSJbtlRuUF3HaZpeP8wzb6F49KhsSwgovT2eFwdrawONRLzoV2tkBG233dZSeVB1P43XX8eqLz2My359CFtfeRksGoWyciWoqsrEFlWFsnIlRE4+DVCSycrSFp8/h59QgqJIQsQF5zAOH0bpxIly8gzn8vNu5akF52XyAwClVH5mVa7eSxFqby9iV1yBzo9/HPr69eCZDLR160BTKRnpPI+pRTNAOEZfpBAcKORKgAAYo4CQr1965qS3jhsn68bbCg5ZJtOmBcbQVntumIaF4pQJIy+f7hl5E7kJA+dOTOD8qQy4XTkm1Iu2bdXLw43NjbVpEBCewtsypzdPDRFiiSIcq2cJ1zTTTe946XtPVbxvFAogTAFTVSiqBkKZjEHlthet6iKeLvNNVsmQRp2WCUEIqKLANIrgNl/wuNpidtLzzLCM6RUnMwGpUv/Wg21ZKDWrQBECE+cHYJdKEP57U8A7h4IQyOgx+YXKjo05iTCK59/CFBlLTAiVBBTKST8AvMhaq+aBZrm9ZFcPUj29oEyRxwqAKTL9jCkqYqk0bv/M/4F79/w/uOb9dzTlH9Mq/Ka8hBCoegRMVfDqvqdnvM8Qs0crBMgnAVwOmU++BsBnfe/9IYB/bnZHhBAVcrD+H0II9xsw6Ejx3LrGIWd5v9Oeiz7Ii0Oj5X0Byxu1UQEhxDeFEDuFEDu7myxl4ENDIOlU2SySUpB0CnwosIkLhqAYXG6ZOPepTweanHbcczdEqSQneXM02Rt7fA+4acIaHIRx/HjtCr5zWLHMcogSXxkITSSaPk6iqrD9F+AAF+m6IKRM0PjALRPWwIBUTFAKUSph/KmnmjbEHHt8j9zH4CBKx4/DGhwEt0zP4BSQJBRVVY+40davB1VVj4TiU1NQ1vSBxmJlksPpb4UCyfX6qMpHn2vwfF6W6zQpk1wKiL5jO9btfQKb9j+Pjc89i1X/+aEKo+BWPHHmEeEYfTFCQCoj4MTPEoBQ+YRyYjCPM4dG8Owjr+GFbx8DdyIVbUuA2xyRmAItqgTG0LrKC8EFMkMFCC7byWVKXhmNbXEwRRKa2fEiSoWyqqtetK27X1Vnzs0e8xQoQXBjc7WogmR7xPM5UXUWxuGGuFgRjtWzBGWKVGRwDsFtvPQ/v1MRc5vq6ZVeHqR8Hym4DcEFjFwOmaEhZIaHMHq2v+7kVti2jLkVrkhiYY2wuW1j8NRxPPPFB+etjaaOyVVl+x50Nbl3UBJUXg2Ac9iWBdsynXPMcd3dH0HXmnUeORVLpQEIJymHYLT/bYwPnEMxO4k3Xz+IDTt2SkNVN1jBM8XVfGQHgxaNIdnZibauHlz7gTvQsaoPhBAIwZ02ykj19NaUN/lJl5kgiFSxLQvnjh3Gt+69B9998P6GEc0h5gdNEyBCiDeEEJsAdANYL4Q45nv7U85/08JxkH4cwGEhxCO+t/4OgOs8vRvAc77ldxKJdwPIOLK7fwRwAyGk3XGfvgHAPzrvZQkh73baurNqX0FtzBpmfz+0VasRuewyRLZtQ+Syy6CtWj3nvgDZAwdwZvddM05kaTUJJSgVZraTveLx47DHxmQaCQ34CvoGy9Lp0zCOHZMEA+CVfkyXtlJ9nADAerqlv4hD5oA2794d2bJFlqMQAvPtsgrFOnvOuwiDUulUPTGB/j/786Y+I+PECdgjoxX+HvbIKIwTJ7x1Ou65G/bkJIyTJ1E8ehTGyZMwh4ZgnD2Lo1e/G+bQEKyz58Dz+TLJ4ZYVTU3VmkWpKqCqINGoLOtwonC99wPy1WcDouuIbNs2q31cKNRTSSV37fIIkXV7n1gM5Ec4Rl/E4LYAtwUEl8SGbXJwWxId+/ceRi5TAohAPlOSz76cEphizkIuYwQqKSZH5VPN7HgR3Bagivyd2ybH1IRzA0iAeEpHLKWBgGBqQtbBm4ZdV50xOVqEbduYGMxj9OwUJgbzsG27rpeHq1wxDRtqhCGe1pHsiDRt3BoixFJDOFbPHtyWk2f37kZwjv17HvMmklfefLv08rAt+fDOtsBtGwICaiQCRddQzE7CNku1mhbnnkcIgWhbEqViYcHVHy5KhXluuxkCRIjmdT+EgCkqmFomITi3PWXNdN1wVR2mUYQeiyHalpLN2zYEgLbuHti25X3WG3bsRNeadaCMeSoPwWVEe7KrpyZ9ZsUlW1AqFpHq6UVn31pw376q2y/mpmpIl5mgmlTJjo4iM3getmkiP5nB+PmzFX0IsTBoRQECABBCjIqqWacQ4ldCiGa1bb8F4I8AvJcQ8kvnvxsBfAHA7xJCjgP4Xec1IF2nTwE4AeBbAD7mtDkG4K8AvOr896Br4ATgowD+1tnmJKRhExq0MWvMR6lINVotX2mmn/bIKACA6npZKeGLWAVqJ3uFXx3C0auuxuFt23H0qqsx9PVHWzsQZ4JO3FIJ/wTb/2/OwQ0Dwi/RYyywDGS64wQAqqjST+TMGRhvvAHYLV5UYlGvXEdQCm4Y8jWBdywEkMsKhbqfkZ/Esicm5P4sC8IwPB8UYZpyojEwgMKvfiW9RopFGTVbLEJMTcHu75fRuaYp2wy6kFFaG6nLORLvex86/viPIQwD1ltvVb5fvZ8Wn3oQXa8gn0SQ38oSQT1VzmyJyPlEOEZfvJDKjsqfpJGXySzFrCVLSAApK+YCnAtYJR6opHA9Q1xlCaUElAEgMvKXMoJkewRaVIEeUxFv1wABTI0byE+WPA+Q6tIWVafIjZfAbQ5CAW5z5MZLUPXg242ZxuaGCLHUEY7VM0e1GoFQWlFWsGHHTlx96/u9shfBhecFEku1g1s2KGNQNB2EUW+yDqA8wApxQUpfFieavA8UQqo6bKmc4dxu6vxxy8QPH/sKgMrY3PaVq9HVtwbtq1ahq28NIvFETQnJrjvuQiSRlOSH4CCUIpJI4nf/+GP44AMP4U++9jg++MBD2LBj57TlKK6qhDIFk8PDgaRLq6gmVfIZ6Y3CFMUzebVtMyyJWWC0YoI6JxBC/BOC6woB4LqA9QWAj9fZ1x4AewKWHwSwPWD5aFAbc4GOe+7G2U9+Sk7IHTUAicfR85m5M8V2S0fE+LgXuUoSiZYSWTruuRuDD/4VOKRpJy8WAUorDB0bmZwOff1RjD76qCQqFAU8n8foo4/COH0afGiobrKM3+iT5/Nln4/q+kNNk6+dkhKq69Kw1Lk4UV2H5iSuNEpbqT5OUSzCHB6Wnw+lgK4DrdZU5gtlMoFz2TfLArhP3ucafxIiCZEqs1Z/rDBNpYCzZyvbcM4Fn5zEkcu3za5EhRAQTZN98l+AbBtT+/YhF4vJ5fOVY++arQoB49ix6ddfjPClEhmm/GyrP8OZJBItZlysY/SShlMu7X9N3KeUEJgcqVVXUEbBBQdTSCCZsOOGtfiHR/8VlBA5zDjcJ2UE3HJqs33jD2MMqR4GqyRjcBWNViTFuG0QIiN6CajXbQHu9TcI67Z3hYRHiBAtIhyr4d0jRZOpGq+Ga95/B1ZcsgWv7nsa/YcPybIZEGRHh8Ftu+wt4Ut3qUZ+Yrz1mNUQXlwtAQFoc1HAxewkfvbUE7jz4a9VmIN+6957EKkqd3c/6+//zZdw5MUD3v6pqmHl5q11U1YyQ4N19+XCJUraV66siOmdqRmqS6q8uu9pnDt2WPaTKY7Bq7w+Fqdys/IZCdE6FpwAuVhR+NUhiGy2vIBziGwWhV8dmrNJUfH4cfBs1ost5aYJjI2h2ILXQnLXLhRuuw3je/eCu+oJVYU9OgpzYMAjVXRfrKsf43v3ykFNcb46igJRKmHq7/8e2oYN3oTw3Kc+LftXKgGaJm9+3ahZh7kPVAYYRmBZDFFVCMMAz+dRPHYMhLEagqk6TaXtttu8qF21rw/mwIAkppy+t3I5E0JIsogxqCtXgiWTsrsnTkAYRpnM8Q3yxrFjcpLc2SGJn0IBI1/9G6kcKRQgpvOHqYlerUpbmb7TNSoYj+wQAiKfB9E0aeY5h4ktwjBq+i6Wsh8IpYBtw56YkKqdbBYkFoXqpCPNJBo6RIiWUD1YCUl8NBrEbEuORaYRPF6s296F9hUxTA4XwblwUmNkmQ0gTUizo0UICDDGwG0OpjDP3wOoTIpxCYxS0UayPYJC1vQ8ROLJCErFVuvHQwShlYSdECEudhBKEU2mkOzshGkUa7waNuzYiQ07dmLvp+/F2Nm3IVBWjwhhQzQj7gjJj5lBiGmvUxUgBGMDZ2sWp3p6kZsY88iIYi6H3PgYrJKByeFK0oCbJSTaO+qSFNX7AoI9PpohSlqB+z381r33oJDNgFvl66FLxM3GZyRE6wgJkDnC2H/7b3WX93z8Y3PTiFs64iZ5ECInrr7J69DXH/XIDRqPI/ae91QoM6JXXYXJZ56B0tUF0teH0rmzEBMZcMakosOZnJcUBSeuu75GzcFzueCJNQDqGG5aU1Pgk5Nysq1pcrIPAIxJIkOI8iQ+SInhM0lyfUKEu74QgGnK176UkaCn8uNPPQW1q3xjKBxyRZRKLV/QjDfe8Prrkh8AQNNp2KOjcr9+EsEtYzFNec4UBUd3XNFSm3BJJv9+ZyvFrCYm5qM85SK6WfC+q7YNEAKaSsEcHATyeVBdB0vI78JMoqFDhJgVmvyZWSWOM4dGAifJ196+CQe+cwyUUWTHasd0IYCpUQOrNqex44a1eOHbx6DHKm8bqtNg3NKadG/MW2YaNuIpDUsRi4lwcBN2KKMVCTt+BU6IEMsJWiyGREeHFxd75c23A5DRo6/uexqZoUGkenqll0YDpUeIJjGPahjuRBa73h4urrz5duzf8xiAImzLic2t7ZijlBQ48uIB3PiJYBsd/74UTZeJP77vjQstGsXY2X5wbntpMUxhsyYpUj294LaFwmTGU8kIboNSVtOHEPOLlj1AQgSj3kSy0QSzVR8B4k743QHc+esud8tTeD4vyYxcDlP79qFw9IhHCox985uwczkvdURMZr0yFMK5JFeEgDUwAHNwEIV/+RcM3P/Zct+qVA5BsEecmnAhKmXPfhLDPabqEozqwdU0JUFSrVBwFAxDX/oygNrUF2FZ4OPjMI4fhzk0hMK//Ivst1sO0uoAruvSfySfh9HfD8457GwWsG3E3v1u0GQy2NDVhb//lIJEo7IERlXLxqOKUrmOopSVNkDweZ+v8pUQEr5SLRqLSZ8cXbp5u/45wNz7/YQIMZfwx+X64fffsM2q8aUsFvMm/W5iix/VaTB+U1PXMNXImyjmTDz52Rfx7COv1Y3EXWxoNdJ3vtFqwk6IEBc7jKkpjJ8f8EwuAeDJT9+LZ774IAaOHwWhBLmJMWRHh8P7pbnAPD/gopTVeG24JSSMKcgMDYLb0r+lqmPlfwXcK7/5+kF898H78fzj34AWiYAypcIc1U+4vPn6QeQnM076jCRmsiNDKE5NzZqkuPLm28EUFdG2FKgi/WkIZbj61ve3XFoTYnYIFSALCH+JBonHYY+NgbW1Ne0joG/aBOPMaYjsFESpJMsXNA3CNHHiuuthnj9f9nTwmWKKiQyMXB5U0yBKJQjDANE0OaH3lyYwVlZHOGaZwrZhGwb6P/LR5ssvfIOPqFJ3VChHCIG+ZQuKrrrCxXQki3sRs22Ujh/HieuuhzU8DNbb66lQzMHB8j5Udfasv+84RCaD0uSkd37z//RP029PKdb+9/8Oc3gIw//1r6XpGZa3xQAAIABJREFUbCQCa2wU9vAIWFcXlM5OT2lSQXy4COtQFxz65s2efwnrkj45rLMTfGAAvFiUT5SKxVlHQ4cIMZ8YPZvD45/6GTpXxT0yo1rZUOMz4vu3W+Ky44a1+MmTR5AdkwkylFHoUQX/5gObvHUlqQJv36ouDaJtSyw51YKfcACCS34WEpOjxWkVOCFCLDdYxSLWXL4dP3vqCYz0vyWVm0T6TkyNjiDR2Q2mqA1TSEJIUMZmEHc7B3B88yLJJKYmxvHclz+PVVsuq/DyKBWLoJRKY9sG98Kk6mHkm68fxP49j4GpCiKJhKf6uP6ejwaSDq/uexqReBxaJILcxISMU2YK4qn0rEkKvx+Iq06q51cSYn4REiALhOoSjdKpUxCmCRqPgQaYZQbBNfYkvb01k+cKQ806aSDcNMvvuQOEb1Jd49Pgn3ALIVUQDQZG4+TJcqmKi0YT9iA2vjqFZLoJvxDy2EdHYQ0MgBAiS1Rc5Y0vaWZOqQNfKo26ejW0DRugX3IJxvbulcsVpWxSaNsghCB+9VVyk7Y2jwjT160HvfIq5F94AcbRo+X4NbcNXzs0EpGGsD5yiyiKvBDMoYfHjNCEMmgpgmcyUvkRi3rlLiyZlOlEhQJ4JhNo+hsixGJDqWBhfDCPA985hkuvmcSRl857pRTjg/n6JTUEOH9qEk9+9kVoEQazZIEAXupV0I2o39T02UdeA7dRQyK89MzJRVNaUg+LjXBwy4vccwnUKnBChFhuEILjxf/3KQDO5Ne5d7Kde5LJ4UFEk20hAdIEXPKDKSoIpQt2zqiiIBJPwJjKepei3MQY9u95zCMMmKqAqRq4ZdWQHAB8hrht+Na993jkgj/5BYDzt76hqev/QQiBHos7uxYoTk3NybG6fiAhLixCAmSB4C/RAOSkGJTCHhlt2kcguWsX8MDnvMmzyBfAuroqfC7qolqJ4SpFGhEMVe+RaUiEIPPLhuAcxWPHZqZq8G1jHD8uB0PbhjU0BJpIVBAENdC0cjnMDLHqK3+NyCWXQFu7FlM//znGHt+D7D/+o1TkFIsgzhMIt4RC21R+QprctcubLLvEmOvJYo2Nwj4/KJU5Qngxtqy7C2qn/JztbBbmuXMgigJt40Yv4QaWJRU807H386EkuUiVKZv2P4/sgQMYuP+zkuCzLBBFAU0ksOpLD4ekR4glA0IAs2hDiyj45fP9UDQK0zEqlRGRCCRBCAFAIImS83kILpBo16HHZOmlG4dbj7wIIhG4zZEZLiLVHVvUqpCFIBxa8RjZccNaHPjOMZiGJGKsEge3OXbcsHbO+hMixFJGkNpXcI7iVDZg7eWHWCqNde/4TRz+p582XE8meTn3/fN0f8dUFdyyZMiAJX0xCCEghIIqSgVR4ZISsVQaU6PDEJyDqRpss9JmQNUjiCQSUDTdI1BKxQKSneUx1cjnMDU+jvGBc/jug/fXKDCaNUoNsbQREiALAK9EY0UvKCQBQjUNvFgEz+e9tBBoGmDbgeajQRDFIqBpKJ0+3bqZ5QzML6vLWQLR6uR6JukgAekowiELhGnCnpiQahXTLBuT+reZA+PP1L/9twBqlT3UtmAbhqfKIIoC1taG7k/e523rL4Wys1mQaDlRhGo6bMYkceJ4gMgyJwu8UACJROQEPJWC2tXlKRB6PvMX3nfl8KWXNe58ixczN0Z4Lvc5J1DVmX1/WsCJ664HTSRgF4vSEsFV6FykhE+IixNMkQZxtsWhaBSlogWrRKT9EAV4I86UAIm0Lm+EubwpzmVKFSkvxVz932EQiZDLlMAWUWlJPcw34dCqqWl1edFiVc6ECLF4IJndC1LWsQiRz0xMS34A0veCY/6UxYRS2E6wAwDp6yeEw8Hb4Jxj7NxZxFIpr1QkNzGGSFwqMvKZCdhmCXo8jps+8Wls2LET333w/griQtUjKBXHUZzKwshNgaka1EhEqkyEgKJpFSoTlwRp1ig1xNJGSIAsALwSjbPnQPqIVHxEo4ATQ+umhSCXA0mlKjxBCr4o12rfEDE0BDEy4qWrzHoy2KIiZF7aaAbVx1pFzFjnzs1u/03AJansiYkKZY+r0hD5AlgyWUNkVRMm5vnzQC4n9+N4rriTbEKIjPuNRaGk0mDptJfm4yc85htNTfbn25/EXy7ltKNv3lxO55knuOVqsCwoq1Z5CUC8UAhjb0MsDRB4EbdMkZN4tzyPUPd3Vf7tMlVKi7nNIQSQbI9Ai8pbBaZQWKYNYQpAISBUkircFnWTZuqRCIkO3VvHyJsoZE1khvN49pHXFs2kfr4Jh5l4jPjLi0KECDEdwocVFxKKHgGlBKVCobzQ8WdpBMFt2GYJ2ZFhdKxeU0FK6LEYmMJgmxa2vee9OPDUE3juy5+HbZpgqoZERyci8TiMfA75iQlvn7ZZglksAISAMYZYqj2wHCb06VgeCAmQBQAhBEpPD8xz52ANDoHGE+CZTOC6IpOBkXcMS1UFY9/8JtTVq4N9QyiVQzvntZPUmUxIF+Kp9nRtuBPdRgZHjNX6ldQDpSCqCtbejsj27Zj6538GisVZH6tLUpXOnAHt6AAGBz1jWkSjUjHhi8t1UV0KRRRFKmtsG8L/mREiTWlNE3xkFDAtbHzu2ab6RqJRCP/FplVURxM3o/xZaEUEIfI3NM8qEI9gIQT26KhHgISxt0sHpYKFf/3pMv6shCQpCCFQIwzc5lA0AsvkELz2RlRwAQGBaEJDJKFUqENibRoyw3JskdJoAEQgklDrTtqDSATKyqoTI29ialyOMUyhi64cZj4Jh8nRIggBJgYNT00TTaqhqWmIECGWPKiioHO1TMfLZcZRmMxC0TUYQV4aAXMWV7WTGTwPADWkxJrLt+OXP/o+ilNZECKJe0maDAHoQT4jyQ9F0xFPp5GbmAC3CyCEINHZ7alJFE1HZmiwou0gn47qaOWQFFnaCGNwFwgsmQRNpyEMQ5pdNpq0OYalIjMpCQ832tUZDMy3+2EcOybLXtxBo3qSOhcTUjd2tx7c+FZ/m7Ntt4l9TFuO4QfnULq6oK1bh8IbbwCFwpycG+P4cViDgwAE+PCwJGQYk2VNIyMQjjmrq+RxY4TN/n6QSLmusGLyEWT+6hg9NU34AIhff/2MjwtAc4THhQSl0Ldswab9z0Pp6VmYNoUAdxRbQBh7uxRQmCrh58+dxJP/8UW8/NypC92deUP32iQoI1BU19haKi2Iz+caINCiCtp7Y9j1oS3oWdsGLaKA27zCu9gdzhmliCQUXHv7popIW0JlKQ1lAOcClBEk2yPTTtrXbe/CrfddgTs/fy1uve+Kiv0WsqbX73hKX1bRrlqEITteBLcFKCXgtkB2vAgtUh3xGCJEiBBLC9yyMNr/Foq5HGJtaSiqCsuoLUH3jGvrwLJMR/0BfPCBh/AnX3scH3zgIbz9xiGUCgUQQkEoBVPknIXbNvKZcVimnCPFUmnosTg6Vq2Gokdk2oxDfgDN+Xu4STK5iTFEEgmvdMYf1xtiaSFUgCwQ7GwWfGICRNehbdzYULrvpZY4ZEDx8OGahI1Zx7o2g+km3RfIB4HEYhD5fIMVKlUk5tmzMAcG5jalxDTBffWLwp+wAzmgk4B0H7WvD9bwMIijAGlkxOp+/iAEqDJz9fuIqH19iF51lVcqZWezQDwuyZ6ZHLOiLHyqTDOKJedckEgEQgjpreMmHy0QwtjbxY+p8SJ++fzbOPzP51AqStKYKgTcujil0OMDOQDC+6m7VS2UElCVItUThZG3cOfnr/W2GToziXMnJmRpjO0ft8qlMflJs6F6w+/pYRp2S8ag/v1mhvNgCkU8pXulNssl2lUIASdLxxPqE8yf6WCIECFCzA3quGZXwSqVkBkcAGEKFEVBqqcH2dFRx/yUg9v2tPMZRdXAVKUmtSUzNAjObU/9IUkQBbZlwSqVoEWj0hTVR3ZEEnEUJrMwjdb8PVpNkgmx+BESIAuA4rFjXjKH0tvj1V83hH9AuAjjRRtimslwU2qI6u3n4xw2iOsVPgLBXy7hRhlzZ3nDST/noJoGkkhAX7/eW1ztI2KcOY38q68CzJmQmCZAKdQ1fWCJZCCB1giRrVtR/PWvm15/IUB03VNAiUIB9mQGSkdnOfp5gRDG3i5OCCGQGS7glz9+C0dfPg+rJL/vikax9d0rcMX71uH/uv+lC9zL+YFlOr9tIqTqwzErFQKIJtXA1JKzRycQTWowi3aFOSC3BZhKanw9/CUgrnHnbI1B3f0++8hryzba1TQ44u0ailnLK4GJJBWYxjK75odYthBCwLYs2GYJkyPDGDh25EJ3KUQDMFWFHk+gMJmR6WFNQtgWTNtCZmgQejyBYnayOWNaQhBPpwPLVFI9vchnJsqpls76TNOxavNWzzfET3YwpuLqW9+Pt9841FIpi5tC40dQn0IsHYQEyEKgRY8CUSx6pQ8XFPNtbBkAbetWwDSl8WQ9THduFsPTM9/Abo2NQuQLnnGqvmMH8i+8UFFSUQNCoG/eHKg2qPYR4eMTkuAQQiYJOfG71vlBsE1JSYw0S4A0Q87NAJFt2xqTKtN8ZvollwAASqdPgwsBkZ0C6bzw/gAhLjwsk2P/3sM4cXAQtqPyUHWGS69diR03rEWy/eKeSCsqBXduRONpHVPjRVBKEUuroIwGkhOTo0XE2jSQFIGRNzE54lNbCNLQ16NaFaLqFExheOHbx9DW+VbLJqHLOdrVTchJ92reMtOwEU9pDbYKEWLpwrZM2KaJUrGI4dNvYuDEEQy+eRLDp08hOzpyobsXogHaunoAQjA1NvPPyTZN5CfGm14/nm6HHovDNIo1ZSpX3nw7fviNv5YRx9zR0QmBSDLhkRr1zEyvabHfYTTuxYeQAFlgmGfPgW3dCsRiQL0yDl2XE+gLrfy4AESCeeqUNBJtAELIkvD1FkLAGhuFPTwC1tUl1RqnT8N21RqNyAbH5DNIbWD290MwCuu0NF71FDFCyHOjKDIC2I3jbYWA83uPzPH3j+h6c1HK1fB50fBSCbAscMu6ICoVv68LHvhcqAJZBBgfyOHoz6VJmh5TcNm1K/HO69cikdan2fLigKcAgfSUuOljv+GRE/GUFkhI+KNp9ZgKQosQbgkNI4i16VAjrG4ZiqveCIpx/cmTRxBJSBVDM6kpyznadTmTPyGWHwrZSfx/e/8WQ2+exPBbb8IKuB9wSxhCLD7kJzOwSs5nNk8Py6oRT7fDNIqBZSobduzE+z765zjw1BMYHzgLAoKOVX347Tvuqkh0mYsSlTAa9+JDSIAsBPyeFJYlS2IaTUoNY3EoQOYA+uWXtxZV2krCy1y1OU/gmYyMw+3qgtolb+b5hKPWCCIXXFNZQkDjcWza/3zgfmkiAePEibLqw789nJQc25bGnf60oYAo2SAUjx2bc/JLCAHanoY9NCzJH+e3AEC+VpT65qum2XIZz3whyNclxIWFEEAkoWLbb6/CO97Th/gyIT6CMHo2h6Ezk7j1visarlc98WaMwiYcbR1Rz4ejGV+P6hhXwQUKuRJKBQvpFbGmE12Wa7TrciZ/Qiw/TA4P4V9+9A8Vy6JtKfRuvAQrLtmCVVsuw8rNl+Lrd//hBephiEaoa9o/byDIjo6ga806rLl8O17d9zSef/wbFUqOuSI4pkMYjXvxISRALgSaGTgWwWRvWrjGnA3Y+hkREbMkf5ryWJlvUIpN+5/HieuuB02lvMWNFBBE12WkMecgDRJ47KmpihKb8s6d75VTD6lv3oyNzz2Lw9u2y/WbvWDNRZpPFYyjR0HjcSibNsE6ebLcf0rlv6erBV0kv4fisWOgTtSx2d/vlTWFniAXDom0jj/8j1chntIWx29/hqCUeKUss8Erf38av/rpWXSsjNedTNdMvLsjKE5Z0hRViKaVCJOjReix8m1EfrIEAnkchBCoOoNpoG5EbojlS/6EWJ7o7FuL3g2XYMWmrVh96Ta0r1wFVV++pPVSgjQcXRiTZjdIoGvNOk99wVSlIoHlurs/sqAExEKRLSEWBiEBshCoGiyWSgnHtLCsOVeqiCYm32IJyCP1nXKQrEl9aQDX+4WmUtA3baq7nj08XD7vrvmTm0ZjWSCKAtbWhu5P3if7smkTjGPHnEbEtN4uka1bp1cptQh961aYAwOwjh2Tfdd1qfhYJMRGXVSfK0rBDQPI5QBVDUtiFgFiKW1Jl7uoEaf0oVnyYzrzfSHVG9OpL4LMTVtVIvhLaQDAtjgIAKqUrwvLJdElRIgQjdG9bj3+6L98xYsrDbG0IDgHdRXGC9GWqiEzNDhvCSxvvn4wVHQsY4QEyAXAbEs8Fg3mw6vEST7hpdqscA9LgACxTp4EEJD60gjO+eSTk4hedVXjdd2JuVs243h2qL29NYqE7k/eh4H7Pws+NeURJKJYZ0LiPkGf43NMHE8T/2tRucLiMK+thqZVlOYQQryLf72o4xAhGsJPYBAAgkjlxXQEiLtdEz8T2xIQXCCXKeEHjx3Cio1tdQmNauLjPf9uS9OKhOpSGvc4osnyBGe5JLqECBGiMShTQvJjiaOp5JYqEEqnjboNgm2Z0KPROU1gcUmP0f63YOTziCaTiKXSF0xVEuLC4eIwmghxQUA4B51j6aK+eTOU3lm4KlMqVSSuQsIXjbWQsEdHAQDJXbvQ+8DnoHR3V/pxBME9n5EIRh99FIe3bcfRq67G0NcfrViNdnWViSch5F/bBlu5Epv2P491e5+omIgnd+1C9JprJPFmWfKvqgYbsQoxLx4g7vFV/F1o6LokNFqBv2TJLdcBAFWpuKD7o45DhGgIAYBK5QqhjolpMz83/zoUMvK23qpCIDtedOJwhacGOXOo0r3fNTHNZUqeiWnQev71n33kNTz52Rfx7COvAQB2fWgL4ikNRt5CuicKPaaAMjkOm4YdmnqGCBEixDIGU1QwtcV7L0JAKYWATGDxzFcdzCSB5c3XD2L/nseQmxhDqViE4DYKkxkY+TxUPQKmKnh139Ot9TPEkkVIgCwElnBdeiMI0wQvFOZ0nzyTgdLdPePtSToNnsmAJhIg6RRoLCZLFWKxWfVrWvVGAyR37cK6vU9g0/7noaxeHbySoiCyZQtIPC7LK2wbUBTwfB6jjz5aQYIoyWRZ+QF4/1aSycBdD339UUz9wz+UJ++2LctbIhHQWEz6jSg+Mdh0ZU0N/Ekawt1vwP6Jrtem/8y1ETDnILPYJ+3sgL5li/wuCUgvEAeiWITa1zcXvQxxIbDAQzSBjK+NJXWoOit7lzTZDwKpuKgLARAQCEglyORIAflMCS8+faJiNb+JqevZQRnF6z96q2aX9cgSALj1vitw5+evxYc+dzWu232ZR4jEUxp2fah5RUmIECFChLgIIUTF/Vczfl2RRBKlQgFX3nw7bNOCaRQdYj04FWY6+EtpuG2BMgUAQT4zAWDmqpIQSxMhARJidpjjp/nm+fMy8WOGEA4ho65cCcIUKL29s1eVoLF5aStY8ZcPgCSTlZN7QqCuWgUAsEecJ69ueYWiAIRgfO9eb3U+NQVlTZ9HXtBYDMqaPvCpqcA2x/72b8teIX7iJJ+H0tsLbfNm2Q5jkoiY5jONbNnS8nELISrNYKt8NYQQZUWFpgGMgSYS0KcrBWoSJBqF2tOD6DvfOYON5fniExkIIUCSCXkxTyQghAAvFCBKJXTcc/ec9DXEwiPVFZ13ntqv2BAcmBo3wBSCG+65HL/3ke1gCp2+DwQglIAyirZOmdhCaDDHblscwna3kQkt4+fzFeqOydFiDZFSz7OjFbIkRIgQIUJcZJjhRVLe2wlEk+V7QKqoUhmiKJKIIARMVaFoOhRNB2MKSoUCUj29XgJLPN2B4tQU4umOGZWqZIYGoWhStc4UFULI+2LbkrYEM1GVhFi6CD1AFgKL0dtgscLxwJgxCgWYQ0Mgo6NSqaAo4JkM1L4+lE6dmvl+W/0M6ygNkrt2YfWXv4Sxx/fA7O+XkbZnz8IaGoI5MFAmlBgrb8QYeC7nvXSNVZX1671lvFCAsjJYOSPqqXSEgNLdLUs3OIeyehWUZBsAoPjrX9c9NCEESCoFUa+kpzpu1/H/iGzZAtrTg/wLL4DncqBtbVAvvRTmkSPy+DRNqkCcJBxRKsE6dQqJm2/2tpk2LcbXB+KUZwnTrO95Mt1uHOWPWz7EMxno69Yj+oEPovDKKzD7+8MUmIsAUxOG9K+w52+sFlW8IrcFLr1mhaeOeNfvrcUvfvgWbD8BSaTagzICIYDO1bIOWggBI2+BKQRmCVIqzHlwujYl0ruGyKQZfyJLtYkpUN+zY/RcDrbJYVscTKGIJlVoUaWCLHFVIpTRCpXIdDG4IUKECNESKAUlZEaeFCFmAMenjTIF3LY8NYdwlLVMVWHVfVAokOjsAlMUWGYJlmFAcBtMVaHH4shNjCOWSsOYykKAgxAKAQFumZ7Ko14CSytGpqmeXuQmxqDqEcTTaWRHhiEEB1PVGatKQixdhATIHGAm5j5zjjkwkSSRyIwniosKpimTYhwj1U37nwcAHL7s8unPkXseFaVsBDqDc6usXFn3veSuXd5kOXvggGdQWrcN2waNx72X1caqolhsrECo138fUUEiEQi/8axjqhoE4+hRqdLQNFlK45qx+uE3aPWVD6Vv/n2sefiLgfs9dcutMq3Gl2hjGwbMY8ew9ZWXAQBHfuOdEED54lvv++qPBHZukNzElhmBMRDGvO8SAODjH5vZvkIsOtim812fLmGlClqMoZSf+Q34iV8M4cqbNgIArrxpI3rWteFHj78B07CgqAyxNg35yZJHOrjwkxQTQwWUChZMZ7iiTJqqusckbAHhlMMkUnoFYVFtYlov/vbMoRGUCha4QxBx24Zp2KCMIN1bTrjyq0QAhDG4IUKEmFN0r10PASCfmYCRz8shOyRBPMRSaRSyky3NSwghoIoK23TvAR3mveq+kSmKVO8Sgnh7O+Kpdu890ygiMzQIOyjkgUhz7Hi6A7/zR38MAJ4RqWkUQQiBkc8jkmxDqVCAbZkglKFzVV9DlYfr6dFsPK4bpwsUoUVjiKZSKExmoWg64umOMAVmmeGClMAQQvYQQoYIIYd8yzoIIT8mhBx3/rY7ywkh5KuEkBOEkH8lhFzh22a3s/5xQshu3/J3EUJ+5WzzVeIUm9Vro1lww0DhyBFM7Pt7DP3Xv8bbn/hTnLr5D3D0infN/qQsAjSMl1VVRLZtm34nrUrk5kt37piDlpw0FgBQnDKTwG5EIp4HBYlGofb2ShKEUqkkacXslZIKwqIRxh7fA9bWBv2SSxDZuhWsp0e+YVmyLMSyACHQvtv7etcYqyrd3ehtEMHqHbcbMexe1AiBNTwMmkqBRKOwh0dgjo7IC5xfgeKHqkLfuhVECMC2oa5dg8i2bYhcfjlYb49XRgOfrwhLtVXExWYPHPB2lz1wAGd234UT110viZVqokYIGCfKvgXq+vVlhch0cclClBOXdF1e5KPRlr5zXmkO57LtZYKlOkbP/IDLf7Ro85fF6cgPWudn5GL8fL7i9brtXfjN6/tAKYVl2shlDEf9IaBFlRpj0R03rAVTCOJp3SE+pLKE28I7JiEkKZJsjzilM5GK9vwmpvU8O1565mRgSg23BYpTlldW00pJTYgQIWaP5TZW3/nw17D74a/ho9/8v3HLJ+8HnWuvsCUMyhT85g03gjIGqiiylGSa1B3KGNp6ViDR0enz6BAV92KEUjBFARcChDJc9lvvAWNqjScHt23fPsrl1rZp4vp7PooPPvCQp+S48ubbHSVGO5Jd3RC2hcJkBrFUCuneFUik2/Hbd9zVsO9+Tw9ZltnYyLS6lKZ9xWrc8sn78bFv/Q+vbyGWDy6UAuQJAF8D8KRv2WcA7BdCfIEQ8hnn9V8A+D0Am53/rgbwDQBXE0I6APwlgJ2Qz+x+QQj5OyHEuLPOhwH8HMD3AbwPwA8atFEX5vnzeOtPPozS6dMwz51rXoLvh6rKJ+WAnBQSUn7dBEgkIifCjQiKZhQKlFZOgKv6qPb0yGMM2p/bNmP1z0GA0sBTFsxQJeOVIBhGed+6XpnO0Qj+pA4AtLsbfHS0pj+iWPQUC+qaNbjk757Dmd13wTh9GmJqqnEsL1AZSwvipcBMB7O/v8IbQ+3ulr4SIyOAZYHG42jfvRs9VWoDv4pkOqz4ywfQ/2d/DvhLYQgB6+6WhAAAtUtOeES+AM4yMirXtqU3CKXe+XejX90nLubb/bAYA9E00M4Oz2xWOCU7NJ2G2in3XR0Xmz1wAIMP/pXcNpUCzp4NPgDbxpndd3klQ4hEQCxr+qc+7mdMKdQV5bpOomnNe7pwDsIYSDKJnk99srltLg48gSUyRs8FFIU6hqGAZc5dGYzgkgThdb6qgkt1hUs4nDk0giMvnYceV2AWbVgmhxAcm3f2IDdR8qJq/ZG2uz4kFRaTIwWnPQJKCWxbeORHqidaV92xbnvXtOqMicF8Oaq36vRoUcVTeLRSUhMiRIg5wRNYRmO1Hxt27MSqLZdh/PxZ5CcmwN1kvCbBFBXctqZ9mLIoUXW/rWga2rp7cOzlFwEA3LLAYaHCWdu5xyUAIGRCGOcc+cwE4uk02rp7kR0ZBrfLcw0tFge3LNiWia6+tfjtO+7Chh07A0tPnvvy5x0FCKkx9H5139MVBIOfvFB1ACDIjY9hamwUq7Zc1pQaYybxuPVKaUIsP1wQAkQIcYAQsr5q8S0Afsf5914AP4UcTG8B8KSQI9TPCSFpQshKZ90fCyHGAIAQ8mMA7yOE/BRAmxDiJWf5kwBuhRyw67VRF/bIKHI/+1nFMqLr0Nasgbp+PfSNG6Bv2oRz/77+bggA6DqEaYIoCrSNG2G88UajZisQfec7Yfb3w6w3QZwGJJWC7iRUGCdPQtg2qKZBlEpS9aBpZVLDpw6oeO3+VZRgAoQx0EhEEgWNyB0/edFpiNytAAAgAElEQVTCk3iiquUSjVYMSX0XCLWvD2R4GNRRWRSPHKk9FkJgOUakbqkJ6e0FiURgHDlSl8ghPoWIcKNmm4Dr50GiZRm5kkxC2bgR6/Y+0dQ+mgGNxaSawbZBGIMwjJrUFaWzEzyTwab9z+PEdddDMAo+OlY+70o5+pVQWj5GTYMwTVhnzwGEQFu7FqSvD8axY+DZLOypLFhCJtT442LHHt8jyQ/fsdeDq1QRxSJYJALW0QGRy9X/TRACtacHdjYLEot67QOOXFbTQJ3vVN3PytnHcvT4WEpj9FzAG/Z8pSNNYZqSGSEgjUjrbU4ry0PcEpJ4TAUcXtQ0bOQmSrj1visC9+ESGN9+8OeYGCzI+2IISYIIAcoIjLxVQ5ycOTQiiZMAUiXoQAWC43r9Co9mS2pChAgxN1huY/Wbrx+smMC6ZQ1aLI7iVLbp/VCmSGUD1WCZpaXn1ef0lzJpSh1v74RtWRg/dw6iYqAu39OnelYgEo+jmMshOzIEwTmY4+mRHRlGsqsb6RUrkJsYRzzdDlUvE9emUUQk2ead+yAioX3laoy8dVq26fe5V9QaUqKavIjE49BjMRSnpvDBBx5q6hT4PT1chEamIZrFYtKO9QohBgDA+evUAmA1gLd96/U7yxot7w9Y3qiNuiDRKNp+/yZ0/eknsPqrX8HGH3wfW177BTb+/T6s+drfoOe++5D6gz+Y9uCIooB2dgKcg9czjwzarqPDi1BtCH80aVXah8hmvbQKEo+DpVLl9I9kAnxyEiQarVAiBClFhBBSCUKpV+ZA43FJoADQ1q+XUa4uGUCkdNtPqtQkjFRHn1ZBFIuex8WM4CNZOu65G6JUkqkdTokMAEBVZQmMrsv1HbVLdamJ9351mgrglWQIN21FaY5brO7TfCSKjD2+B0oqJctstmyBfsklILoOu8oPwx/lqvb1gSoqtPXry9GvKEe/et8M5zMWgCSTbAul06clwWdZAOewR0YD2zD7+yvjhRsQYjQa9UpYWFsblPZ2bNr/PLQtW6QqyR8JzBi0zZuxaf/zWPWlh0EVteL8EsbAOtq9Y6sX66usWoVN+5/Hur1PLCvyowEW5Rg9F+CCO0OeX/ZLar6STCFQNIpYSnPSUKbZ8TTvCwGMDZQNjmdTQmIaHPF2DZRRRwlCkezUEU1quPPz1+LW+66oID+CIm39CTF+RNvUQCKHMlKh8Gi2pCZEiBDziot2rN6/5zG8+fpB7/WGHTux7T3vhVksNlUOQyhzyjQcrzHBm4pkXawglCHR2Y1IPI7c+DgEhJesQnz3RYRQMIVBCIHc+BgA6RfikhUCQHZsDLZpgSmql5biopmI2F133AXir/skBIRSxFJtNaREqqcXVqnyYWar5MVcxeOGWJ5YCiaoQSOTmMHy5hsk5MOQkj+sXbsWq7/0pVY2rwVjMolibAz6pk3Y+NyzOLz9HY1LWhyIXM6T/zeC2tMjn4YzViYvCJFlL7btJaH0fEYS9G4KicgXwLq6vBKImhIXV2anquCZDGg8Lj0yuso3tObICPjEhJxcRiKg7WnYQ8NyXz5JItE0SRDoujQodUkITQVKpjcRJYy1VjbTqCTGd0FM7toFPPA579jd/nkXCVfd4JsQ+0tNqlURRNPAnXQQqqrgpRKopoEkEtCb9Iuo7tN8qA2qy2wAgPV0wzp7zvvMqo1Uq41WSTIBFIte9KtHhKkqBOegmibVPwKVcRecg+fzkiSpaqNa/cK6u2EPDZW3dV3HuyvTbbhlovD66zhx3fWyJCYa9UpiCGMg8bhXrhJ0fpM33YTJZ57xjr0Gzu+GVUkrQ9TFBR+jZ4uOFXEIIWNiqUIkgeCkp3AupcI3few3sG57F5787IvQYwpKqoWpcV71tM3hRp1yEUKlRMRJAawEBSghMA0bzz7yGiZHizDy0mg01lYmhpstIXHLT9K95W1Nw0Y8VUsyt2pWqkVYXbVLtcKjXklNa4qTECFCzAOW/Fjtejz41Qdvv3EIqZ4eqHoEY+fOwioZgSagqd6VYAqDaZSQz0zAti2PNCFOktaFglte7KbaEPcBon8dpiDV3Q09FoeRz2FyeAiEEOixmJz8W7L8hBAKwiDnHkJACI5IPIF4ugOZoUEIwZHs6kYkngAEUMhmnId3Nra95714+41DM1JWbNixE9f8r3+Il5/9Hji3wRQVkUQcjKk1pITfkFTRdFglo2XywvX0aDYFJkQIPxYTATJICFkphBhwJHnuTKgfwBrfen0AzjnLf6dq+U+d5X0B6zdqowJCiG8C+CYA7Ny5c9a6OOFTQHj/VtX6BIi//MQwPPl/XY8EyKSTIzuukJGn/u05B4lGaxQk/km9f3JMIxFwowjYHERRQDQNJJmAvm491u19wvNt8E+cqaoi/eEPe7Gg1TGh5tgYUCrJY3d9SAgBiUSgdHRA7etD9KqrKmJFC6+/3rzqo0FJDKky8/QTGmd23wXjzGmI7JRHaFDnWIMQFD9rjo6Aj09Accpkpk1kCUArfh4zQVCZDVVU6Js2gaXTgcRLNXFQ/ZkGEWF1o3OF8Ai46FVXYezxPRj8Px8EicdhO5HHJBIBSyQgikVJKpVKoPE4aDIJ4ahKRKkk/UgsC0RVA0timiGQou/Yjug7tnvHRggB6eoCHPWN62fCp6bm4OxfVLhox+gPfe5qAMCzj7yGXKYEwYWXvkIoQXtPrCY6Vo9JonRqwgC3ZBeYSqVPBgHauqLQogrGB3KeOWmFkaiQpSpWSXhKDNviyE/K8SyaVJsqIXGJhbGBHEpFG3pMQaxNg1XiMPImmELw5GdfrCAdJkeL0GOVl/9GShPT4IgkFBhTVlkYSORNejMKjzAeN0SIBcVFO1YHKRHccopiLgfbMgOJjFiqHZG4JLqtkolbPnk/Xt33NM4dOwymqIi3d0hSxCwFRusSxuYlbcYlXihjaF+5Gt1r1+PIiz9znsMwCG5DCECLRJDqXeEkpuSQm5gA5wKclzA1NorOvrVgTMHY+QFH1eI8/BMClDJ09q31Sku+++D9yE2MoZjLwchlZTuUglCGX7/wE2x7z3vx6xd+gpmQE9e8/w6suGTLtKTEXJEXoadHiJliMREgfwdgN4AvOH+f8y2/lxDyHUjTpowz4P4jgId8ztM3APgPQogxQkiWEPJuAC8DuBPA30zTxvzCeUJOnUkaALBYDLZr7DlN7aHnkVAnmpS2tcm/7e2wC4Wa/dH2+ubcNU/hOzvBz52TPicbN9ZM6BsqFqpjQZ3Xp265FcaJE3Csw6X5kuMVsfG5Z2vWB4DDl17W8Jw0i0YXrI577sbA/Z+FsG1Jztg2iGXXJS+C4mepUkn+BE3Ah77+KMb37gXP5eqams4n6sXm9nzmLxoSBYHEjNPvICKsETbtf77G9FQUpWyROOoiV6FUfe5GH33UK21xyS5BCErHj3sEndLejnV/V/tzrm7TTaLRd+xA8fBhcOf3KPJ5UH9JU6kErQ4Rtoxx8Y7RDlwPC8pohXHoNbddUrOOaUgD0DZGYeRNxNo05DIlmEUbkYQKNcJgGjZsmyPZEUEha8K2OASX5qRemTQBJkcKYAqVyo+k5kXMTqeU8BML8bQOmjVRnDIdFYkKQghsS9SQDq2alao6RW5C9slVgggBpHoiTREYYTxuiBALiot2rA5SIqR6ejE+cBb5zEQgecE0HcnOzort3Ynzt+69B5FEAkY+X5f8ACFItnfCLBkoFQqItiUx1aTRfT0QSr2yaT0ex02f+LQ3kW9fuQq/+P5zKBUK0KJRvOvGWzxVBrdtZEeGpZE9k+U8qh7xyIkfPvYVFLOTEESAgEAIDj0aryAvXPVFbmIcrmEpEUCyowOUMbz9xqFZkRPNkhIheRHiQuKCECCEkG9Dss1dhJB+SPfpLwD4LiHkHgBvAfiAs/r3AdwI4ASAPID/HQCcgfmvALzqrPega+AE4KOQzthRSLOmHzjL67Uxr3CnVcIsT6r0TZsq1Ac1Row+h+fAJ+u6LktVfBGpXpKJnwAhpOHktKbUQVFAUymoXV3epLR6Qt+qYoFPTUFZvaqidISt6J3fJ+yUSpVJvThXB351TsXrALRE/jiomMArCng+L18DC0aCzEeZTdA+S2++GUzmOee22vSURKNQALB0upII86HwyitgXV21STy27RkL85FRGGawmiqoTWN0FOa+fdKnRVGkaW8+Dw7IfRoGUCwi+oEPzvT0LHkstzHaxbrtXbj0mkn88vl+mIYFVVfwm9f3VUzSpc8FKso5/s0HNtU1F2WKJCFibRqy40VQRh0SGFI5QmS5DbcFsuNFJNI6mEJx5+evnba/1cRCrE16k7hlL9xGIOnQqlkpIQQCAgTUq4QRaL52vlXFSYgQIZrDchurg5QIV958O559+D8FkxcA7JKB7OgIIolEzfbTkScAACFQyE7iT5/8Ht58/SB+9tQTsyZA/CoVI5fDc19+CFff+n5c8/47vP/8WPH6Qezf8ximJsZlbZIAAIF4eweYwvDqvqfxwQcewvs+8mf42VNPYGxAKsY7Vq3BLie5xYWrvnjuy58HFxyKoiGeTkOPSYVMZmgwJCdCXPS4UCkw/67OW9cFrCsAfLzOfvYA2BOw/CCA7QHLR4PamG8IN0bUN6mqThgxBwbAx8flxF1V5QSvUT1iUESqZQGMyehSt+2A+NzsgQMVE9e2226rUDBMpwxoFUGlI7xQgLKyu/5Gs4Gue+U/agMvDtcclK5YUdEvN6Y1CK2SP+N790oixv1MFAXCsjC+d++CqkDmosym+nvTcc/dFUk1R6/9LfCxsZrtXAWS2d8PQSmswUHPL4V2dDT0tzH7+6F0dsoSFQDFw4crfxeOKqpekkuQ/4nISqd49zOpoGw4B9V1kEQChVdeqUtsXexYbmO0CzeGNtamQdEisEocR146j551bTUkSD3lQvV7fpVGIq0jlymBcwFKKSh1fEJcT2VOkMuUsGJDW1P9nY5YqPdeEInTSGlSKtpItpdVLEyhiCcjKBWbk4SH8bghQswPlttYfd3dHwmcmE/n35GfzKCzb22NkkHGtz5Un/xwYBpFL4Hm1X1PgykK7CZ8/JqFbZl4+dnvYcUlWwKPz09aAABVFMRSaa+sx18WFEm2IV4oNFRuuBHCYYpKiOWKxZQCc/HCmVSxri45qUJtwkhkyxYkbr5Zmjpalpe6UQ+X/foQtr7ycsUk2jPvdC8EAaaebkmA6ytiDQ9j8pln0HHP3XOaeJE9cABndt+FE9ddD2t8HPbk5LwmnVSAcxBKQVMpzwwzCDUpJKiMaZ2TruRysnTDD8a80oulgqDvzeCDf4XsgQPeOmp3d22SCyFyOQASj8MaGJAeH5SCmyasgQGQeLxuu2pfX10FUzOpO4Hbu9uUd+T9M7JlC7T166F0ds7p9yDE0oBfUSEN6TjymRJ+8Niv8Owjr9VNSWkEfzKKEMCKDW246WO/gVibhniHLqsgHaNVCNFSbGxbpyRp/HCJhUbvuf269b4rahJi6rVDGUW6N4bO1Qmke2OgjDZNYOy4YS24zWEatuPWb4fxuCFChGgZQZP5V/c9DVYnzc2Fe8V//vFv4LsP3u8lyWzYsRP6NPfbgFTBvbrvaQDAyNtnYDdpmEqr7k1qVcnE+z/nttdGEFzSIt27Ah2rViPi3Du5pMWbjkokNzGGSCKB3MRYTWqOH2GKSojljJAAWQDUm1Qld+3yIm7X7X0Cax7+Ira+8rJHbrQKfdMmsK5OSXjYNoiqgnV1Qt+0yVvHXxLgxooSTcPY4zXE/4zx/7N3/3FyVfX9x1+f+bW72WyySTYJPzYxoESqVkEDytqCFQUCVarFH8VWEFtqpVb71VqrrYC2Vqm2tLbVUsVgqwVLsaKSomKFtiu/BUSBNUBMll/Jkmyym+zs/Ljn+8e5s5mdzOzO7PyefT8fj3nszpk79557Z/bsvZ97zucUXiyTyczK9RBbvZq1H/2zOQMtVsUMHPE1a+h5yUs46i8/Mec2il0c50/TWguR3t7Zs+oAZLO+vI2U870JJieJrRv0CVLDKZJj6wZnhjpZODzLwt8N/PM5utEXThNsiYSffSaR8IHFeJzoypV0H3fczHvyg2/Z8XEy+/bNCr7NzI6Uk9t+XlmtvwfSHvKnoZ0+mGZy7zQucASBm3eq2LkUCzYsW9VNNBpl6YqumalrLWKsOGJJ2Xkx5gos1DLoUO26ND2uiNTLvl3P0LtiBZFSQ57NcFAyMLBqcP3hN28K9CxbPtPLIshmiJgRiR5+48UsEk4FZsS6uulfewTL1xzBGz90GW/80GWHT9U7M2eBv6Ez+tCDswI0heYKWvhAUIx4VzdmRryre2bWnGJyvUp6+1eSnJykt39lyR42Ip2mlZKgdrx6X1QVDqspNiNJsSEBte71sJBcD4XcHDO7EI/7vA3FxGKHzXhTSqnkoLXsmbLiggt49h//0Q9Fyk0xnJe3pV2U872Zb6jTQnLBFOYaSTznOaTHxogtX170MyuWaNVy+VfCnDaJF76QyZtuOvSZhCc+1tdXdLpeWTzyh2pMTaTDr4YRi0VqnrizVMLVoTc+b/43h+YbylLJMJdqtlPuOhTwEJFaW75mLQfG99A3sIaJsV2zhrPkZlnpWrp0ZqiH/5mcmU73pNe9kdGfPnjYlOY5kWiM7qV+GlmAaCxOmiQWMWLRLoJshiCbxSIRVj/nGA7uG2dqYoJEdze9/StnDUM5auMvsPfpJ5jcs+ewnGlmRiyRmAnQFAtGzDV7yve++Dm6C24eFps1p3B9CnjIYqQASAMs9KIqumoV2SKJlqJhNutC5SS7LDYlaq0DMzUJspQKcOB7eKT37PEzguRm0Qnv6ieOPbbsTdQjOWih3BClZs4CU65iOT5yx6Kc7818AaWF5oIpzF8yVz2LBd+Aw2aJ2bVhw6zPZMlppxHs2lW374G0h/zkoNlM2MXZHEuWdQG1TdxZi6BCbj3l5iOphgIYItJs//z77zwst0VuVpNoPMbA+g3sH9tNcnICnCPR00MQOJavnp3XIj8wcMyJm1i1bj3Pju4oMYXu8llDQ1YNrmfv008wfeAg2UyaaDxBYkkcF2RJTk6y4sijOePi4rk3cnXtXtpHcmL/rCBIJBJhyfIVhwVoCpUKWuQCQcrpITI/BUAaoNRsKvM58i8/wRPv+0PcwYMzZbZkCUf+5SdKvme+ZJf16vWQf1GanZggyGSIDxw6Wa44yJKbzaYwV4PZzJSqT/7Jh3EHDuCyWSwaxXp758z5UUwtkoPOZ80l727JgEe+UtPFEg5VKud7M19AqVbfvbk+s3KDb4WfSe77K4tbflBi4tkkGCzt7yLR4/9V1jpxp4IKIiLlyx/CkushUdgrYvX6DbMCJF/72IfnDQycev6F3HL158lm0kwfPEAmlcI5RyQWJz2dJMgeys+RC2L0rVpFLNFFJjVNNp0pa/hIfl2fHd3ht3fgAPHubpYsX0F3by/TBw8wuXcve596kq997MNlT0GbqxckZ9VLOT1EDmdzTfspsGnTJnf33cXH4uV76PhfKPnaLzz80IK3P9fd7oUuX+k6y6lj7uLZurvJ7HmW7O4xogMDxFatmrnQnS/vR76fnf4aMk/4abzyp/aNHX00x4VDXGq9H4vZzy+40OdsyevhEUxNEVu9emaml1oc73p/ZuXsR7E65X9/F/J9rYSZ3eOcU5/TGim3jf6Hd32/5GuXfP7Vh5Xlz96SP1WscleIdDa10fVRblv9mbf8asnX1h7rhwimp5P09q/kzR8tfUMwJ5ccNBqPzRmwePxHd88aWrJ0xUpG7hgmCLJEY3G6l/YSjcY5/aJ38fSjI9xz0zdITU2R6OnhZWefO2vq2sJ1zRXEyA/QTB88wMTYbpxzRONx+lYNlB1cqXS7Iu2umrZaAZB51DIAUu+Lv0ZfyOUUu+hMPzuGOzhFtK9vQfs6cdttPPmBPyKYmJjp+RHp6+OoT/+Vghx1sO301xBZvnxWQlLnHMG+fWXnVGkFC/kbWEjQpBo6ua6tegVAwAdBapFDQ0Tah9ro+qhlAMQ5R3Jykt/5+y+Wte1KAwOP/+huvvGZT+CCLJFoDOcCcI6e5cvp7u0jnUyWDKiUG3DJ31Zu+f1jYwSZNGbG0lWr6e7trSjYI7KYVNNWawhMg8w3xKAWiuU/CMLyegYNig07iK1cRRBd+MVz36mnctSn/0o9PBqkEblhGmEheV0akRhY2pOGqIiItJ5Kc1tUmuzzrm/egAuyWMTPLGMWwRGQnDzA1P79LF+ztmRS1fzZWIq9XqxuuWExe596klgiMTMcBuZPZCoilVMApEEaEZxo1oVcvS6eG5GfQ7xGzIhTL8V6VlXSc6NTgj8iIiKdzDnXkNwW+3Y9QzQeJ8hkD80UZxGymTSRSIRYomvW8vlBin27nlnwbCzl5CsRkepF5l9EaiE9Oop1z06eV+vgRHxwEJecPUNBIy7kVr7zIlwqRTA15YdNTE21zcWzeH2nnsraj/4ZsdWrCfbtI7Z6dd2HTtVCrmdVZvfuWT2rJm67rex16PsrIiLS+pKTk/T2ryw7J8ZCLV+zlq4lvYDDBYE/N8hmiESirDzyaDKp6VnL5wcplq9ZO+frcznpdW8km86Qnk7inCM9nVQiU5E6UACkQRoRnGjWhVy7XjzLbH2nnspzrtnC8275Hs+5ZktbfH75PavMzP9MJCqa0UXfXxERkdb3O3//Rd780U/UPbHnSa97I9FYnJ5ly4nEojPDYV7+a+fxy+dfOGeQopogRm44TG//yoYFe0QWIw2BaZBGDDFYSP6DWm5bF4zSaLUa9qXvr4iIiACHTa1bmDh1rtfme28521bAQ6S+FABpkEYFJ3QhJ4uJ8neIiIhIrc0ViJgvSKEghkhrUwCkgRYSnKj31Lki7aydk7eKiIhI+b72sQ8vqFdFK6p0al4RqR3lAGlhtUjwKNLJlL9DRERkcTgwvofupUs5ML6HW67+PI//6O5mV2lBHv/R3dxy9ec7Zn9E2o16gLSwRkydK9LuNOxLRESk8+Wmh/U/k9z1zRvastfEXd+8gWg81jH7I9Ju1AOkhTVi6lwRERERkdZgZS0VS3Sxb9czda5Lfezb9QyxRNessnbeH5F2owBIrcTjlZWXs8oGTJ0rIiIiItIK+gZWFy23yOxLlkxqmuVr1jaiSjW3fM1aMqnpWWXtvD8i7UYBkBpZ9a53VVRejpXvvAiXShFMTeGc8z+V4FFEpGIbT15TUbmIiDTea3/73SSWLMHM9wQxM6KJBD3LlpOeTuKcIz2dJJvOcNLr3tjk2i7MSa97I9l0pmP2R6TdKABSI2sueTer3vMeIsuWQTRKZNkyVr3nPay55N0LXqcSPIqI1MZrL3oRG09eg0XCk+qIsfHkNbz2ohc1uWYiIpJzzImb+NU/+CCDL/hFlq1ey+ALfpFz/9+HOetd76W3fyXJyUl6+1dy+kXvatt8GcecuInTL3pXx+yPSLtREtQaWnPJu+cMeCxkStvFnOBRUwCLSC31r11CvCtKejpDvCtK/9olza6SiIgUePrREXZtf5TU1BTTByd5+tERTjnv/I4KEBxz4qaO2h+RdqIeIA2iKW0ro+MlIrV017cf465vbyeTyhKJGJlUlru+vZ27vv1Ys6smIiKhH17/VX74H9eRTiaJRGOkk0l++B/X8cPrv9rsqolIh1AApEHyp7Q1M/8zkWDPF69udtVako6XiNTSfd8b9W1J1LBI+NOM+76nWbVERFrFPTd9AzOIRGNhmx3DzJeLiNSCAiANoiltK6PjJSK1lJ7OYAWzK5r5chERaQ2pqSksEp1VZpEoqampJtVIRDrNoguAmNlZZvaImW0zsw81arua0rYyOl4ii1c92ul4VwznZpc558tFRKQy9TqfTvT04ILsrDIXZEn09NRqEyKyyC2qAIiZRYF/ADYDLwB+w8xe0Ihta0rbyuh4iSxO9WqnT3jNoG9Lsg4XhD+d44TXKKgqIlKJep5Pv+zsc3EOgmwmbLMzOOfLRURqYVEFQICTgW3OuceccyngWqAhLaqmtK2MjpfIolWXdvqkc47lpHM2EEtECQJHLBHlpHM2cNI5x1ZdYRGRRaZu59OnnHc+p/z6W4h3dxNkM8S7uznl19/CKeedX4vVi4gsumlwjwZ25j0fBV5euJCZXQxcDLB+/fqabXwxT2m7EDpeIovSvO30QttoHwRRwENEpEp1PZ8+5bzzFfAQkbpZbD1ArEiZO6zAuaucc5ucc5tWr17dgGqJiEho3nZabbSISFPpfFpE2tZiC4CMAuvyng8CTzapLiIicji10yIirU3ttIi0rcUWALkLOM7MjjGzBPBW4MYm10lERA5ROy0i0trUTotI21pUOUCccxkz+33gZiAKXO2c+0mTqyUiIiG10yIirU3ttIi0s0UVAAFwzt0E3NTseoiISHFqp0VEWpvaaRFpV+bcYTmLJI+Z7QZ+XuHbBoCxOlSn1lTP2mqHerZDHaGz6/kc55yywdVIG7bRzf5ua98X37abvf1223e10XXQhm11oyyGfYTFsZ+LYR+hdfZzwW21AiB1YGZ3O+c2Nbse81E9a6sd6tkOdQTVU+qrmZ9bs78z2nft+2LaditsXxZuMXx2i2EfYXHs52LYR+iM/VxsSVBFREREREREZBFSAEREREREREREOp4CIPVxVbMrUCbVs7baoZ7tUEdQPaW+mvm5Nfs7o31ffNtu9vYX875LdRbDZ7cY9hEWx34uhn2EDthP5QARERERERERkY6nHiAiIiIiIiIi0vEUACmDmV1tZrvM7MG8speY2Q/N7Mdm9k0zWxaWbzCzKTO7L3x8Pu89LwuX32Zmf2dm1qx6hq+9OHztJ+Hr3a1WTzN7W96xvM/MAjM7oQXrGTeza8Lyh8zsT/Lec5aZPRLW80O1rOMC6pGyG7UAACAASURBVJkwsy+F5feb2avy3lPv47nOzP47PD4/MbP3huUrzey7Zvaz8OeKsNzCemwzswfM7KV567ogXP5nZnZBE+t4fHicp83sAwXrquvnLpVrxGdSy+95FXWImtmPzOxb4fNjzOyOcNvXmVkiLO8Kn28LX99Qg233m9n1ZvZweAxOadS+m9kfhsf8QTP7NzPrrue+W/G2tyHtWYlt/1V43B8ws6+bWX/ea38SbvsRMzszr3xBfxPFtp/32gfMzJnZQKP2PSx/T7gvPzGzK+q171J/nfbZmNl28+dX95nZ3WFZw/4n1EMz279GKrGfl5nZE3bo2uTsvNfarr2xNjg/rznnnB7zPIBTgZcCD+aV3QWcFv5+EfDx8PcN+csVrOdO4BTAgK3A5ibWMwY8ALwkfL4KiLZaPQve94vAYy16PM8Hrg1/XwJsD78LUeBR4FggAdwPvKCJ9bwE+FL4+xrgHiDSoON5JPDS8Pc+YAR4AXAF8KGw/EPAp8Lfzw7rYcArgDvC8pXAY+HPFeHvK5pUxzXAScBfAB/IW0/dP3c9Kv5sG/KZ1Op7XmUd/h/wVeBb4fOvAW8Nf/888Hvh7+8GPh/+/lbguhps+xrgt8PfE0B/I/YdOBp4HOjJ2+cL67nvFG97G9Keldj2GUAs/P1Tedt+Qfh97wKOCf8OotX8TRTbfli+DrgZ+Dkw0MB9/xXge0BX+HxNvfZdj/o+OvGzwZ8TDhSUNex/Qp32qWntXwvs52XknfPllbdle0MbnJ/X+qEeIGVwzt0G7Ckofj5wW/j7d4Ffn2sdZnYksMw590PnvyVfBn6tifU8A3jAOXd/+N5nnXPZFqxnvt8A/g1a8ng6oNfMYkAPkAL2AycD25xzjznnUsC1wLlNrOcLgFvC9+0CxoFNDTqeTznn7g1/nwAewl+0nIu/aCL8mdvuucCXnXc70B/W80zgu865Pc65veH+ndWMOjrndjnn7gLSBauq++cuFWvIZ1LD7/mCmNkgcA7whfC5Aa8Gri+x7VydrgdOD5df6LaX4U8WvwjgnEs558Zp0L7jA/s9YTu8BHiKOu57iba3Ie1ZsW07577jnMuET28HBvO2fa1zbto59ziwDf/3sOC/iRL7DvA3wAfx/xNz6r7vwO8Bn3TOTYfL7KrXvkvdLZbPplHtYl00s/1rpDnaumLasr1ph/PzWlMAZOEeBF4f/v4m/F2PnGPMdz++1cx+OSw7GhjNW2Y0LKu3UvXcCDgzu9nM7jWzD7ZoPfO9hTAAQuvV83rgAP6EewfwaefcnrBOO1uonvcD55pZzMyOAV4WvtbQ42m+u/mJwB3AWufcU+AbYXyvCih97BpyTMusYynN+tyltIZ/JlV+zxfqSvwFaBA+XwWM510Y569/Ztvh6/vC5RfqWGA38KXwf+AXzKyXBuy7c+4J4NP49vcp/L7cQ+P2PadV2rOL8HfoGrZtM3s98ETuxkqeRmx/I/DL5ocz3WpmJzVw21JbnfjZOOA7ZnaPmV0cljXqf0IjtUr71wi/Hw7/uDo3NIQO2M92OD+vBQVAFu4i4BIzuwffXSgVlj8FrHfOnUjYDTm8K1bszlIjpuApVc8Y8EvA28KfbzCz01uwngCY2cuBg8653Bi8VqvnyUAWOArf7e39ZnZsC9bzanyDdDf+QmkYyDSynma2FPgP4H3Ouf1zLVqiTnWvawV1LLmKImWacqu5GvqZ1OB7vpBt/iqwyzl3T5nrr/UxieG7Cn8u/B94AN9ttpRa7vsK/F2pY/DtcC+weY71N/pvtGHtmZl9BN+uf6VR2zazJcBHgI8We7ne28d/91bgu2P/EfC1sEdP0/6PyIJ14mfzSufcS/Ft0iVmduocy3bi/nfa3+HngOcCJ+Cv+z4Tlrf1frbD+XmtKACyQM65h51zZzjnXobvlfBoWD7tnHs2/P2esHwj/qJzMG8Vg8CTzapnWJ9bnXNjzrmDwE34E9dWq2fOWznU+wNar57nA//lnEuHXW//D9gU1jO/N0tT6+mcyzjn/tA5d4Jz7lz8+Pyf0aDjaWZxfOP6FefcDWHxM7nuneHPXNflUseurse0wjqW0pTPXebUsM+kRt/zhXgl8Hoz247vYvtqfKCzPxwWUrj+mW2Hry+n/K6+xYwCo865O8Ln1+P/rzRi318DPO6c2+2cSwM3AEM0bt9zmtqehUnnfhV4m3Mud+LZiG0/Fx98uj/8/g0C95rZEQ3a/ihwQ9gl+058D6iBBm1baqvjPhvn3JPhz13A1/E3zRrRLjZaS53P1Ytz7hnnXNY5FwD/jP88oY33sx3Oz2tJAZAFMrM14c8I8Kf45GqY2Wozi4a/Hwsch0/c+RQwYWavCO9KvB34RrPqiU9S9mIzWxKe/J0G/LQF65krexP+hB6Y6YrVSvXcAbzavF78XaiH8clIjzM/E0ECH8i5sVn1DD/v3vD31wIZ51xDPvdwvV8EHnLO/XXeSzcCF4S/X5C33RuBt4fH9BXAvrCeNwNnmNmK8K7vGWFZM+pYSlM+d5lTQz6TGn7PK+ac+xPn3KBzbgN+/77vnHsb8N/AeSW2navTeeHyC75b45x7GthpZs8Pi04HfkoD9h3fBr8ibOMsb9sN2fc8TWvPzOws4I+B14c3NvLr9FbzM98cgz8vuZMa/k04537snFvjnNsQfv9G8Un1nm7EvgP/iQ/4YWYb8YkGxxqx71JzHfXZmFmvmfXlfsd/zx+kMe1io7XM+Vw92eycLG/Af57Qpu1NO5yf15xrgUysrf7A30F/Cp/ocBR4J/BefJbcEeCTgIXL/jrwE3yuhXuB1+WtZxP+j+RR4O9z72lGPcPlfzOs64PAFS1cz1cBtxdZT8vUE1gK/Ht4PH8K/FHees4Ol38U+EiTv58bgEfwCY6+Bzyngcfzl/Bd4R4A7gsfZ+PH3d+C74lyC7AyXN6Afwjr82NgU966LsInl9oGvKOJdczd3dyPTyg7ik8mW/fPXY8Ffb51/0xq+T2vsh6v4tAsMMfiT8K2he1UbqaM7vD5tvD1Y2uw3RPwQ+wewF+UrmjUvgOX4wPPDwL/gs/EX7d9p3jb25D2rMS2t+HHX+e+d5/PW/4j4bYfIW+Gr4X+TRTbfsHr2zk0C0wj9j0B/Gv42d8LvLpe+65H/R+d9NmEbdD94eMnuf1pVLtYx/1qWvvXAvv5L+F+PIAPBhyZt3zbtTe0wfl5rR+5iyIRERERERERkY6lITAiIiIiIiIi0vEUABERERERERGRjqcAiIiIiIiIiIh0PAVARERERERERKTjKQAiIiIiIiIiIh1PARARERERERER6XgKgIi0CTO73sx+UKT8ZDNLmdnyKtd/t5ltmWeZF5mZM7NXVbMtEZFWZGY97bhuEZF8ZrbFzO5u0rbPMLP3lXjto2b2hJkFYR1fFZ5XvqjBdTzSzG4ys33lntea2bvN7Ntm9qzOhdubAiAi7e8c4H+dc/uaXRER6Ry5E2gzO8fMfmpmB8OTv5Vm9jwz+28zOxAu8+K8973fzO4KTyyfMbNvmtnzCtb9S2b2P2a2P3zcZ2ZvKqNOx4QnnmcXlEfN7Gkz+3j4/DIzGzOzE83s9rDuPzKzXy5433Yz+4yZ/ZmZjQL7yzw2nzSzH5vZpJmNmtlXzOyIctcd7v+tYb2eNbN/NrO+vNePNLOrzewxM5sysxEz+3MzS5RTPxGRJjoDOCwAYmabgMuBvwdeCXwcuBc4BXi0kRUEPgK8BPiNcPv3lvGetwMrgZvrWC9pgFizKyBSa2bW45ybqvA9BnQ555J1qlY9nQP8W7MrISIdaT3wMeBPgSXAZ4GrgA3APwNXAH8JXGtmL3TOOWAQf4L7c2AZ8C7g/8xso3Nun5ktA74FfCNctwG/CPTPVxnn3ONmdifwFuCmvJdOA9YC1+WVLQGuAf4GeBq4FPi6ma13zh3MW+584CfAuyn/vGgN8AngSWA18H7g+2b2i8657FzrNrNXArcA/wmcB6wCPgmsCJ8DDAB7gP8H7AU2ApeF2/rdMusoItJKjg9//oNzLj/YfHuT6nKHc+6meZc8ZMg5F4S9VX6jTvWSRnDO6aFHTR/4C/IAOKag/Jiw/PXh83OBu4Ek/uT0CiCet/zxwLXATuAg/iTyfUAkb5lXAQ44E7gRmAS+WEYdLwPGgF8C7gKmgd8KX1sJ/BPwTFi3YeDlBe93wB8CnwGeDdf1gfC1C4DHgHHgaqC74L0n4E9+D+JPbL8CrC1YZh3+5H4K2A78NnA98IOC5Y4Ij+nx5R6zcLkXAf8X7t9DwOvDz2JLwXLvDtd1APgm8Npw31/V7O+ZHnroUd8HsAXIAM/NK7sibAPenld2dlj2C0XWEQV6gInce4BN4fJ9C6zXHwL78EHrXNk/AT/Je35ZuI1X55WdEJadlVe2HXiqsJ2usD5R4Ohw3afOt27gf4D/Lih7dfj+F5XYRgwfTEkCiWZ/N/TQQ4/WfoTt993ArwEPh23H/wIvyFvmneF54hT+PPZW4IXhaxvCNumtwJfwPdhGgd8MX/8gPgC8G/hU7jwzr+3Nf2wJH4Xlr+LQefyL8urlgPfig8y7gV3AP+S3+WXs/+uBe/Dnr3uBO4DT8taf/9he4bF9EToXbuuHhsBIPfwXvlG8oKD8QnxDdpOZvRm4AbgT30hdDlyMv5OYczTwCP4i/Gz83cbLgT8uss0vAveH6/pimfXM3R38AnAWcKeZdQHfw1/o/xH+H8du4HuF3Zvxd/yW4qPAXwX+ysyuCPfzD4APA28jrxugma0GfhBu+3zgPfg7l9/NdW0Oe6N8A9/AvhN/B/C9+C56hc4GHnfOPRw+n/eYhePQbw7rfj7w58CV+Du95C13Lv4fzreANwI/xgd0RGTx2O6cy++avC38+f0iZUcDmNkrzOy7ZvYsPoByEN/ebAyXexQfrP6qmZ1rZvP2/CjwNaAP325jZjF8G3VtwXJpfHub89Pw52DBcre4Cnv/mdlmMxs2s334fRwNX9pYsOisdZvZEnxb/jUzi+Ue+AuTNPCycDkzs/eFQ4+mwte+AnRR0FaLiJTwHOCv8UNNzgeWAzebWbeZnQp8HvhXYDNwEf6GX2E+uU/hA7m/jg/eXmNmnwFODt9zJT4Y8uZw+S/gz4mfxrd1p4Tb/zj+fBN8wHe+YSfvB44CfhP4K3zPt/eWs9Nm9lz8TcPvA6/Dn4t/C3+Dk3DbPwL+O/z9DeWsVzpIsyMwenTmA9/IPQ5Y+Nzwd8M+Hf7+c+BLBe+5CB+FXlVkfYa/A/Zh4LG88lfho7B/U2H9Lgvfd25B+TuBFHBcXlkMf8L+V3lljrw7ePh8Ok/ho8zL8sq/hu9il3v+SXzPkPxlTg7X9xvh89zd1JfnLfMc/En2Dwrq+x/A35XYx1LH7N34k+nBvLJXhtvckld2J7C1YJ3/jKLeeuixKB6EdxALyi4M24CleWUbwrJfxV+c78cHks8DhvA9Pp4BPp33nlPwwfLpsD36NnBsBXW7Dfhq+PuZ4fbz2+3LgLEi73PA7+c93w58psLjclJY56/hg+6vAF5ezro51FOk1ONPw+X+EMgCf4EfT39S2HaX7CWihx566JF7cKjHxVBeWe5c8l3AB4B75nh/rl3/Ul7ZsrDt+xkQzSu/E7gu7/mnKdKrosT/j1cVtmvh89sK3vufwO1l7vt5wLPzLPMD4PoFHlv1AGnzh3qASL1cjW9oXxU+/5Xw+Zfwd8jWc/gdsO8D3fiGhTBCfbmZbePQSfJfAMeEy+f79gLq6ICtBWWvwXeZezyvXuC7BW4qWPaWmRU5F+ADPve42eMatxHeFQ2dDHwnfxnn3J34E+VfylvmGefcHXnL/Dys1wwzi+N7qnw7r6ycY3ZyWM/cHUucc/+H72KYW08UOBHfEyXfDYiIlHYWvofbuc65651zw8B9HLrzBoBz7ofOubPweT/eiP+/8NUKtnMd8LqwR9tbgB855362wDq7Cpd/A75n4Fucczc6527H3+0sZ93jYdml+KBG4SPXy+5NwL875z7inPuOc+4ufFduEZFy7QrbYGDWueTJ+Hb5RDP7GzM7dY4Ey/nnuvvxbd+tbnauo8Jz3Vr4TsHzn3J4771SfgwsN7NrzM9I01vbqkm7UwBE6sI59xg+uvqOsOgdwJ3OuZ/gk7uBz3GRzns8HpavC39+Ch+hvgrfK+IkDnWf6y7Y5DMLqOZe51yqoGwAfzcvXfB4R169csYLnqdKlOXX9cgSdX2GQxcIR5AXjMhTWHYq/m/4B3ll5Ryzcta/Gt97pHC5Yu8TEcnpweclyuSVvZkSyUWdc1POuW/iL/xfUMF2/j3c1hvCR+Hwl3rqAdLOufzgxtvKeaNz7gA+4d/znXN3F3k8mbeN6YK3l7UNEZFQqXO9I51z38Of256KP48cM7N/LBIsWMi5bi0seBvOuUfweQaPxV9rjJnZV8Nh6CKaBUbq6gvAP5vZn+Dv8L0/LN8T/rwYPwavUC4Q8ibgs865K3IvmNk5JbZV6R28Uu/Zg08a9XtFXis8GV2Ip/CzBxRay6EeHk+XWGYNfohQzjn48eX59SrnmD3NoUzchevP2Y2/gCmsR7F6iYjkfB+fFPRLZvZF4IX4oOzMyWzYJl2E79K8A3/n8HeZnVdkTs65XWb2A3xX6378cJRG+S7wPjO7Ep8cegg/Tr1cHwRuMbMAP059At8r8hzgI865kXAbf2Bmd+CHYL4NeF6J9YmIFFPqXPInAM65a/A5PVbjz9P/Bj+E8UMNq2GdOOe+DXzbzJbj29Yr8bOYvbWpFZOWoB4gUk834CO21+K/a7k7dI8ATwAbStwBezZcbtYdsHBYRr0brlvwJ5k7itTrxzVY/x3AmWbWlysws5PwYy3/Nyy6C1hrZi/PW2Y98NKCdZ3D4UN/yjlmdwEvM7PBvOVeSd4/yrBr4334CHq+N869eyKymIXt5DvwOTG+hU+89yb8rC052/AB6E/guzlfgc8HclGFm7sW36vudufc9qoqXgHnp038Y3xSwBvxiax/tYL3/y/+rutq4F/wQZQP4mfcyvUQ/Bh+evM/D3+m8Mm1RUTKtcbMhnJP8s4l78xfyDm32zn3T/gkp5X0xCulHj1CFsQ5t88591Xg69Rm36QDqAeI1I1zLmlmXwEuAf7NOTcelgdm9n7gX8xsGT4PRwrfVe3XgPOccwfxd8AuCfNZ7AnX01Xnan8ZnxzqB2b2afx0tqvw4yWfds79TZXr/2t875KbzexT+JkRPokfr/gf4TI34We0+Xcz+2P81GUfY3aOjufhx8wXzl9ezjH7EvCn+Mj4ZfigycfxU6Dl+wRwg5l9Dv+P4zTCWRdEpPM55y4sUrYFn1wvv2w7Puly7vmX8W1pvg15rz+CT1JXbf2+gO9pWOy1y/CJUAvLreD5hsJlytz2FfjATb6y1x3meCrZnjrnJjk0hLTkNkRE5jCGP9f+M3wP4ty55BYzuxw/9PoH4XIn4s/zatH742H8jbwLgQfxCam312C9ZTGz3+VQou0ngePwgfjC/0uVrncT/n9Zbkj8aWY2gE/4enc165bGUg8Qqbf/DH/Omj7VOXcdvnfBCfix3DfgM9zfiw+GgJ8i9n/wU7FejW9E86fJrTnnpyv8FXwg4XL83cm/xTeed87x1nLXvztcfxJ/V+8f8Pv42lw+knBc+evxCZ+uxnfb+3vgh3mrOge4Pz+RaWjeYxYGl87EJ9S7Fp+M7/34mXnyl/t6uL7X4T/HE/Gz5IiIiIhIa/s58Ef4YPC1+OEtZ4bnunfhe0R8HrgZf3PuMvw5b7W+hg+UXxFu57IarLMSD+B72P01/jz+T/GzGP5xlev9ffw1y1+Hzy8Ln/9+leuVBstNUSpSF2Z2BT5D/zHhTClSA2b2HeAu59xHml0XEZFaMTPD5xApJevqfOJSZJaxfIH+l4mIiLQv9QCRujCz55vZG/AR5c/qhLG2nHNnKPghIh3oAg6fhSv/cUE9N25mG+bZ/tWl3isiIiKtTz1ApC7C7PwvxyeI+60i083Wc9sR5g7u1f0OooiIVM7MVgHHzLHI43mJsuux/QTw4jkWaehYdhERmS1M8F8qH5ILE/lXuk71/FtEFACRjhMm9rx0jkV+xTn3g8bURkREREREasHMtgPPKfHyzytNbh32/Ht8jkWuKZYUXNqXAiDScczsKOCoORZ5xDk30aj6iIiIiIhI9czsFyk9K+R0OB17JetTz79FRgEQEREREREREel4SoIqIiIiIiIiIh1PARARERERERER6XgKgIiIiIiIiIhIx1MAREREREREREQ6ngIgIiIiIiIiItLxFAARERERERERkY6nAIiIiIiIiIiIdDwFQERERERERESk48WaXYFWNzAw4DZs2NDsaohIh7jnnnvGnHOrm12PTqE2WkRqSW10faitFpFaqqatVgBkHhs2bODuu+9udjVEpEOY2c+bXYdOojZaRGpJbXR9qK0WkVqqpq3WEBgRERERERER6XgKgIiIiIiIiIhIx1MAREREREREREQ6ngIgIiIiIiIiItLxFAARERERERERkY6nWWBqaOrhPUzeNkpmb5LYim6WnjpIz/Erm10tERGp0sjICMPDw4yPj9Pf38/Q0BAbN25sdrVERESkTYyN3cqOHVcxlRylp3uQ9esvZmDgtGZXa9FRD5AamXp4D+M3PkpmIoX1xMhMpBi/8VGmHt7T7KqJiEgVRkZG2Lp1KxMTE3R3dzMxMcHWrVsZGRlpdtVERESkDYyN3cojI5cyndpNLLac6dRuHhm5lLGxW5tdtUVHAZAambxtFKJGJBHFzP8kar5cRETa1vDwMJFIhEQigZmRSCSIRCIMDw83u2oiIiLSBnbsuIpIJEE02oOZEY32EIkk2LHjqmZXbdFpSgDEzPrN7Hoze9jMHjKzU8xspZl918x+Fv5cES5rZvZ3ZrbNzB4ws5fmreeCcPmfmdkFeeUvM7Mfh+/5OzOzsLzoNmohszeJxWcfTotHyOxN1moTIiIN0YltdDXGx8eJx+OzyuLxOOPj402qkYiI2mqRdjKVHCUS6Z5VFol0M5XUzfJGa1YPkL8F/ss5dzzwEuAh4EPALc6544BbwucAm4HjwsfFwOfAN77ApcDLgZOBS/Ma4M+Fy+bed1ZYXmobVYut6Malg1llLh0QW9Fd4h0iIi2r49roavT395NOp2eVpdNp+vv7m1QjERFAbbVI2+jpHiQIZt8YD4IkPd2DTarR4tXwAIiZLQNOBb4I4JxLOefGgXOBa8LFrgF+Lfz9XODLzrsd6DezI4Ezge865/Y45/YC3wXOCl9b5pz7oXPOAV8uWFexbVRt6amDkHUEqSzO+Z9knS8XEWkTndpGV2NoaIggCEilUjjnSKVSBEHA0NBQs6smIouU2mqR9rJ+/cUEQYpsdgrnHNnsFEGQYv36i5tdtUWnGT1AjgV2A18ysx+Z2RfMrBdY65x7CiD8uSZc/mhgZ977R8OyucpHi5Qzxzaq1nP8Svpf/1xifQncVIZYX4L+1z9Xs8CISLvpyDa6Ghs3bmTz5s309fWRTCbp6+tj8+bNmgVGRJpJbbVIGxkYOI3nb7ycrsRqMpl9dCVW8/yNl2sWmCZoxjS4MeClwHucc3eY2d8yd9c5K1LmFlBeNjO7GN/lj/Xr11fyVhGRdqc2uoiNGzcq4CF1pamWpUJqq0XazMDAaQ0JeGi63bk1owfIKDDqnLsjfH49vgF/JuxuR/hzV97y6/LePwg8OU/5YJFy5tjGLM65q5xzm5xzm1avXl3WTmkaXBHpEB3ZRou0Mk21LAugtlpEDqPpdufX8ACIc+5pYKeZPT8sOh34KXAjkMs8fQHwjfD3G4G3h9mrXwHsC7vb3QycYWYrwmRNZwA3h69NmNkrwmzVby9YV7FtVG3ytlFcNiDYlyLzzEGCfSlcNtA0uCItburhPey+6gGe+tSd7L7qgUUftOzUNrqUkZERtmzZwpVXXsmWLVt0wSlNUeuplvW97nyLra0WyXnssc9y620ncsv3N3LrbSfy2GOfbXaVWoqm251fM4bAALwH+IqZJYDHgHfggzFfM7N3AjuAN4XL3gScDWwDDobL4pzbY2YfB+4Kl/uYcy535fJ7wBagB9gaPgA+WWIbVUvvOkhwMA0Rg4jhggA3kSWdrai3oIg0UK7nFlGb1XMLWOz5ezqujS4md9c9EonMuusOaOiBNNT4+Djd3bNnjVvoVMv6Xi8qi6KtFsl57LHP8vj2z2IWwSxGNjvF49t9AOTYY9/T5Nq1hqnkKLHY8lllmm53tqYEQJxz9wGbirx0epFlHXBJifVcDVxdpPxu4EVFyp8tto1acJkADMIp0sEMZ86Xi0hLmrxtFKJGJBEFwBJRglSWydtGF3UApBPb6GLy77oDJBIJUqkUw8PDulCUhurv72diYmLmuwgLn2pZ3+vFY7G01SI5O0evDoMf0bAkOlOuAIjX0z3IdGo30WjPTJmm252tGTlAOlPUAMMFDuccLgjzR0WL5ZASkVaQ2ZvE4rObQYtHyOxNlniHdJLx8XHi8fissoXedRepRi2nWtb3WkQ6VSZzgMMvXyNhuYCm2y2HAiA1kljbi/XGsGgEHFg0gvXGSKztbXbVRKSE2IpuXHp2Ly2XDoit6C7xDukk/f39pNPpWWULvesuUo1aTrWs77WIdKpYrBco7F0fhOUCmm63HM3KAdJxlp466HMHLI9h8Yi/qMo6lp6q7kYirSr3dxuksvq7XYSGhobYunUrqVSKeDxOOp1e8F13kWrVaqplfa9FpFOtG7xoJueHv48f4FzAusGLmlmtltOo6XbblQIgNZLLFzB52yiZvUliK7pZeurgos4jINLq9He7uOUuNoeHhxkfH6e/v5+hoSHlSZC2pu+1iHSqXJ6PnaNXk8kcIBbrZd3gRcr/IRVRIZPObAAAIABJREFUAKSGeo5fqQsnkTajv9vFrVZ33UVaib7XItKpjj32PQp4SFWUA0REREREREREOp56gNTQ1MN71JW+gXS8RUSaa2RkREMtWpg+HxGRuY2N3cqOHVcxlRylp3uQ9esvVv6MGmnVY6sASI1MPbyHPdeP4KazEDiyk2lS14+w8ryNuiivg6mH9/iks1HDemJkJlL+Oeh4i0jbaOcL1JGREbZu3UokEqG7u5uJiQm2bt0K0Db70Mn0+YiIzG1s7FYeGbmUSCRBLLac6dRuHhm5FGiNWVNaNYBQjlY+thoCUyP7tj6OO5iGwIEBgcMdTLNv6+PNrlpHmrxtFKJGJBHFzP8kar5cRKQN5C5QJyYmZl2gjoyMNLtqZRkeHiYSiZBIJDAzEokEkUiE4eHhZldN0OcjIjKfHTuuIhJJEI32YGZEoz1EIgl27Liq2VWbCSBMp3bPCiCMjd3a7KqVpZWPrQIgNZJ5dgrMsIhh4U/MfLnUXGZvEovP/vpaPEJmb7JJNRIRqUy7X6COj48Tj8dnlcXjccbHx5tUI8mnz0dEZG5TyVEike5ZZZFIN1PJ5t9QbeUAQjla+dhqCEwtOYfLOHD4XiAGmDW5Up0ptqKbzEQKS0Rnylw6ILaie453iYi0jvHxcbq7Z7dZ7XSB2t/fz8TEBIlEYqYsnU7T39/fxFq1l3oOgdLnIyKtqJWGdfR0DzKd2k002jNTFgRJeroHm1KffFPJUWKx5bPKWiWAUI5WPrbqAVIj0b4EBPjgB+HPICyXmlt66iBkHUEqi3P+J1nny0VE2kB/fz/pdHpWWTtdoA4NDREEAalUCuccqVSKIAgYGhpqdtXaQr2HQOnzEZFW02rDOtavv5ggSJHNTuGcI5udIghSrF9/cVPqk6+ne5AgmN2zvVUCCOVo5WOrHiA1kt8ToZxyqU4u0almgRGRVlLJHf2hoSG2bt1KKpUiHo+TTqfb6gI1t1/tmsS12fKHQAEkEglSqRTDw8M1OYb6fESk1eQP6wBmfu7YcdWsXiCN6iXi13l5y/RIybd+/cVh0lDf8yMIki0TQChHKx9bBUBqJDuZqqhcqtdz/EoFPESkZVQ660YrXKBWOwRj48aNuqBeoEYMgdLnIyKtpJxhHbWYPaSSAMrAwGktcVFeqJUDCOVq1WOrAEiNuFS2onIREeksC7mj38wLVE2T2lzK0SEii005eSHK7SVSSitPv1qpVg0gtDvlAKmVIO93K1EuIiIdq91m3Wj3WWjanXJ0iMhiU05eiGpnD2n32VOk/hQAqRXDH03j0CwwueciItLx2i2pabsFbDrNxo0b2bx5M319fSSTSfr6+ti8ebN634hIxxoYOI3nb7ycrsRqMpl9dCVW8/yNs3tmVJv8s5WnX5XWoCEwNRIbWEJm1wGImp/61jkIHLGBJc2umoiINEC7JTXVEIzmU44OEVls5hvWUW3yz1aeflVag3qA1MjyszYQWRIHDLIBYESWxFl+1oYm10xERBqh3e7oawiGiIi0mnJ6icylladfldagHiA10nP8Sjhvo6ZlFRFZxNrpjn4rzEIjIiJSqJrkn50we4rUlwIgNaRpWUVEpJ20U8BGRESkHJo9ReaiITAiIiIiIiIi0vEUABERERERERGRjqcAiIiIiIiIiIh0vKbkADGz7cAEkAUyzrlNZrYSuA7YAGwH3uyc22tmBvwtcDZwELjQOXdvuJ4LgD8NV/vnzrlrwvKXAVuAHuAm4L3OOVdqG7Xar93XPsT0A2MQABHoevEAq9/6C7VavYhIQ3RqG90KRkZGWibpaCvVpdPpWEs9qK0WaR1jY7fOmXh1vtdbQTvUsRaa2QPkV5xzJzjnNoXPPwTc4pw7DrglfA6wGTgufFwMfA4gbHwvBV4OnAxcamYrwvd8Llw2976z5tlG1XZf+xDT94XBD4AApu8bY/e1D9VqEyIijdRRbXQrGBkZYevWrUxMTNDd3c3ExARbt25lZGRkUdel0+lYS52prRZpsrGxW3lk5FKmU7uJxZYzndrNIyOXMjZ2a1mvt4J2qGOttNIQmHOBa8LfrwF+La/8y867Heg3syOBM4HvOuf2hFHn7wJnha8tc8790DnngC8XrKvYNqo2/cCY/8XyHvnlIiLtra3b6FYwPDxMJBIhkUhgZiQSCSKRCMPDw4u6Lp1Ox1oaTG21SIPt2HEVkUiCaLQHMyMa7SESSbBjx1Vlvd4K2qGOtdKsAIgDvmNm95jZxWHZWufcUwDhzzVh+dHAzrz3joZlc5WPFimfaxuzmNnFZna3md29e/fu8vYoqLBcRKR1dV4b3QLGx8eJx+OzyuLxOOPj44u6Lp1Ox1rqSG21SAuYSo4SiXTPKotEuplKjpb1eitohzrWSrMCIK90zr0U3x3vEjM7dY5lrUiZW0B52ZxzVznnNjnnNq1evbq8N5U6kq3Ux0ZEpDyd10a3gP7+ftLp9KyydDpNf3//oq5Lp9OxljpSWy3SAnq6BwmC5KyyIEjS0z1Y1uutoB3qWCtNuTx3zj0Z/twFfB0/5vCZsLsd4c9d4eKjwLq8tw8CT85TPliknDm2UbWuFw/4X1zeI79cRKRNdGIb3QqGhoYIgoBUKoVzjlQqRRAEDA0NLeq6dLpOONYjIyNs2bKFK6+8ki1btih/SYtQWy1SmbGxW7n33rfxf8Once+9b6tZfov16y8mCFJks1M458hmpwiCFOvXX1zW662gHepYKw0PgJhZr5n15X4HzgAeBG4ELggXuwD4Rvj7jcDbzXsFsC/sbnczcIaZrQiTNZ0B3By+NmFmrwgzXr+9YF3FtlG1pSeshUTB4UxEfLmISJvo1Da6FWzcuJHNmzfT19dHMpmkr6+PzZs3N2U2kFaqS6dr92OtJK6tSW21SGXqmeRzYOA0nr/xcroSq8lk9tGVWM3zN14+M4PKfK+3gnaoY600YxrctcDXfVtKDPiqc+6/zOwu4Gtm9k5gB/CmcPmb8FN2bcNP2/UOAOfcHjP7OHBXuNzHnHN7wt9/j0PTdm0NHwCfLLGNqk3eNkp0eReRRHSmLEhlmbxtlJ7jV9ZqMyIi9daRbXSr2LhxY8tc+LZSXTpdOx/r/CSuAIlEglQqxfDwcNvuU4dQWy1Sgfwkn8DMzx07rqrJRf7AwGlzrme+11tBO9QRIJudqur9DQ+AOOceA15SpPxZ4PQi5Q64pMS6rgauLlJ+N/CicrdRC5m9SYJ0QHZsambkpPXGyWSUBVVE2kenttH1MDIywvDwMOPj4/T39zM0NKQLwibRZ1E/4+PjdHfPToynJK7Np7ZaFmJs7FZ27LiKqeQoPd2DrF9/cVtc8NbCVHKUWGz5rLJ6JvlczMe6XoJgmlRqz2G5SiqlFJ015CbTh9JDufC5iIh0HA0LaB36LOpLSVxFOkM9h4C0g0Ym+Vzsx7rWgiDN9PQuksknqw5+gAIgNZOdTFVULiIi7St/WICZkUgkiEQiDA8Pl3yPEknWx0I+CylfJyRxFZHZQ0DMjGi0h0gkwY4dVzW7ag3RyCSf1R7reiVrbTfOZUmlxkgmR8lmD9Rsvc3IAdKZMiVmBitVLiIibavSYQG5XgqRSGRWLwWg5YZqtNtwkkYO0Wi3Y1MLuf1bbPst0mkaPQSk1fjhJ5dXNCxlocNYqjnWud4jkUhiVu8RmDshaScNuXEuIJPZRzq9jwpn3y6LAiC1UuqzUfxDRKTj9Pf3MzExMZMYEuYeFtAuiSTbKVCTU+lnsVDteGxqpZ2TuIqI19M9yHRq90zyT6jfEJBWVUmSz4UGIqC6Y72QZK3V1LWVOOfIZCZIp/cCxfNoOhfw7J7bqtqOhsCIiIhUqNJhAePj48Tj8Vll9eylsNChNu04nKRRQzTa8diIiOQ0cgjIQrXS0I9qhrFUc6ynkqNEIrN7Nc7Xe6QThjdlMpMkk6Ok089SLPjhnOPZPf/D/Q9czM9+9udVbUs9QERERBYgHo+zZ88enHMMDAxw+umnl7xL3i69FNpxxo9GDdFox2MjIpKzkCEg5arF8ItW68VQzTCWao71QnqPtPPwpmx2inR6L0EwXfR15xx7x29ndOc1HDi4rSbbVABERESkAvlBhoGBAdLpNKnU3Amvh4aG2Lp1K6lUing8TjqdrnsvBTg01OZ73/teWQGCRgVqaq0RQzTa9diIiORUMgSkXLUKXFQy9KMR+S6qHTK00GO9fv3F4fHzQYwgSM7be6QdhzcFwTSp9F6C7FTR151zjI/fxc7RLRw4cKgn64r+VzC47gLgzAVvWwEQERGRCiwkn0e5vRSqTbJZ2EshmUwyMTFBJpMhFouxdOnSOXuFNCpQ0450bEREDreQnBXFlNOLYWzsVrZt+xQHDm4jEomTSKypuqdIqWDKQgIRtbCQ3iPNqutCBEGadHqcbHay6OvOOfbtv5edO69hcvKnM+X9y09icPDt9PX9QtV1UABERESkAgsdCjFfL4VaJNnM76WQTCbZv38/2WwW8CcVExMTLFu2bCZ3ReF6NeNHaTo2IiKHq9Xwi/l6MeR6mqRSuzGLAo7p6afo7j5qJt9F7Yfd1GfI0Hwq7T3SzLqWy7ks6fQ4mcz+ksvs238/O3dew8TEAzNly5adyLp1F7Cs70U1q4sCICIiIiUU65FRr6EQlfYsKVa3/F4KBw4cwDk/FVk0GiUSiRAEAQcOHGDlypUlAzaa8aM0HRsRkdlKBS6ikV7uvfdtNevFkOtp4lwWP4+HYRYhlRqjp2fDgvJdzNd7pR5Dhuaz0OE9zahrOfzMLvtIp8cpNT3q/okH2bnzGvbv/9FMWV/fi1m37gKWL3tJzeukAIiIiEgRpXpkvOQlL+H++++v+VCISnqWlKrb5s2b2bx5M8PDw+zZs4dYLEYkEpkJhJgZ2Wz2sIBNtUNvRERkcSoWuEin92FmODJl5wWZrxdDrqdJJJIgCNKAAUYQpBac76KWyUM7MRFsNfzsN5Ok03vDoNXhJiYeYufoFvbtu2emrG/pC1m37kKWLTsBM6tL3RQAERERKaJUj4zt27fPBBlqGTCopGfJXL1FLrzwQjZu3MiWLVuYmJjw42n37SMI/LRyZkYymSQWi3HllVfS1dXF5OQk3d3dCx56IwoiicjilAtcbNv2KQ4e3AYOzKJEY8sqzgsyVy+GXE+TeHyA6ekncS73Py264HwX0UgvBw8+inNZIpEE8fgAkUis4mBKMxLBtrJM5kAY+EgXfX1ycoSdo9cwPn7HTNnS3uMZXPd2+pefNG/gIxLpqqp+CoCIiIgUMVePjHoMhagkyWY5vUVy64tEIixbtoyJiQmCIGDp0qVkMhkymQzd3d2MjY0RBAGJRAIzKyupq8xWi/wtIiLtLBscpLt7kEikm8nJhwnSzxKJdBGP9wHVT8ua62kSiSRIJI4knd5FEKTpXXIsz33uBxfU2yKd2UMQpMMgSprp6SeIxfo57nkfqWhdjUwE28qy2STp9J6SU9oeOLCNnaNfZu/e4Zmy3iXPY926C+nvf3kZgY9u4vH+WcOtFkIBEBERkSIaPe1pJUk2y6lb4foGBwcZGhpieHh41nudc5gZBw4cmAmqlJPUVQ5ZyMxAIiKd4vAAQDdBkCKdHpsJgFQ7LWvhEJnly06oKtHnjh1XEYstIxpdQio1RhCkMIvRlRioeJ2NSgTbquab0vbgwe3sHL2GPXv+Z6ZsyZJjWTd4AStWDM0b+IhGlxCL9RONVtfzI0cBEBERkSKaMe1puT1Lyq1bsfXddNNNs3qPRKNRMpnMzGwxUN9ATyda6MxA7UxDfkQkpzAAkEgMMDX1BEEwjXOuZtOy1jLRZ67OZkYs5oM0uYSdlapV4KKdprMFCIIM6fTeklPaTk3tYOfov/Dssz8glwC1p+c5rBt8OytX/jLj43fz059+gOT003R3HcFRR72FFStOnnl/NLqUeNznfaklBUBqJWaQKZLZNlaf5C0iIlJf9Z72dK4LyPkuLqupW2HvkaVLlzI+Pu4T1jnXkEBPp2l0b6Fm05AfEclXGACIxfro6hogmz1IJrOvqmlZa5FctFSdDxzcTjY7QRCkwh4sffQu2VDxumoVuGiH6Wxh/iltp5JPMDr6L4yNfR/wuVq6uwdZN/h2Vq06DbMoe/feyWOP/x2RSJxYrI9Ueg+PPf53HMt7Wb361WHC23hd6q8ASK1EKiwXEZGWV69pT+e6gATKurhcaN0Ke4+YGT09PfT29pJMJnU3fwGa0VuomTTkR0TyFQsAmMV54QuurOrivZ6zovT3v4K943dhFgEiBEGKbHY3Rx/11orXVcvARatOZwvzT2mbTD7F6BP/yu7d3yUX+OjqOop1g7/FwMCrMYvOLPvkk9cRicSJRn3vyWi0G7MoTz/9nxx99Jvruh8KgNRKuvi8xiXLRURk0ZrrAhIgm81y4MABstks0WiU7u7uml1cFus9cuaZZ+rCtQr17i3UahbjkB8RKW2uAEA1PTjqOSvK+PjtdHWtJpM51AMkFutjfPx24D0Vr6+VAxe1kMlMlJzSdnr6GUaf+Cq7d//XzOtdXUcwePTbGBh4LZHI4SGH5PTTM0OPfGAkSjSaIDn9RF33AxQAqZ1ScQ7FPxZs6uE9TN42SmZvktiKbpaeOkjP8SubXS0RkRkLzYMw1wVkOp1mamoKM8PMyGazTE5OzsrRUa169WxZzJp5TBudj2OxDfkRkfkVCwBU24MjP7dIJjNBKjVGNjtNcmqUsbFbqwo4TCVHicdXkUgMzJQ555o240q9hvpUa64pbadTYzzxxFfZtesmnMsAkEisZvDot7F69ZlzDmHp7jqSdGacSKR3JglqNjvVkISvCoDUilE82KEUIAsy9fAexm98FKKG9cTITKT8c1AQRERaQjV5EAovIKenp9m/34+lDYIA5xzRqO8qmguCVBoAUZLKxmrW8W5GPo5aDPnR91Ok883Xg2O+i/5cbhHnMiSTT2IW8UNWzEoGUnLrnDywDedSmMVZ2ntcyXWXm7i0ngGKeg71Wai5prRNpfbwxJP/xjPPfGsmMBKPr2Lw6PNZs2bznElLzeLE48vZsOE9jPzsMoIg2fCErxUFQMzsxcBHgE3AIHCKc+5eM/sL4H+dc1vnXEEnUw+Qmpq8bRSiRiQRXgAkogSpLJO3jSoAIlKC2ujGqiYPQv4FZBAE7Nu3D+cckUiEIPDjZjOZDNFolCAICIKAZDLJli1byrpQrPVFcaddrNZ6f5qZFLQZ+TiqHfKz2JOoqq2WTlQsQDDX9LDlXPTncoukUrsBn6jbD7Ewpqef4ic/fd+sPCO5dTqXJp0eD3sWTHHg4PaS687VKQiSZDL7MWL83/Bphw3jKVVXoOrASD2H+lTKT1+8l2z24GGvpdPjPPHkdTzzzI0zgZF4fAVHH/UbrFl7DtFI6WlqzRLE48uJxZYCsHr1qzBrTsLXsgMgZrYZuBEYBr4MXJr38jR+sJQabKmJzN4k1jP762nxCJm9ySbVSKS1qY1uvGryIORfQO7cuXNmBpZ8zjmy2exMeSKRKPtCsZYXxZ12sVqP/WlmUtBm5eOoZsjPYk6iqrZaOlGpAEEsupQgSBbtZVHORX8ut8iPH/w9wGEWCf8nOiBKJnNgVmAjt87p6T1EIlF80CQgm50gFjui6LpzF+Cx6FIfYCFzWJCjVF0fffQKMtkDVffcmCtQ1ChBkCGdGSebmTjstXR6H08+9e88/fR/EgT+WiwWW85RR72ZI9a+ftbnWygS6SIe7ycaXXLYa83Km1JJD5C/BLY4537HzGLMbrDvA95V05rJohZb0U1mIoUlDmULdumA2IruOd4lsqipjW6wavMg5C4gr7zySg4e9HdaIhE/dVj+cJdIJIKZ0dvbW/aFYi0viotdrE5MTHDDDTfM9FiJRqOsXr26LXqG1OPiu5lJQdsxH8ciT6Kqtlo6TqkAQTo9QTozhnNZIpEuotE+IpF42Pvio2Vd9A8MnMbyZScyndrN9PTTmLlw5hZHJNJNJJKYCWzkAglBkMqbccTCJKfF1527AL/99rPJZifJZPYRiSSIxwdm1l0qQHHwwDa6ewar7rlR6XCcWnIuCKe03XfYa5nMBE8+dT1PPXUDQTAFQDTax9FHvYkjjnjD3IGPaA/xWP/MLC+tpJJJWo8Hrgt/LxzYsR+oaFyCmUXN7Edm9q3w+TFmdoeZ/czMrjOzRFjeFT7fFr6+IW8dfxKWP2JmZ+aVnxWWbTOzD+WVF91Gu5t6eA+7r3qApz51J7uveoCph/c0u0pVW3rqIGQdQcrf/QxSWcg6Xy4ixaiNroGRkRG2bNnClVdeyZYtWxgZGSm57NDQEEEQkEqlcM7NDGepdOrT/v5+/j977x4k13Xfd37OfXVPP2YGwAxADgY0JJKQKEeSRcsWi+JKiKUUDdoSE8uWZdGOGLvCWidxovWmJKdccaJUvLvybsV0nJhZVuyCZcvL0BYjKA4VrwmH5NIwIpWoQIoIakiKIDB4EDOYZ7/u8+wf954zt3u6e7pnejCv+60iZ3D79j3n3jtzen7f+/19v0EQaBMwwzA0ESKlxLIshoeHdcHYS6E4OjqK7zcblq23KF5YWMC2V4zMGo0G9XqdRqOB67p4nke9Xmdubo6vfvWrXa/ZdkDr+cDGi+9BXu9+Maifw5uJrbxe2wDZWp1h16HemMYwmgvdMPRxvWvY9j6EcAjDBkEwz623fIyxsbjFRKkJFKKogWWWePHFh/jLMx/kxRcfYnb2OW677RGiyEvaLmLjRSkjHGesidhQx4w9KNSvl8QwnDX9Paq1V5EyIo7E9XHdK4Shr9sz2s0VwarzXo9yQ51fGNYT9Wd90/0wpJT4/iL1+qVV5EcQVLg0/QVe/OZDXL78RaKojmmWODL5MHe/5w85fPiTHckP0yySz0+Qz92yLckP6I8AuQ68tcNr3w9c7HPsfwScT/3788BvSinvBOaBX0i2/wIwL6W8A/jNZD+EEO8APpGM/aPA7yQfAibwb4ETwDuAn0n27TbGjoUyCw2WvSaz0J1Oggy9fT+jH70dq+wg6wFW2WH0o7dn/h8ZMnRGtkZvEKo1Ynl5uak1olNBf+zYMU6cOEG5XKbRaFAulzlx4kTfKoJ7771XKynCMNSGkqZpYts25XK56Wl5L4XiIIvi1mK1Wq0ipdSEjWmaCCFoNBoYhqGjfLcrNqP43koSYlA/hzcTO5G0GSCytTrDrsHs7HO8+OJDeO4Mtdpr+P5K+4TvX8cwbBxnjGLxrZTLd5HPTyYxs+2L/iBYwvVmcb2ZlpYSeNuxz2GaBaQMEMIin5/AsspNxIY6Zrw9TPxCJKZZ7kooxAoWW6evxQoTge9f194U7QiKofzRtsRIv8qNsbEP8rZjnyPnjBMEi+Sccd52bPMMUINgmUbjEr4/B0R6exjWmL78R7z4zZ9jevoLhGEN0ywwefjnuPs9f8jk5M9iWcW2xzStMvn8JLncQYwuXiDbAf20wDwB/AshxEvAXyXbpBDiGPBZ4Hd7PZAQYhL4MeDXgV8W8V9RPwJ8Mtnl94F/DjwGPJh8D/AnwL9J9n8QeEJK6QKvCyFeBX442e9VKeX3krGeAB4UQpzvMsaOxW42Cx16+/4dfw4ZMtxEZGv0BrGe1ohBRJ8eO3aM++67j+eff14boCpPENM0aTTiP676SdtoZ1JZLpd56qmncF2XXC7HPffcw/Hjx9ecX2viRxAEeo6KBBFJUs1OaGMYRIJJKzZqCrpR3IwI3kEax2719dpiZGt1hl2BtO+HkztEo3EZ172MlBOYpk0U+eTzh5vek1ZHtHpwDOUnEVhIgrYtJXff/UW+/x2P8t2pf0YU+XjeLI3GZYQwOXTwI6uOGUWBToEpFo5q8uO//bcfo1Z7HQQM5Y9yxx2fpd6YxnEO4rpXNfkBEEV+yphztWEnsMpIdb3KjZvhhxGGNTxvHim9lu11rr35Fa5ceVKrQQwjzy23/E0mbv0pbHuk3eEAgWWVsawRDGPnhMv2M9N/SswAPwdcS7adAm4B/l/gf+vjWI8CnwHKyb8PAAtSBQjDNKB+Yw4DlwCklIEQYjHZ/zBwNnXM9HsutWx/3xpjNEEI8QjwCMBtt93Wx2ndfGRmoRkyZEiQrdEbRDtfgjAMmZ6e5tFHH93UIu348eOcP3+eGzduaOKjVCohhMCyLIaGhpoKRYCTJ092LR7TRfGzzz7L888/D8QtNp7n6X+vRYK0FquO4+A4Do1GgzAMm8iandDGsFnF980gIQaJfgiNzTCO3WnXa4DI1uoMuwJp3w/THEqUgFdw3UsYwsE0cqsK7VZ1hCr6VYJMtfYqppnHtsew7fjHupU0WVr6GG9cfIwoChKDzWGuXvsSw8Pv0vOqN6YpFe9oShWZnX2O8y9/Fs+bi/1BJNTqr/HS+c/g2AeQBOTzE3jerPYQKRbe2mSa2p6g2Jokk34Qhi6+f2NVpG0Yubz55n/iypUn8P344YVh5Ljl0INMTHwc2+70eW5g28NY1nDKa2XnoGcCJGGGf1wI8SHgQ8AYMAecllL+ea/HEUL8OHBdSvkNIcRxtbndkGu81ml7u7aebvuv3ijl48DjAO9973u3dZBtZhaaIUMGyNboQaDVTLLRaLC0tHTT0k9c12VsbEyrKiDu0W00GvziL/6i3raeYvTs2bi+Mc2Vz4owDDl79mxPKpB0sarGdxyHer2uDVvz+fyOaWPYw8U30P/P0F5ObRk0srU6w25BO2PQuD3SpFC8A8+7gevOAGDbBzqqI9JKEsPIEUUernsFmMC2y6tIk4WFs+Tzk00eFGFYXzOR5eLFxwmC5USpIJL5QhhWEM4YYehhGA5DQ0f1XG+//TNrXoetSjLpBZ0ibaPI483r/5nLl/+fpA0mjqm95dBHmJj4aRynvQJfCBPLGsGyyolSZmeib62KlPI0cHoDY74jnp58AAAgAElEQVQf+KgQ4gEgDwwTM9ijQggrYZQngSvJ/tPAEWBaxG7ZI8QfFGq7Qvo97bbPdhljx6L0gUkWvvIakRcibAPpR5lZaIYMexjZGt0b2j39bm2NWF6Oe5mHh4cRQmx60dctzSM930ajgeM4Wq3Sbl6t5+e6rjZWVRBC4LrNT4N6QVpBcf36de1Xsn///r3UxrCj0S+hsRNTWwbZsrMZyNbqDDsdrcklnjeLEALDcBBCkMuNAXHbhRBWR3VEWkmSy43TaMQ/Tr4/i2FYq0iTtRJZoijAdS9oFcfL3/01ChcnmV/4OhAihJN60CCQMiQIK7zt2L9o2+Ly4osPbaq6Q6lfBjlGp0jbKPK5PvNfuHz5j/C8mJwSwubgwQeYPPwzOM5Y2+MJYSVRtqWmhzQ7FT0TIEKITwBHpJT/Z5vX/jFwUUr55FrHkVL+E+CfJO87DvxjKeVDQog/Bn6SuDfyU8RyQIiz0j9F3Cf5k8BfSCmlEOIrwB8JIf4VMAHcCXyNmNK7UwjxFuAysbHTJ5P3/NcOY+xYKI+MyvPTBPMNrH15Sh+YzLwzMmTYY8jW6N7R6en3iRMnOHHihC6apJSMjIyQy62Yea2n6Ou1EOvkTXH06NGm+S4tLeF5HpZl6bml59V6frOzs4lpW0gURTplRiXMrNVK0w57XUGx09EvobHTonY3o2VnUMjW6gw7Cd2K8zjKdsX/IgwbCGFg2ytFtOMcIAgs3n/vcx3HSBMallUmn5/AdWcIwwY5Z3wVIdApMhYRJ8943lXiH18jIUOmkTLANPOEYTVpy7GSxJc49cUyS6uUHGllSjtFSS/XqJfr28sYvaJTpG0UBczM/jmXp/8Q13sTiNUcB8dPcPjwJ8nlDrY9nhAOtj2CZZX6nst2Rj8KkF+hszFTjXgRXnPB7oLPAk8IIf4l8M3UWL8L/EFiyjRHvAAjpfyOEOJJ4CUgAP6+jK1+EUL8A+DPABP4PSnld9YYY0cjMwvNkCED2RrdM7o9/X744Yd1gXTy5EmtAlHot+jrpxDr5E3ROl/LsgiCgEqlogmQ9LzS+6vIWoU0EQKxH0hr6k27uWXYXeiX0NgM49hWDFKxsc1bdrK1OsOOwFrFeasxqGUVMYyC9u6A3hJRWgmNuL3CIueMc/fdX1y1fyvxotpVhvJHqTfeAIRuz0h+lAnDZWx7jDBsACErFjYxXG+W2dnnmkiHtDIFmg1Z1ddK9RXCsIJt78O2D/RNYHQbox8CREpJECwlPh5RanvIzOxppqf/ANe9mmw1ODh+P4cPP0Q+f0vb48XeKqOYZqHnOewk9EOA3An8jw6vnU9e7wtSymeBZ5Pvv8eK63R6nwbwUx3e/+vEztet258Gnm6zve0YGTJkyLALkK3RPaLXp9+DKPr6LcTaKSu+/OUvEwQBYRjqaNwwDAmCACnlqnmlz69arQIrpIkyLBVCUC6XsSxLz01KyfLyMk8++SSTk5PbrmVgL2Gz2zf6/dne7NSWQSs2tnnLTrZWZ9gR6KU4T6smFGEShvW+ElFuu+0Rzr/8WRqNy4mxqYVllbnzjl9tu78yQr00/XsEQRXLKnJk8ucZHn4X5771d1OmnDL5zyaKPGy7TBjux/dnUkezyOcPYxjWKtKhU6tNpfqKJoaiqIGUEZ53A8PIYVnlVdeoGzqNoUxfe0EQLOP7C02kjpQhszeeZXr6CzQal9WRGR/7EIcnf5ahfFvfYgxzCNsaxTR3t5dkPwRIjbjPrx2OAP03EmfIsMdRf3kua1/KMChka/QaePbZZzl79qyOlS2VSpTL8R8r7Z5+91v0tStaWwuxRqNBtVplbm6OkydPrllETk1N4Xmebl0Jw5AwDLEsK3Hcb6yal3q6H0URnrfiwG9ZFuPj49pYFeKiEGID1sXFRaSMfQozNcjW4Wa0b6yH0NjMtqdBKza2ectOtlZn2BHotzjvFBXbjQiYnX2O1177DTxvlrhtRZmTrvbMVa0mleqrhOEylrWPUukIjcYVXr/wW8leIlF9yMRUNW4LMQwH318mCBb0fobhIGWEEO3Pq1OrjZS+JoaiyAMMhIg9UCyr3BeB0WkM0yiu6T3SLtJWyogbN55jevoPqDcu6nM9cOA4Ryb/NkNDR2gH0yxh28MYRq7t67sN/RAgzwD/VAjxZ1LK62qjEGIc+FXi6K4MGTL0iPrLcyx85TUwBWLIIlj24n9DRoJkWA+yNboL0jGwSgVRqVSQUnZNL+m16OtUtOZyOXzf1+0oS0tL2nujU2Hbanhq2zae52nlRhRFhGHIxz/+8Y5eIqdOnWpqfYE49WVmZoYoinAch5GREWq1Go1GQxMlhmFoVcg2ahnYUxg0GdBKzB09epQLFy7ofz/wwANbfo8Hrdi4GS07G0C2VmfYEehUnHdraeknEUUpRjxvBiHsZKvEcQ6tUmSk23HCsJaoLq7jeddajhoTJ0LYDA0dxffjJBrTLOP7s8k+AjCTVtCAev0ihpFjKP99TUfq1GojhINh5JPtDlHkE/uNeD1do7XG8P3F+O8UgratR3Gk7Vzse6LOWkbMzf8lly79PvX6Bb39wP4PMDn5KQqF76MdLKuMZY1gGHbb13cr+iFAPkucE/6aEOK/AFeBW4H7gQXiHPIMGTL0iMrz02AKjCTCWDgmkRdSeX46I0AyrAfZGt0FrTGwygejWq0yPj7es5y/U2tCp6JVSqmVGNVqtan9pFN6S6vhKUChUMDzPN0G4zhOx/keO3aMUqmE67pIKfWYcY9wgGmaWJbFwsICnuc1ObpHUaRVIduoZWBPYZBkQOvP09zcHBcvXqRQKFAqlbaN0mfQio3NbtnZILK1OsOOQCcCYK2Wll6hWmykDHXbSmziOcvQ0NEmFUWsEplBSuXfYZD2umhFFDVo1C9RLr+DiVs/wcLCWeYXvp60qYzi+zea3h9FPn4w1+QD0knRcvHi45oYsu0xXPdKcg42YVjv6xq1G8MQNpH0V7UevfHGv6NcvoswrOr3SymZXzjLpUsnqdVe09v377uPycmfo1i8vc2oAssaxrKGk0jgvYeez1pKeVEI8W7gl4G/DvwAcAP4beA3pZSz3d6fIUOGZgTzDcRQ86+gsA2C+UaHd2TI0BnZGt0drTGwpmlqNcXDDz/c0zG6tSZ0KlobjQYPPPAAZ86cYW5uDsuyKJfLbdNbYPXTf+Xd4XkeBw4cAMDzPN260+18x8bGdJtMeozh4WHy+TwzMzMIIbAsSytAhBD4vg9sq5aBPYVBkgGtP0+q9UkRX9tF6bMZio3tmlSUrdUZdgrW09LSD1SLTUyCBKgWmCjymlQUs7PPUam+ghAmQpjJvuHaAwhSJqq/xIsvPqSJizBcShQbEjAYGppEiNU+IJ0ULYoYsqwSUXSAIJjHNAttU2vWQusYf3nmg02tR3E7kEWt/oYmP6SULCx8nUvTJ6lWp/S++0bvYfLIpygV21kJGUmiy7A2id2r6Iv2kVLOkERuZciQYWOw9uUJlj2EY+pt0o+w9u1u46EMm4dsje6MXC7X5IcB8R8Q6YjbtdCtNaFb0aoKMZUq062wnZmZ0Z4fSunRzfC0E9LzyefzmvwxTVMTNSoJ5sCBA00eIIpw2UYtA5uGzTYbXQ8GQQao83rjjTewbZtisUg+nycMQ4QQhOFK8bDVSh81V9d19c99P6qsnYhsrc6w3dEa7fq2Y/9iYMSHgmqxcZwxGo0rSVEuEcJsUlHEShE7ia0lRYJ0RxAs8eKLD2lCIq1oib0/bECSz09gWWWklD17d5hGgXrjAkgoFN7CXW//3wZ2fdR1idtsQqQMiaIG+dwtSClZXHqRS5dOUqmc1+8ZHfkhjhz5FKXS21cdTwgLyxpJ0nXEqtf3IvY2/ZMhwxai9IFJCCWRF8YyeS+EUMbbM2TIMFDcc889wErriyoA1fZesLCwoNtDFFTxeO+99+pWFyllWwJhrX2mpqZwXbepSK3X6ziOoz1EyuUyJ06cWLMwbB1LtcAUi0W9j2EYmhjJ5XKMjIzobb2Os5OhFD2tMcBTU1Nrv3kTcezYMU6cOEG5XO7rniukz0spiJaWlmg0GpimiZRSt4LB1ip90nMdHh6mWCziOM6uJj8yZNjuUH4brjfT5EExO/vcQMe57bZHEk8Ni1zuVpSB6VD++3jbsZUY2XpjGts+CEiiKOiJ/IghmuY+NvZB3nbsc+SccYQwEMLQ5Af05t2hro0koFC4g/zQJEGqJWUQOHLk7xKGDYJgmSgKCMMGUeQzMvpDfOelX+b8+c9q8mNk5G7+2vf/Fnfd9b+vIj+EsHGcMfL5SWx7OCM/UuiqABFCfA14WEr5khDi6yhnmQ6QUmaRWBky9Ajl85GlwGRYL7I1unccP34ciL1AXNcll8txzz336O29YC2VB3T3HFhrnzNnzpDP56nX602Gp77vdzQ87YTWsQ4cOEClUsEwDK0kUeoXpTRQ3iSbRXzcbLXFWuMN2mx0kNhI+0b6vMrlslb2VKtV8vk8lUoFx3H6UhRtFrbzPRgksrU6w3ZAq6ojrbBo9bhYK/52EGhtsRkZ/oG27SNKEZHLTdBoXOr5+I4zvmru6j9FZAhhJV5dvfmbbPa1CYIKpdLtvOXo3+fKlf9Aw72GZZYxLJtLl/693q9cfhdHjnyKkeF3rzpG7HMygmUVV72WIcZaLTDfAeqp77su2BkyZOgPQ2/fnxEeGTaCbI3uA8ePH++L8GjFWq0JvRSt3fZZWFigVCph2zbValXH3VqWta5isHWsVkLg/vvvB26OUeTNiHbtd7xBJ49sF6TPSyl7lpeX8X2fiYkJ7r777qYUmK1UW+zWe9AG2VqdYUuRTlFRqo6Xzn8m8YEablJ6hGGNXO6Wpvf3E+3aD3pJjVGtK4bhJGapFnHMbYEwXGbFzNQGfEDgOOPkcgc7zn29/ib9RgP3ijCs4/vzRFGcgr1v3w9jWSUuTf8+i4vf0PuVS9/PkSMPMzz8A6sUHYaRx7ZHm1J7MrRHVwJESvl3Ut8/vOmzyZAhQ4YMPSNbo28ujh07xpUrV1apSNaTHtMaRXrvvfcyOjrK7OysTnsRQhAEAVEUcfLkyQ0Xqp3Il0EVv90UFzf7SX8v4w06eWS7oPW8crmcVvf0avh7s7Bb70ErsrU6w1ajnXKhXr+ElD6+v4BhODjOGIbhEASLRFGjbfytUpFUqq8ipYcQNqXinYyO3sPCwtlVZEI71Um/Sok0WdFoTAOCXO6Qbl0Jwzo5Z5y77/5ik9Fp69zbHbefyN6LFx/H82bwvNmm8fuJvW1FFLl4/jxRuBJbX6lMcWn6JAsLX9PbSsW3c+TIw4yM/OAq4sM0C1jWKKbZu6fZXkdPJqhCiDywCPy0lPLLmzulDBn2Huovz2WtMBnWjWyN7g0bbcGYmpri3LlzFItFRkdH8X2fc+fOMTEx0fU4rWqE2dlZLl68SKlUolAoaHXC5OQkFy9e1O9TPiX9KibanSdsrtJjLcXFzX7S38t4m5E8sh2wk85rJ811EMjW6gybgV5Ihlblgu8vI6VK/4pNRRuNK+RytyKEkySkNMffjo7eE/tfJKRJXIjXWVp+mfmFr5PLjWPbB7SSZGnpY1y99qUm1UlsQvq5dZEgvbSu9Brd2w8xMzv7HC+d/wxhWCGKfCCiXp8mnz+MYdjrigaOogDfnycMK3pbtfoql6a/wPz8Gb2tWLyTI5OfYnT0fauJD6uMbQ1jGA4Z+kNPBIiUsiGEuA706jqTIUOGHlF/eY6Fr7wGpkAMWQTLXvxvyEiQDD0hW6PXxiBaMNarYmh9n0qjaTQa2vTR8zxeeeUVSqUSjUZD72MYBkEQ9DxWu/M8deoUEBMpm9V+sta1udlP+ruNlyaIHMdpSsAZGxvblPncDKTPK5fLIaWk0WhseZtLN/TinbObkK3VGQaNdq0t7UgG5aOhlBG+P0scO6sgEMLAda9hmnnCUOJ5s0gZIDAoFN7C9etfxTAcXHcOwzCJTUsjwnAJIUyCYBnHGdNjXJr+vSYfjo36ZSjSIgzrBMGiVp+kyYteWlt6vWYKr776eYJgATAQwk5MWCNc9yqjIz/Yl6pFygjfXyAIFvW2Wu11Lk1/gbm5/09vKxTeypHJT7Fv370txIfAsspJfHBfYa4ZUujnyv3fwD8UQvyZlNLfrAllyLDXUHl+GkyBkcThCsck8kIqz09nBEiGfpCt0V2w0RaMqakpLl26hJQSy7IolUrkcrm2KoZWBcbMzAzlclm/rtpaPM/jxo0blEolXYiPjo5SLBa5fv26/qNHKUE6KSbS4zUaDSzL0uM5jsPiYvyH1vDw8LrOvRespbi42U/6O4139OjRJoKoUqlQq9W0Gsf3/U31JukF61EqtRJf6nwfeOCBbU8mbMTwdYciW6szDAydTDlfffXzTSTA6Og9XL32JUApI1xiAkQk8bJxAgsEGMZ+hIhbYaSU5PK34vkLeN414gBR5blhAGbyb1urRtQYQVAlnz/SNN92fhmd2mrSxEKatMjlDjUpO1rJh7VaW/o1Mq03LhCTH3FqWkyCRAghuPvuL3YcJ404Yn4J319AXb96/SKXpr/AjRvPoWyBhoa+jyOTn2L//vv0eMmVw7aHsazhxAclw0bQDwEyCvw14IIQ4jTwJs0mTlJK+dlBTi5Dhr2AYL6BGGr+VRS2QTDf2KIZZdihyNboLui1BUMVn9evXyeKIkzTpFQqUalUNCHh+z5zc3M6Mnb//v1N729VYLiui2maFItFXNcliuI/flTU7eLiIsVikVwuh+/7OI6DaZqa+FCRpe0UE88++ywvvPCCnqvvx/VUtVrFtm1KpZIeb61z74ReCvK1FB43+0l/p/F6VeNshjdJL9dxvUqlvZKmskuQrdUZBoZ2ppxh6OO6F5Ac1QqHq9e+xMjwD3Jj7i8IgipCoM1PfX82IS9iIiOXG6NWex0pASIajYusqEXSnydR8p8AoqZWjChqYFnFjl4iCjpWtqWtplq7oNtoFhbOsrD4jYSgiQkIIUDKkO+89Gm+/x2PtiUu0m0uplGMfbXCCp47g5M71DSvrkamnSyLe7QyDoIKvj+v43vr9WmmL/8hs7N/gbqe+fwRjkz+HAcOfLCJ4BDCTBJdyi2ESIaNoB8C5GOAm3z/P7V5XQLZgp0hQ5+w9uUJlj2Es7LgST/C2pfv8q4MGVYhW6O7oJcWDFV8+r6P67rI+K8/Go0GUkqGhoao1Wp6uyIWqtUqzz77LBcuXODSpUvacFIIgeM45PN5arUatm2zvLysxxNC6KjbWq3Gfffdx7lz5/A8j2KxqJUbhUIBz/NWKSampqY0+WEYhiZMFBS5osZJo925nzlzhpmZGcIwxDAMDh48yNGjRzl37tyaBXkvCo+b/aS/3XhPP/10ExGmzGbT165fb5JBEhvrJTL2UJrKbkC2VmcYGFpbWwB8/zqGYTcpHMKwyszsV8nnJ8nnj+D7N3DdGQwjz9DQUaKoQa12gVzuVgDCsAGErBAf3ap9iZQhUeSzvPwyhmFhWWWOTP58i+pktR+HUmOsbqtZBsq8cfExDKNAWiwlpZuQMyZBUG3bvpJWjEhpUKu/hpSSfP4wCEGjcTlJwFnbyLRQeAuV6ivJ56jQ51ss3tn13rQmuzQaV5i+/EVmZv6cFeLjMJOHf5axsR9pIT6sJNGltOrzO8PG0TMBIqV8y2ZOZC8iM77MAFD6wCQLX3mNyAsRtoH0IwglpQ+sz1E6w95EtkZ3Ry8Fuio+Pc9DSqn/g9iLw/d9TNMkCFba90dHR/E8jxdeeIGRkRG9/9LSEhD7bigVRrlcZm5uDsdxEELgeR5BECCEwDRNjh8/zsTEhC6mx8fHkVLieR7lclnP9eTJk7rdJQxDTNNECKHHhlhuq8gVNY9O566K8zAMqddjJ3ohBLOzs0xPT1MoFHRx3akg3yleDq1EmLqflrXy51A/3iSDJjbWS2TslTSV3YBsrc4wSLQ3/fTjQj8F319CylCTIo4T+x2FYY0gsBjKTyKwkNqepr+kZsPIJe+J3yelZHj4XQwPv0urMCyzhDAsvjv1a1y8GHtzKAVLFHkpAkAkipRloiggijqtfyGGkccwnFXtK+k2F9eNW3cMQ+D7N3CcQ7juZVz3TUyz1NEoVeH22z/D+Zc/SxDE8zEMC8fZz+23f6bt/lHk4nlzRFGs5HbdNxPi48+0iiWXu4XJwz/L+PjfaCE+HGx7BMsq9XjlM6wHmXvKFiEzvsygoO53RoZlyLB56KVAV8Wn8uhII4oiTVZYVuw+b5omuVyOSqVCFEU4joNlWVpNUK1WtfojiiLt6+H7viYoLMsiiiLCMGRqaqqrSqK12F5aWkpc8OP2lzQBoggRwzCIoggpJdVqFdM0GR8fbxtRW61WEULo9yjVSb1ep1gs6mN3Ksh3gpdDKxHmOA5BEJDP55FS9u1NMmhiY71Exl5LU8mQIUOMdqafhrCJWuxlosjFNFvXoAMIYfH+e58DVlQTzZAo1UN7rCgiSqWVNS8M67z22m9g26Oa/HC92aS4XzEetcwSnncDKcNE5WEAAtNUPiVRl7Hj+bW2r8zOPsfi0jeRMm7LCcM6QtgoYsW2y0g5ge+/SRAsrpkCMzb2Qe56++fXTI2JIj9JdqkC4HqzXL78R1y//rRuf3GccSYPP8T4+P0Yhq3faxi5RPFR6HKuGQaFvggQIcRB4NPADwO3AleB/wb8aynlm4Of3u5FZnyZIY2ht+/P7nuGDSNbo7tjrQI9l8sxOzvb1jMD0CSHIkJKpfgJTRAE2qejVCrpRJEgCKhWq1QqFWzb1m01iqhQ+6jvn3rqKX7iJ36ibfvEmTNnVrXXWJalSYp2ElkhhFY3DA8PNxXF7Ypz1Q6i3huGIZZlNSleYHsrC9ZqR2klwgqFAqZpUq1WqVarjI2N8aEPfahnImfQxMZ6iYydosDJECNbqzMMEq2mn2kiQ6lCDMPCNON2jyBYxvNmCcPYp2N29rnUMRIypf6GNkddi4AAkNKjVnudKPIwDAfDKOD7czjOOGG4TKMxjTJdzeeHMM0hgqBKpfEakCZrouR4MlFLdFeixK03K+0rK+cejxXH1so4zUZY2qfENG0KQ+/p2cS0m7GqlCG+P08QxC2unneDy1ee4M03/1S37tj2ASYPf5KDB080eaUY5hC2NbqKnMqwueiZABFCvB94mji668+Bl4CDwP8M/JIQ4oSU8i83ZZa7EJnxZYYMGQaJbI3eGKamprSSoxuUyWgul9NP+wGt8DBNk6GhIRqNeC33PE97eABYlqWPoWAYhm6JaW2fSKs+FHGyuLjI0tJS01xN09RKD3VMRVzk83ntR9JOnaCKc2W8qtQjpmniOI5Wg6xVkK8nvWQQSPuXuK6r2446taMoIkxdW8uyGBsbw/d9fZ/anc/Ro0e5cOFC0/kNmthYD5HROs9BJr9s1T3dzcjW6gwbRdrcs50aoZ0q5NDBj3D12pfwvFlcdzbxhjIwjEKTh4Y6TuX8qzr6FWKCoz1WPELCsAZAGAaJCsLC92807eP7s1rlEL/mE5ejzWRHFNUQooCUta7XQsqAev0ihw5+BFhpfcnlDtFoXEEIAylNICCK4pSbavVVTLPEnXf86lqXeo2xI4JgEd9fTM5tnstXnuTatVP6etn2Pg5P/AyHDv14E/FhmiVsezhpHcpws9GPAuTfAN8APiKlrKqNQogS8KfAbwN3D3Z6uxeZ8WWGDBkGjGyNXiempqZ46qmn8DxvTbOxQ4cOUavVqNVqLC0tUS6XdUGrFBdBEDA0NMSDDz6oTTdnZmaaFB9pKPLCsiwMw2giKNItFkqNoYgP9W8hBLZtayPUIAiaTD3TRX07dYIqzlUsrCJBHMfBtm3e+973cv78eWZmZhBCNKXepK/hetJLNor0uOmWHdXOEgRBR2VNt/YVoOl8ZmdnuXjxoo7LVef37ne/WxvXDorY6KeVaGpqilOnTul0oUqlwqlTp3jwwQc3fN236p7uAWRrdYZ1I23umW4laTUBbadYGB5+F9956dPEH3MGQsQkhBAmr776eb3/xYuPY9sjmGYxlRAjADshyN3UUWWH7yHm+JyEhFjZp9G4lGr/EAhhIqUgJkNWyJK1yA99RBly9dqXGB5+l/YUEUKQz0/gebMohYkQTqJqQX/Wr0UmtR9PEgTL+P48EOH7i1y5+sdcu/Zl7fthWSMcnvhpDh36aJO6w7LKWNZIU/tLhpuPfgiQtwM/mV6sAaSUFSHE/wX88UBntsux14wvM8PXnYHsPu1oZGv0Gmj3NBvQT+Z7cVoXQlAsFrFtm3JZyYljUqJarWryoFgscuzYMc6cOcPs7OyqhJY0FKFRKpVWERTpFotSqcTc3Jx+LX3MMAy1T0naCwRiAuTGjRt6bq0ERro4D8NQp8CMjY3pa3Tu3DlGR0d1kd9aCG9VDGt63HQajvI76aSsge7tK73G5V64cIETJ04MnNjoFadPn6Zer2vvFikl9Xqd06dPN421HiVHFq27acjW6i3Ceord7Ya0uSegv7aagLbD2NgHsaxhTHMUz7uafPZESOlTrX2X733vt3nrW39JkwimKbDt+HOuWn2FKHKRUkWxqtYYg7htRW2PUttilYRs8SOBKPH3MJOUFkmsAFHoz4A1JiGW+c5LnyYM6zQaV/S1cZwxXDfuKisW79DvUB4lrjdLGFaQMsTzZnnp/Gd4x12/0fFaxpG2C0jpEwTLXLn6J1y9+hRRFBuIW1aZiVs/zi23/M1UMo9IIoeHMYzMfnM7oJ+78BJwS4fXbgVe3vh09g72kvFlZvi6M5Ddpx2PbI3ugk5Psx3HwTAMbV7aLk5WIZ0UkiYqVIuJKqallLoFRrVNdIMQguHhYXK5HJ7nNbVPpFsscrlcU9qLMlJNqx86IQxD7T9SrVa14apCt+L85MmTaxbCW3zF0IkAACAASURBVBXDmh5XtfAoKDPXdsoa6O7L0Xo+3eJyt9L8dXZ2FojPFVa8W9R2WL+SI4vW3TRka/UWoFflxFaiF4JGkRNptJqAdsNQfpLFpf+eKCGaP+veuPgYw8PvwjJL1GqvIWWYkC3FRAUSx7PG3hwhYFAqHqNae5VYUWLoY8X7R8Bq1WMya4QwcZxbcN0rKMKkf8RETBiuXpfCsEG9Pg1I8i0Rt4aRp1L5rlbDgJG0tCw0qWFWjrUSaRsEFa5ee4qrV/9Et/2YZpGJW3+KW275W1iWMg03EtPX4aZrk2Hr0Q8B8kvAHwghKsCXpZSuECIH/C3gV4C/vRkT3M3YK8aXmeHrzkB2n3Y8sjW6Czo9zZ6dnWV8fFyblyoVgSIT0qqQ4eFhXNelUqkQBAGO4zAyMkKtVmuKpM3n8wwNDXHy5Emmp9f+ozQIAlzX1bG16faJtHdE2uNDQZEayhC1E9Q+pVIJIURfT/F7KYS3KoY1Pa7jOFQqFf2aIi3aKWtg9bVdXl7WiTq5XA7f9wcWl7tZ6GR+m96+XiVHFq27acjW6i3ARpQTNwO9EjRD+Ulcb0bPPwiWE4WD5MUXH9JRrp2IlNHRe5hfONsyukAImygKtCoiTi0xiCKfMLwOmNj2fqKoRhRJpDQwDIsgrGAIhzByk3VHJO9di9CwkFJFyt6K604DEYaRS5En60HatDWOyQWxquUkblUJidt6VlQtUkK9cSG1n4vnzxOFdcKwxtVr/5ErV/6YMIw/a0yzwK23fIxbb/2Yjq4VwsKyRrCsck/K0gw3H/0QIKeAAvBHAMnCrUKKG8B/TN9kKeXBAc0xww5HZvi6M5Ddpx2PbI3ugk5FvIqlzeVyjIyMaHLDtm327duH53k4jkO1WiUIAl1gqxSWhYUFPM/TxEQYhnieR61WY2RkZE1TVYVqtUqxWOT+++/vmFpy6dKlVWanELfQrDWOZVkcOHAAiMmQfp7i91IIb1UMqxp3eXlZt4KoaxNFEaVSqa2yBlau7enTp5mZmcEwDIaHhwnDUCt4gIHE5W4W9u/fr5OL1LlLKfW9hvUrObJo3U1DtlZvATaqnNhs9ErQ3HbbIzrhJYp8Go3LiWfTBK43w/mXP4uUclXcLHwOgKvXvpR4YawQ5kKYCXGao1Z7nfzQJCASk1L12SLI5w8B4PvLuO4VosjDskaIooDQu560u6h2FuVxaNCc8qLGTEgUYRMJl2LhTvxgDssaptG4mrTIdG4dXTmO3cagVZEggkLhdlz3mlawqFScKPIQwmw9XAypIm0XCMMKYVjn2ptf4cqV/0AQLOnj3HrLT3DrxE9iW8N6LrF3SikjPrY5+iFA/i39N2WtghAiDzwP5JLx/0RK+c+EEG8BngD2Ay8CPyel9BJW/AvADwI3gJ+WUl5IjvVPgF8g/g35h1LKP0u2/yjwW8S/ff9eSvl/JNvbjrHRc8rQHZnh685Adp96xzb1SsnW6C4YHR1lbm5ulVJj//79Ov3DcRzK5TKNRoNSqYTruk1eIU899RQQkwnFYrHJ3LQVyhdkLWVGGoVCoesT+SiKsG2boaGhJqUD0HYOaaRbNzo9xe/kE9FLITyIGNb1+FSo15966imdXJMmhOr1OrlcrmPhrnxa9u3b10TwQKz6KBQKLCwsMDY21jYFZqu9MD784Q83maCqNpcPf/jDep/1KjmyaN1NQ7ZWbwFalRNAU3zqVqNXgiad8LK4+E0Mw8ZxDmmvjkbjMgD5/C34/nJiYurynZc+TT43kSSk3EqjcRFFEsQtLaD8QGq1S0CIEFbyugcE+P4ytl3G9+MWO9OM2z9zubH43VENyxrG82aw7UP4/puaeGiFlAGmOYJtj/K+9/1nYKUFyPcXkdJPzaszYrUJxD+iktZfrShqUCreyW23PbJKFfPaa79BpfpKct6xHwqAk7uVRmOaMGzw5vU/5cqVJ/D9heSe5Dh06KMcnvhpbHtUb4sVH0Uy7Az0TIBIKf95PwcWQnwA+EaryRPgAj+SmD3ZwAtCiK8Cvwz8ppTyCSHEvyNeiB9Lvs5LKe8QQnwC+Dzw00KIdwCfAL4fmACeEUKoT+V/C/wNYBr4uhDiK1LKl5L3thtjy7BNC6mBYq8Zvu5UZPepN2xXr5Rsje6Oo0ePcvHiRXXueJ6n/xsZGdG+HapIVE/7lV/CiRMnyOfzjI6ONj3ZUYW2aZrah0HF3M7Pz2OaHZ4wJVBP7YUQbZ/Ip/0bVOpLa4wu0NG3JA1lxmoYBu985zubxkirIDpFyK5VCHfywuiF2OjVp6JTNK3rurp1SbWASCkJw5ClpSXe//73dyzcOykkGo0Gf+/v/b01r+tW4tixYzz44INdr+9GlBxb6W+yW5Gt1VuDtHIirQJQLSNbjX4IGpXw8pdnPqgTT1beEyTKxmUajUsoUiAIlqgES4CBaQ4hxFCSsqI8pRSRYAFesi32+Yj/C/G8N7GsUmKGCo4zpsd1nAMEgcX7732OF198iFr9AlHk05nrk4ThUkJAxOTHa6/9BrXa60hCndbSGXF6TNx+49NOZRInzkxTLr2zY0vQd176tFZ1xDAIgjqvfe9R5ufP4Pux8bgQDrcc+ggTE5/AcfbFexp5bHu06Z5l2BnYFCtaEWuK/ivwQ8TMsIaMH1OpR1d28p8EfgT4ZLL994F/TryYPph8D/AnwL8R8W/6g8ATMs5iel0I8Srww8l+r0opv5fM5QngQSHE+S5jbAm2ayE1aOwlw9edjOw+9Ybd4JWyF9foCxcuUCgU8DxPEwjKMFKpNR544AGdhNLOL6Hdk/R00Q0rhIjCWsREWrnR7on86dOnWV5ebmrr6Be2bet0F8uycByHc+fOMTExAaBbSNR8lpeXGR4ebjIOXW8h3Cux0YtPReux5ubmuHjxIoVCAdu2tdJGpaEoSCn1+bY7h832uliPsqUfrHVvMiXHzsVeXKs3C2nlxHZMgVkPQdOONFEpI657jfY+GlFCYAQ0+2VAOr1lBRKIMM0RZNQgCBYxzQKmWcCyyitHTZE1t932CN/+H7+YxNvSYR7xdt9f4uzZB6jWXkn2M5Ova4ukLGsfvj+HaZbbmqAKkUOIId68/p/I5cax7QOrvFUc+xbC0EXKWPFiGDnCcJnr1/80OYbNoYMPcPjwz2jCxzSLSUpObs05Ztie2Mwsno7NT8mC/g3gDmJ2+TVgQa7Qj9PA4eT7w8AlACllIIRYBA4k29MuPun3XGrZ/r7kPZ3G2BLshkKqV+wVw9edjuw+rY1d5JWyp9bohYUFbQCajoSNoqip2FZqAGV2qorqGzduYNu2VkioJ+mqvSIdwdoJx48f58KFC7z55pvU63FkniJOTNNc9UR+amqKmZmZvkkP27a1F8TY2JhWQqQLfHW+sEIYGIahr0m1WmX//v0bTvzo1YCzF5+K1mMpnw7P8ygWi/pepa9X+tw6mX5uptfFehNYNjJeO6IjU3LsaOyptXozoZQT2xHrIWjakSaWVU58im4ke7WSHErZQct20WZbvD0mMlxGRt7D3Xd/URu2hmF9FVmj2lhi9UeUOnYnQsOnVn89te/aakY1T9+fITZqrRKXtKEex7bHyecPUau9jhAGQbCM44w1eauMjr6XIFwin58kDJfx/TnCcOVvuUMHf5zDhz9JLhfb8JhmCdsewTCa2yUz7DxsSRixjH/zfkAIMQr8R+CudrslX9st/LLL9nY5Q932XwUhxCPAIwC33XZbu102jPrLc7gXl2KjHdNAlCzMIXunFlIae6GlJ8Pexl7wStmNa3TaAyStFFCpHqrYVvtVq9VVZEYQBPprGIaMjo5y//33c+XKFV544QX9eidcuHBBF9u2bVOv13VLyn333beqQFUERT8QQlAsFvn0pz+ttz366KNtyYWZmRnq9XoTYWCaplbGDEIF0asBZy8qjNZjKeWOup9pA1TVBiOEwDRNPWY7ggBiYmZ2dhYhBPv3719lRrtedCOA1OuDUmXcbLIlw9ZjN67Vexn9EDSKaAjDOkGwiBA2peKd3HnHrwJw7lu/kOy5Ygi6cpva3a7V/hkxooRQj5oIjtZxlVLlpfOfSVpKVj5XYgKl8+fjxuxjIp1IA1aS7hL7kcRfPWKSJG366lCrX8B1r2IYNo3GhSa/EdMsMpS/jbe+Nf4ctaxhLGtEq2sy7Hxs6Z2UUi4IIZ4F7gFGhRBWwihPAleS3aaBI8C0iN14RoC51HaF9HvabZ/tMkbrvB4HHgd473vfu2Gjqlbo1hcEECHDCLmY/AFnGju2kGpt6fFma9z4w/MYeRP7YCEjQ3pARiBtf+wlr5TdtEYrr4g0lPoDVorte++9lyeffLKjqagQAtd1+ZVf+RW97dixY9y4cYNvf/vbXedw/fr1vtoR1qO+UF4mU1NT+pjtyIVarbaK/AA0IaNaezaqgui1vaQXFUb6WMr0E1ZamdJ+KsqPBaBUKulI21aC4NSpUwDk83nGx8fxfb+tx8p60YkAmpmZaUtWXLlyZd1Gq+uNu82w87Gb1uoMayMdmZvLHWpSYCgCpVR8mzb4jLHRy2+wtPQtrl77Usdxz559AN+fp1XF0Y38GAxCVkramOhZSX1xiCIPw3CSlJqQIKhiCIf/fu7ntWksgGmWMc0SIJmc/NtY1gi2PdI5LSbDjsVNJ0CEEOOAnyzWQ8CHic2U/ivwk8Su0p8ijgkD+Ery779KXv8LKaUUQnwF+CMhxL8iNm26E/ga8U/+nYlD9WViY6dPJu/pNMZNhWp9MUccwgVXk7LRso9ZdraskNpo8Z1u6QnrPrIaAJLIpWd/k71MAOwVT5idjt3ulbJb1+hvfvObbbfXajUMw9CEgCoiDcNYld6i2krSEakKr7zyim4h6dQG4/t+X34Qo6Oj6yJBLMtqKqZnZmZwXZd8Pq/JgFqt1mQWmkYURYyNjfHhD394w4Vzr+0laWJoZmZGEzFKKdGaRrO8vNwU+6quuRCC4eFhlpeXMQyDcrms23osy1pFECwuLgIwPDystw2SNOhEAKnzS8+lWq3ywgsvMDIy0kTQqPaetX5e1ht3m2FnYreu1bCibtiOXh3bAZ0ic1999fP6uq14b2yU+BAIYWHbB7g0/XuYZgHXndOkgmWVdVRvvXEhGbNTO81mYUXZEqtNVr7G/iDXMc0CYegSBAtJoov6nBYMl99FGDXw/QXyuUMcOfLzHDp0AiHaiaAyDBJb9bu+FQqQW4HfT/oWDeBJKeWfCiFeAp4QQvxL4JvA7yb7/y7wB4kp0xzxAoyU8jtCiCeBl4AA+PuJFBAhxD8A/ozYSef3pJTfSY712Q5j3FQoDwEhBIzGxIcMQpAw+tHbt6SQGkTxnfZGkJWE7TUMiCRGD/4me50A2A6eMHuZgOoHu9wrZVeu0arQbUUURdRqNU0OLC8vE0UR+Xwe3/c7KkHSCgsA13V7iqLt56n/vffeu0q1shZM06RcLjcV0+VyGdM0qVQqmvhQxIGKjVX/hjiON51+shZp0+31Y8eOceXKFc6ePYvruuRyOe655562Rbzapq6Rbdtt2zhOnz7dUaUhpeQ973kPExMTek7lcpl7772Xp59+ehVB0M5fZZCkQSsBVKvVqNVquo2qXC6Ty8VGekqRo0gRKSX1eh3XdRkbG1uzpWWzzVwzbDvsyrU6rW6wrJFVppV7GapYnF/4OqaZx7bHdPxtGPq47gUkR7GsEWo1pTSPE1z6x4ohai43gWWVqFSuEwQ1DMPUbS2uO0sUJX/zS/W/jrY1G5pH59clUeRjGDkcZx9BUENKn0rlPKZZYP++v069/iqNxhtNahTLGuHI5MPccstHEpJnFNMsNaXqZNg8bOXv+k0nQKSU3wLe02b791hxnU5vbwA/1eFYvw78epvtTwNP9zrGzUbaQ8DIWxh5i8gLscrOlhVVgyi+0+clwyhRtkiEGTOoa/mbbAcCYCvRr7nmoMmKvU5AZYixF9fokZGRpifxtm1TrbYmTjbjmWeeaUon6UZ+pBNiWp/6Lyws8Nxzz2mviiiKdJELKykza0GpT0ZGRoDVxbSK4zUMg7GxMWZnZ7WHhnpNpdkcPHhQHzftKyGEYHp6mieeeEIrRABOnTqlW1IqlQqnTp3iwQcf5NixY0xNTXHu3DmKxSKjo6P4vt81kaWXNg7P83QkcDu88MILfPzjH+fhhx9edex2KT6t2Ahp0I4MOnHihFa2KCWO53kEQcDi4iIjIyPkcjmd0qNQqcQBH6qtZy11ymaauWbYftita3UndYNSGexVpItFw8gRRR6uewWYQAhw3WkgwnWv4ThjiaeFYL3kh2HYiYG0jW2XCcN68lmm/oNYHSK0h0eh8BYq1ZcZrPKj2+df/Nn1lqP/kIWFs9Qb05hGkSgKsKz9gEUQLDC/8FwT8WEYQzrR5crVJykWj3Ho0I8OcM6bg92mjNrK3/XNIkAi4HN06Anc62jnISDrAaEhuPr5r23Jk/dBJFs0nZcpYhIEgVG2gbWNIndRusa60I+55maQFXudgNpjyNboFGzb1t+nTVIty1qlNFDqievXr/M7v/M7OlWmG9KxrMvLy4RhqM1GXdfV+wVBQLVapVgscvr0aV3IpvfpNsbw8LBWE7QW09VqFSklQRAwMzPTFKurCBalTLn33nt1IT89PQ3EHhnp5Jq5uTm++tWvapWC8t1Q/z59+jTHjh3r25eiUxvH9evXOXnyJJcuXUIIQS6Xa0uAKMKo3fHbEQTqeg2CNOhkQnrixAkefvhhHnvsMVzX1dcRVmKH1fVLkzPK10QRVOpadFKntPOXOXr0KGfOnOHpp5/O4m93JvbcWl1vTGNZI03bDCNPvTG9RTMaHDZSwKaLxVxunEYj/pHwvGuJAiMCbKQMaDSuJC0w6yE/wDBKRFEVIQSWdYAwrBNFHkIUkLKBlPHf9zHJEhIEy7z44kMUi2+nUv0uN6/1JT6/S9O/x5HJn+fut/4S3/jGJwjCGlHk4ftXiaKVz0/LHMYwh7DtYVS6TRR5XL78Bxw69KPbmmDYjcqorfxd74sAEUIcBP5X4L3Exkh/K5HO/SPga1LKvwKdTf65QU92t6DVQ0DkrLhLL5LrKmYHoQQYRLJF+ry8mh+3vhRtRC4upNcyitwL6Rrd0I+55maQFa0EVNQICJc8wht1Zh7/VtYOswOQrdHrgzLIhBWiwLZtDhw4wNWrVwF0gZr297h+/TrQXkWQRtqgUxXt7fxF1L6VSoVqtcro6Kh++t9OYWJZFoVCgaGhITzP0/v5vr+qmE6380gp26pKyuUyP/ZjPwastKGo/SqVCoZhYJqmbpcxDIMbN25ozxR1ncIwZHZ2Fujfl6JdG4eKI15eXtbn0Gg0Vl0XpVIxTbPt8dsRBPfff/+qbeslCdZKfEkTT+qrYRgEQUC5XOad73wn586d02SM8i4pFot6jLXUKem42+2SCtOP781eQbZWd8ZQfhLXm9FPgwGiqMFQfmcbjW+0gI19PQxc91pCRhhEkURKF8PIA1ZqbY89+PqFEDaxusOlVLwz9leKquSccW677REuXnycau0CQTDfRCyAg+vNsLj0TUyzSBhW+h57/TAIwzqvX/jX+P4ileorRFG9aX6GUcAw8hiGjWWNIISl/T1Uwd3u/px/+bPY1n7CqLqKELnZZMluVEZt5e96zwSIEOKHgT8HZoDngONALnn5VuKF/CcHPL9di7SHwMzj30KG0bqK2UEpAQaVbJE+r36Jmb2UrgHtr8/oR2/v6ZpthlomTUBFjSA26EUiLCNrh9kByNbo9UNFqdq2rQmKUqkEoFst0kab7d7fDY7j6OOmvTa6zQdioiBNnrSiUChgmiZ33XUX58+fb4pxve+++5qKaQXTNFedx/79+xFCUC6XOXbsGCdPntSFvGVZev+0V4gQgvn5eb09nbyizFWhP1+Kqakp6vU68/PzGIZBqVTCNE0ajQaFQkGPnVaspK+LGtNxnI4kQZogaN2+UXQje86cOaMJjTSiKOLQoUO6XSftXXLgwAFNPCliqx91ynZIhdkuJMx2QrZWd8dttz2SEANxcZpOGtnJ6FbAqq/dimnTKFKrv0bseWEk63CElBaFwu0EQYVG4xLdW0a6Q8oQ2z6AaeZ43/v+c9t9Xjr/mVR7jVp/Q6IoIIp8YG3F4mARJYoUmL58kjTxE7e6HAAEOWccISw8/wZCrHweqYK79f5IGeB5cwTBMoXC7U2EFdCWzFpa+phuxRk0KbIblVFb+bvejwLkN4mdpX+C+Lfv76Re+xrwyQHOa09hI8XsoJQAm5Fs0a9R5G5P10ijE3E1+tHbGX/kXWu+fzPUMmkCKlzyUEZWomT3ZGKbYcuRrdHrhPJoWFhYwHEcHMfRrRHlcpmFhYU1SYtOME2TAwcOaLVIP8epVCqYprlKLaLgeR733HMP586dwzCMphjXiYmJpmJakQPtxl9cXGR4eFirJtKFfLFYZGlpSe+bVjCkjxWGYZNa5cCBA0DcdnLq1CkWFxe1B0oul9PKC4V0oTwyMsLy8jJLS0uMjY2Ry+UwTXOVka06niIVVLKKlFKTBDdTfdCN7On2M5Te3krQtJs/wMmTJ3uKUe5FfbOZ12g7kDDbENla3QVxwfi5bduKsF50KmAr1Vd7UoaotdUwlIm1T/x3moHn3SCXG8Pz7BZlRr+I8P0ZTLP9g8exsQ+Sc8YIw0riqWEQJyqD789uYNxBIV5LhbCQksQnZQbLKnP06D8A6Fhwf3fq15ruj+fNJkavqhWxmbBqJbOCoMobFx8jn5/clBaV3aiM2srf9X4IkLuBB6WUkVhtj3sDONjmPRk6IP30P6oHEEZY5Zx+vddidpBKgO2QbLEd5nAzsFHiajPUMmkCKrxRR1gGomRjDsVPj/eSH8sORbZGrxPt2gaUcsIwDAqFwoaTQbrF43aCevqfhmrzKJfL+L7P2bNntSloqVQil8vheR7PPPMMhUJBF7WO49BoNFheXl41L4i9SSYn4/UjXcirAlqpPbpBRc3m83ltkNorWgtlZRRaKBQoFApMT0+3Vc+oMdX36evVTn1w6tQpSqUSrusOvNjvZkJ65syZjklEacPddmRE2sy1H0VFL+qbzVZoZNG8bZGt1WtgbOyDO57waEWnAlZKD8MY6RppG793lnz+MJ53HSldYgWGDYR43gyAVkKsIK3S6B2NxtW222dnn6NWfz0ZJ1aiCGEkyjz14GxrkXNuJQjrRFFdkxcK3Qruixeb7098PgLDSJtmryguWsmsMFwmioJNa1HZrcqorfpd74cAWQTGO7z2VuDNjU9nb6D16b+IJNGyRwCYJadrMdvaNiFyFtKPdq1vxm6NZd0ocbVZahlFQM08/i2CZU8TNLC7fq52KbI1ugtUQdpuexrpqNWZmRndUqLaOvpVgqgWjn7JD4XWFBiV2uK6ri6wFbmiEkWiKGJ+fp59+/bporbRiNeWViVIOqFGqQtaC3nl8TE0NITv+x0VKRC3DP3QD/1Qk99GPp9neHhY79NOAdCtUH7ggQd44oknVrWPpK/N+PjKj74igJaWljQ5pHw0+omV7RftPEbSBEunSGP1s6HICHWNl5aWmJ6e5q677mJ5eZmFhQUajUYTMdVNUdGOkGk0GpimyaOPPsro6Ci1Wm1TFRpZNG9bZGv1HkSnAlYIO/HwWIGKtPWDccJwOTE8jfD9OIEl9rCwkDLCMIawrDJhWEvICFiJjl0vIREyO/tcU2GqPDJWUmAEECQGrCI5DydlyHrzyRDDGMX1ZoiToSNMM4dtj2EYliYiOhXcrfdHxfza9pjeJ624WE1muRhGrumYg2xR2a3KqK1CPwTIKeBzQoi/At5ItkkhxBjwj4GnBj253YrWp/9mKf7DQLohsh50LGbbtU1E9QBBvNTsNt+M3RzLOijT2c26DnvNj2WXIFuju+D9738/zz77bNvt7eB5HqOjo9i2TaVS0ZGk/cL3/Q210LR7XxiG1Ot1crmcNmZVZEClUtGkSDpxJp/PMzQ0RBiGeJ6nlSSqbeXAgQO64G1XyCvvkOHhYa5du9bxfIrFYlPM7czMDJ7naeKmVCrp+N+02qHRaLQ1/MzlctpEVEGRUWnypvX6KMWKIoeWlpaaSKxeYmVb0UurSDePETWemhfQZCD7zDPP6FYhhSiK+Pa3v61TfjzP09fT8zx9f9PJMukxYeU+phOCFDE2Pz/fRE7BYBUaWTRvW2Rr9S5GJ3PMTgXsxYuPryqmff86YOD7N5K1Vq0JEpBIGelY1zCMvxpGnu+77ed5/cJvsREfEIVW5YLyyMjlDtFoXKY5YUYipYdlHQA8pKwTkzDoiNybgXhZjVtzpIQwrBGGbyBEDt/vvqa13p/C0FFcbxbDUOayzYqLVjJLCDNJl1nBoFtUdqMyaqvQDwHyK8Bp4CXgG8m2fwfcAbwO/Npgp7Z70e7pv1G0kYbg1s92jlVv1zYBIAyBWbR3nUpiN8eybneCYS/5sewiZGt0Fxw/fhyAs2fP4rouuVyOe+65R29PI92O0Wg02haXvWK9xIfCaoX8ClzXxbKspoJZGbam36+SZTzPY3h4WJullstlTZy0tqy086JQhWy3c2pNPnFdV7emKJVKsVhkaGioqfUiCAJNMhUKBa1WUOeU9ihRPh9pc9Zr164BK8axilhIk0NBEGAYRlM8cK/F/iBaRSYmJpidnW0iLhzHYWxsjKmpqaaUmFZEUaTjctX9VIk8ihR57LHH+NCHPtQ0n/R9PHnyJEEQNKk9DMOgUqkwNJQuvgan0FhLFbOVCMOQKIr0V/X9TUC2Vu9SrJX00qmAXa0M8XXhHRMN6nOg3foQR7lGkcf05T9kvW0vzbBWKReUh0lMIrcnWHx/CccZRTCMH8yCBDmQ+fQCQRguErcFRaQJGik9wrCyStXSitb70z3ppZnMOnTwI1y99iXCsL6rWlR2JsAfZAAAIABJREFUK3omQKSU80KIe4CfAz4EVIE54N8DX5BxQ1qGHrDep/+d2iZkPWD8f/nBTZnrzURru4t/vYYx7DTts1t8KHYCwbBX/Fh2C7I1em0cP368LeGhoJ7wv/HGG1iWRblc1iqKfpBulTFNs6uRaS/H6galZlDfO45DGIa68FfHCIIA13W1iqNSqbC4uMj4+PiqojmNqakpnnnmGebm5rSKoxtc19UKD9X+Uq/X9TyVSqVerxOGoW5PKZfLAFqdkladRFFErVbTY7S7H+p6q+tcLBbJ5XKrFBWwkvAD3Yv9VoWK+pmA9bWKKDVELpdr6xGyFlnWet6t/37zzTd58sknue+++9r+nLdrMyqXyywuLm6qQqOTKmYzoQgyRWy0Eh0q0WgrkK3VuxfriSptpwwxhE2lOoVSfHSHn7S9CHx/MWnd2JgCJJcbW6VcGMpP6gjczgoTH8+bw7KKvPOvPcbY2Ac5e/YBqrXvbmg+/SCfvzVJw0lDYtv7+vbj6Ka4aPfa8PC7shaVHYJ+FCDIWMf0u8l/GdaJ9T7934zkj+2Ctu09jRBMX7cIwe45X8gIhgyDR7ZGrx/pJ/wqDnd+fn5dRVL6PaZpUiwW10WAtItNbYUqgk3TZGRkhBMnTvDlL39ZF3mKjFFzUk//h4aG8DyPoaGhruTHqVOnqNfrmmRZiwxaWFigVCqxf/9+/b1t21SrVU3KqEjgdHsKxGqMer2ui/RqtYpt29q4VUXyrnVPlEfK8PAwIyMjVCoVgiDAtm0cx9HXpFux36r4WFpawvd9bNvW8+u3VaSbGuLpp59el8dMK4Ig4Pnnn9ctSGm08+NQ6UFDQ0PbTqHRDZ2IjfT32xnZWr07sd6o0tZi+nvf+20q1Zc77K38PdIwiRUPigzZCEyEsLVyQakgFpf+B1HUSyuoIAxrOhb25kBgGDkMw8Ew7BQJJFFGprZ9YNMjY7MWlZ2DvgiQDIPBep/+b/e2iY2gbbtLwSSq+gjH3HXnmyFDhq1DOy+HdNuLin7ttYjqVrgGQdAUI7sWLMtqau/odewwDHn3u9/NsWPHOHjw4KpWizAMmwpfWLuAP3PmDK4bP4zu9Yl5FEVUq1Xuvvtuzp49y9LSUlNCzczMDJZlaSJEkTNqHsqvZHl5Gdd1dRsMoImTtVAul7UBquM4lMtloijixIkT+rzWKvZbU2ksyyIIAqrVqiZAem0V6cU7ZHR0lEql0hPBsxai/5+9Nw+S5DrM/H7vZWbd1V3d0z0YDgbDIQEOQXkJBsFDXJAUIUJaipYM2CvLqwjZFswNI4Ihy1bEOqQ9bO1Kdmws+YcDCq4lGQ5JWIUYpCGRMrRLQLQAGoCAWYhYgQRpksMBCAxmGpijr7qPPN7zH5kvO+vsqp7unu5BfhEdU5OVlfkyqzq73pffoRRPPPHEVKGoSqmJCqDrhaSC4zASHCnemtitqtJq9XksqxJZOgavByaAFMwEfzcyP7YQ4LpVLlx4iHr9O1y6/BWU8lCqvf1LAfDRGrrdi7x2/kEsaz8CjwWWVeLEzf8lly5/Jarm3cpNyWSO7Utl7GTLTIqDhIkEiBBilRmMW1rrt3x117TYyd3/ScTJqLaUceseRIyy91ilDEGgscuZQ3EMNyJu1BaeGwXpNXp2jMtyMIoBg+2sJwYmg2NSdsO024LhSf52k2GzfyFE3DIyympRq9UQQrC+vj6UPzEO1Wp1R5PNIAh44YUX+sI6Nzc3YyJifn6ebrfbp4oxx5nNZuOA0lwuR7PZnFkZYaw6tVoNrTVLS0t9k/xpJvuDdpFSqUS1Wo1Jm2mtIkZFY7JQms0mjz76KPfdd1/fOO66665YbZM8HzvF6uoq586dG8oDgeGGo+uBMFRQDZEc+0VwuK5Lq9Ua+klarXYT6bX6rYFK5SO8fuH30DpAyiyWVUZKZ+YciE53hXz+Znx/Hs9bIwi6mGYVKR3AQSlTab5bVi6T1SFRqkO7c55a/VsIkScIGuyUZAmCva+8LhbexdGjn6ZafZ4gaAMiCl+VgMB1r2BZJd512z/bszFsl/+S4mBhOwXI/85BKHVOEWMUcTLKPrL5Z+fCy1jePhQNKuPsPZmbiiw/cMd1HNlbFzdyC88NhPQaPSMG7+ybLAelVDypnVaxYSwqS0tLtFotyuUyruvGxIHBTiazg9aVcTD7MRN0GG21OH78ON/73vfibfu+j+/7nDp1aqxCoVKpUKvV4tdMcyxGbWJyP5LnoNlssry8TKfTGRssaxQn5pja7fZMk2ET6lkoFCiVStvW9o7DoF0km81SKpXodDozkQdPPvlk37kw5/1rX/sap0+f7jv3xWIxtvwIISgWi+RyOdbX1/tsQ7D9+6C15vHHH+fNN9/k/Pnz8Xt76tSpvoYjz/N2tQo4uf9J6o29Chs1Kp3tfkZVYu8x0mv1DY61tae5dPkrOM4CnlcnCLpo7fP2k5+deQJslCSOUzZbR6keQjg49iI99/LuHwAAVkSwaHy/EVXajlKhHBxIWUYIwcobf4LjzJPNHsN113HdXlwVDKCUy49+9Hl+eO4390SdsZP8lxTXDxMJEK31v9incaS4BjSfWUEHCt0M0IFCWBIdKJACOR/W3h30BpUb2d5zWDFoS9JKE9Rd1v/k+2RPzqVqkAOA9Bo9O0YFQTqOg2VZcdOGmbxNgqmRrVQqFAoFCoUCjUZjJuvMdjBkwiSYHA1DfiSbQJIT2ocffphSqUS3243DR3O5HN/+9rd59tlnY+tFtVrl/PnzzM/P8/73vz9WlSQn3ObYR43NLBtF3iileM973sOzzz479niSChjP81haWmJtbW2qcyqEwLIsstnsjsNKDSFx9epVXNeN31vP82IbUS6Xw3Ec2u02jzzyCJlMhqNHj460towbe61W46mnnuKll16K1Uie5yGE4OMf/3hMWuTzeT72sY/x/PPP0+12pybTTF7Ks88+y/z8fKx2evbZZ8nlctcU5grjFRzJx7uJIAhot9vbEhtJAm1a5PN5isVi/LMXSK/VNz62JsDzZDKhsi4IOlSrz7O2Nls45smTD/DDc/8c32/heesAaA2ZTKgIse0yvr/bygodWUcABEq5SJmdwfpyfSCEot05j9Y+llXEsgRB0ECIkMwpFN6B5zXo9d6g3TlPoXDrVOqMWe0sO81/SXF9kGaA3ADwrrZRbQ+kACnQKiQPBpOQDnKDyk5zUVKLxt4haUtSXZ+g2sP4TVM1SIrDiHPnztHtduNcCnOH3fM8lpeXueuuu/jyl7881eRNKYVt2ziOw+rqKsVikc3NzV2b+E2bA5IkDIQQrK6ujrRYVKtVCoUClmXFgaTtdhvf90daTGq1Gi+88ALz8/M0Go34uAxx4vs+xWIxJoySY0iGtw4qFs6fP08mk5mY55G0mHzqU5/iiSeeiCtizfbNmA0hYZQrjz322EiCa9aqW9OU0263CYKA5eXlviyVXq9Hq9VCa43v+1y6dIkvfelLAH0Vy5PsT8899xxzc3N9aqRWq9VHWmxsbHDx4sWRn4VisRg37gy+B+VymWaziVIqrnNutVqxQmKaMNdx9pTdJDhMw4+xn4wjNnZSRZ3NZvuIjVE/5ncixcHCYcxSGDcBbrZentoakTxuSxbx3ItorbCsHJnMErZdptdbRam9sZVoHQASrfddIbVjhJYXAB21v9yCUqH9JfwXPG+N8LiCiCifrM7YiZ1lt/JfUuwPZiJAhBB/F/iHwGlgqIpDa/3hXRpXihmgfQUi+UUzekKBv9pBlGysvHOgG1RmITLMut7VNqobIAoWVimTTsp3GUlbkmp4kT1UICyJPOCKorcq0mv0eJgsBjOxdl0X3/fjZg9z995Mbqe50x4EAbVaDc/zyOVy5PN5Wq3WPhzNaBjVRbfbHbqjX6lUWFtbiyeSxgZjXjcKrVaLSqXC/Px83I5jzp8haEa9dm5uLp5QDz5/8eJFjhw5QrfbHTmJdhyHbrc7FBaazMcw5Ec+nx8ies6cOTPUdDJtWOmgPapcLsdqkvvvv58HH3wwJg2azbANQUqJ53l9x+m6Ls888wwAi4uLXL16deT+jKokiU6nEysp1tbW+ogiy7Li4y6VSnEeySgYhY5t2zHpZ6C1pl6vo7Uml8vhum5MmCSVHNeSQ6K1ptPpbKvYGLRKTYNMJhNbnEYRGqVSiUKhgG0f3Ht86bV6PA5rlsK4CbDWHlp79Hobkaoig22Xhybfg8etVJdA9cjlbkapLp3ORXY37HQU/L57p9dap7s/SF4/FL3em5imHCnDa3lIhIj4/zBZnbETO4tR7ZhtK9VFKXfm/JcU+4Op/zoIIX4aeAx4EvgY8DiQBz4KrABP78UAU0wBS4An0CpSfSSuVzoI0DWF9hXStg6kpWSWrInkuqoXgFbolkbZEivvpJPyXUTSlqT9AIQApdFC4V1uISyB2z48dwn2G1ppUBp0NAmMHu8V0mv0ZDz55JO02+2+yZa5+/yLv/iL8SRaSjn1hMxM8rLZLJlMJq5rvd4IgoDV1VWg39JhCAQzkZ4GJpuiWCz2ERNPPPHEyIm9CTAdpSox1hmjQBi0K2SzWX7+539+yIpx+vRp7rvvPp588knW1tYQQnDkyBF+6qd+auqmk+3CSs2xTlKPJHNBgiAYm9NiWRa+7/P009v/yjUaDfL58Mt1r9eLsyk2NzeH1jUKmE6nEzf8mABcMxYpJQD1eh0hBI7j0Gw24+fMeqatB8Lfg/e97319jTvjoLWO1S+TfmbNbgFiVdY4UsM8HmwzOmxIr9WTcVizFMZNgNHQ660hpRXVs/r0emtRvsYWzHEr5dPrnY8m7Ypu98J1OBrYCkU9DDBjFfFjrRW2XY6umxZKeWQyb4tfMUmdsRM7S/jZ/K1Dp1x6q2IWevy3gd8BfgPwgP9Za/2iEOLtwNeBp3Z/eCmmQeamIu5aG7oK7QZb7ViWREgRTl5dReXvnz6QxMDICtwxREZy3UBpkDKclDd9yDsH2uZz2JC0JQWb3XACn/gbowMFStM5u3EgP1fXCq0jwiJJYiSW6cHnVPK5MV8aZmgD2QHSa/QEGAvFIJKTtHPnzu1I2t/r9ajX632Vs9cbQRAMWTrM3XalVDxRngbGMmOUHcl63EGYEFKjpEnCKAuMqsGMQUrJ4uLiSELDYDDTZBxGBcAmlSSTKmkHg0+73W5s8Xn44Yc5deoUL730Eq7rIqWMSZAkjP3HfNa2I9SCIKDVasWtNZNg3jfzGS2Xy3HTjck+8TwvVoZ84AMf4OzZs7HNyZAl+Xwe13XxPI9iscj73/9+3v72t49tRhn8mfXzLaXc1opi7DyzNCbtBfZp/+m1egIOa5bCuAnw977/a9Hnyny2DGHZH87c6a6gtcR1LxG2mPhcXwLiMBEgYX5JSHQESGFx9Oh/wvrGN+j1ViNCrRiFoupt1Rk7tbMsLX0iJTwOCWYhQH4M+J8wPUxQBNBavy6E+BfAbwF/vNsDTLE9zJ165m2C9U48yZJzTmh90Rrd8Q/sJHVUBe44IiO5rrBkmHciQHsB/moH7StERl7TpDzNFdmCaR3qnN1g/U9+ADoM1w1n/wJZdA604iapiooJjYis0ObxEKGRIDUOF9Jr9ARMej/PnDkDwOOPP77jCdBuWl9mrX0dhJQSKeWQpcNxHHzfj60Bycn0duh2u/R6vZgkME0lZpzJ7A+lVGxDGKVkMNBaUygUhmws14pxZMm4CmSDTqfD5uZmfM6MIiKfz7OyssKFCxcol8tkMpmY4MnlcnEWCAyfU8uysCxrYuuIsb1IKbe1UZltmxpj854akgGIiY0Pf/jDHD16lK9//et4nhe/xoTFOk74/eCv//qv43VmgRBipBWlUCj0/T+Xy10XYsN8Jo3yxfw7alny331Aeq2egMOcpTBqAiyEA3QiO8kWqRAu34Ili7TaL7P3NpdpcVDGMQmh1QUkudzN2HYZ113D82pcufpvkdIhl7sZKR18v47Axvdr26ozUjvLjY9ZCJAuILXWWghxCbgV+OvouTpw8K9MNyiG7tQLgSyH5Acwc/bHfhMA4ypwR405ua4sO2Ewp7kLH92VEllrx1kgB6n69SARMfnbF5E5C9UDlA5zQMoOImvtqeJGJwkJNQWBkVBiHEIC41qRXqMnYNLn4cKFC7z++ut9k/nr+fm51n1ns1mOHj06ZOkoFovU6/W+StVJjS6jxrW5uYllWX22C6N4MDYL06izHSk0Lq9krzCuAvnJJ5+MVR35fJ52u027HQbrZbPZmAgx9h0pJffdd1+8Tdd1cV13YkXtJLLJtL+Uy2VyuVzc1DMJhUIhzvBoNBp4nheH2pqA3i9+8Yt9la+mnjiJceGigyTGoA2lVCqRz+f3jdiYhcBIrnNAkV6rJ+AgTD53M4S1VHwXrfZ5gqARZ4BYVpli4VS8r1de+Ryt9jmun+LCEAmHB1Jmse0FXHeVbHYZyyrR6byB7xvSXaCUR7d7ESEshLDJOEf46F3bO8xSO8uNj1kIkJeAdwN/Rehb/CdCiDcAl1DO993dH16KSRg1QS5BPIHXWs9cJzsNAbDbE/NZKnD71s1ayJKDqrthCKwVkiIyZ0/MApk0/lnsOHuJg0TEGDhHC/gNNz43AMoNsBdydM5uUPvL8/hr4aTBPpJn/tPvIHd6YYu00AO2kQS5MfjcRBtJinFIr9ETMInUGJyYHvbPXqfT4cKFCzERYZQBpvHGhL8KIZibmyOXy9Hr9djY2Jhq+5Mm547j4DjOROXH4LbOnz/Pgw8+OGRJ2W2My/hYXV2lUqmglKLb7cb2FgjtTUIIbNuOyZ5Go8EjjzzCiRMn4vE+9dRTPP/88/R6vT6yY1pVhQkm9TwvrlSehFF2mSThtLa2NvJ1Rv2xsLDA0tISvu9z8eLFOOTWEFmf+MQnOHXq1FRjnxXTEBmjlt1ASK/VE3C9J5+7HcJqCB3bPtZH6FQqH+Fv/uZnabaM6uN6/N2RSOmgtTokgacGAssqUSyc4ubjv0i1+jzN1itRNbAhczRgatkVoGi2XmZt7emp3sfUznJjYxYC5EHgHdHjfwr8W0KvIoShTf/ZLo4rxTaoPvE6zadWwrvxtsANFNW/+BGVe2+lcu+tOyYotiMA9mJiPksF7uC6zpE8XqCRc/3e4XEWmu3GP4sdZy9xUIiYZA5G8a7jVL/2KoHSfUSVdXOJjUd+iO74scXVv9pm/ZEfUvnUKbLvnJ+4jxS7hvQaPQGHndSYFUKImOyArWwOpRTLy8u85z3v4aWXXoozKsxEc6f1plLKuC1mfX195tc3Gg3q9TorKyt87GMf4+677564/qQsj3HIZrOsra3FmRmlUimebDuOExNA5jyYz4yp5TUw52h1dZXHHnsMz/P48R//cT70oQ8RBAE/+tGP4iDWWbGTulcIiZxyuTyk3Bj8Gax8/fM//3NyuRyOsyXH9zyPb33rW1MRINOoMZL/HmBVxn4ivVZvg+s5+dxpCOs41cgoQqdS+QiXLn8F112NglH3PzcqtOCIKBcjrI0NcZCJkLDJ5e0nP8s73/mrieW/yosv/hKb1U2kdOIA2S0Yi6Jz4MN0U+wPpiZAtNaPJR6/IYT4AHAbcAx4Xh+m0uhDjs7ZDZpPXQzvnkuBDjS0fFQxnDgvP3DHjqwfzWdW6J2vIWyJLiUsNIGid6HOpc99E9XxEVkLKx9KiHdrYm6yJnay7upD35naQrMdsTCLHWcvsVtEzFRBnqY5yLQZxI+h96MqrRcuE9R7WHNZcrcv4l1sxP8vfugYrRcuo3tB+LfTkFBKgxvQeuFySoDsE9Jr9GRcy+T+MMJM8k1TTRAEscVjfX2dZ555hnK5jFIqDtJMvmbWc6WUiqtVdwKjuFBK8dRTT3H8+PGxhMakLI9JrzEEkKkArlar5PN5FhcX40paQ6RPY4MybTbPPfccc3NzfUGhg0TDbsG07Pi+TxAEOI7DT/3UT3HrrbfuaHv1ep1sNtu3zHEcGo0G2Wx2KoVGitmQXqsPNnYSwrqdamSQ0HnxxV9CykxEfFyP3yEb267geasopQm/wB2Gj50mnzvF3NwdQ890uitImSVUfVgMEzkaxzl64MN0U+wPZqnB/SxQ1lp/Plp0B/A14G3At4UQ92mtt/1UCSFuIQx3Okb46XxIa/07QohF4P8CTgHngf9Ca70pwr+uvwP8x0AbuF9r/WK0rV8mDJIC+F+11v8mWv4B4GHCWrHHgP8h8lqO3Me052A/sa1NQ+mw5QXCEFCloRvsSKmQVEVgSXSg0LXwzpUQAlXthfvK2+iai3YDhC2RuSiM9Do3r8xiodmOWJhlW9vhWqxChojB2bpbptwAez4b1f9uH+QZP7dD9F6tUf/GBZACkbMJWh7B99eZ++TJPlKj/uTr0ecx8UdchOMI6qObIlLsPtJr9FsD07bMJJtetNYsLCygtY6tE0KI2GZRKpWwLIvNzc2YKNkJEbKb7Tdf+tKXOHr0aBy8mlR4jMvymJQlcubMGXK5HJlMhlarFWdltNtt8vl8rLxIHu80JIjnebz55pv8wR/8wW4cdoxsNhsHyho1iskJMYSFqaQdRX4MkhTjFBmLi4tx840hM1zXZXFxkXK5vKvHlCJEeq0+2DAhrFr7uO4aSrkIYVHInxr7mllVI83WyyjV5fpxXQFB0ECIDFI6BEGHw9L6ovFHWpLyuRPRe7Ye3fDYeo2UGTKZY0hpk80s7/+gUxw4zKJF/FXCcCaDLwBvAr8UbedfTbkdH/hHWuv3AB8BfkUI8WPAPwae1Fq/i9AT+Y+j9T8NvCv6eQD4PYDo4vvPgR8HPgz8cyHEQvSa34vWNa/7mWj5uH0cKBhCwm+4fTaNztlQnutvdsGS/ZNbAdrXO1IqJFUR1lyGuEO76RFERIgsO+GXKFuCANXYumjvlkKic3aD1Ye+w6XPfZPVh74TH+92yN++SOXeW7HLGXTHxy5nqNx760iywV7IhaRGAsnxz7Kt7Y7FvIfkLLx6j81HX6H9/62hegGq66PaXkgqNF2ChktQ6+FXe/gbXfLvP4p2A1THR/sK1fHBUxTef5Sg3gvXb3motofq+OH23ADtBSGBZfI1rgGtFy6DFEjHQhD+ixTh8gSsuWyiGcacVECK8LkU+4X0Gv0WQJJk2E5lYEgQrTWO49BsNoGtDAYzua7X61Sr1XgCbFQSe4ntrBBaa65cuUK322VlZYUvf/nL/O7v/i7nzp2jWq2ilGJ9fZ2rV6+yvr6OUopqtdq3jSAIcF2XbrfLlStXqNfr1Go1giCIiQ6tNe12Ow5BTRIOO1GzSCkplUo4joNlWfG5nlUR4vs+2WyWY8eOUSqVyGQy5PP5uFHFBNdWKhXK5TJzc3NUKhUWFhZYXFzkyJEjLC4uUqlUmJ+fZ25uLg4xNdvJZDJ89KMfjS0+Wmtc10UpxV133TXzsaeYGum1+gDj5MkH8P06nc4KSnmYStqeu8ba2ugAzVB90P89WMoczdYrvPjiL/HcmU/w4ou/xNra06ytPU0QNAmC/bxxOHg91yjlkckco1B4B5aVH2qlOajo9S6jlMeFCw/1LT958gGEcMhkjhAqQMJjtu0FCoXbkNKeOkx3be3pofctxY2FWTJATgI/BBBCLAMfBe7RWj8lhHCBfz3NRrTWl4BL0eOGEOIHwM3AfcDd0Wr/hrAH/Tei5X+sw28izwshKkKIt0Xr/pXWeiMa018BPyOEeAqY01r/+2j5HwP/KfD4hH0cKNQef42g4cZtG6JkIyzZZ9PQSqOaHhod2g60Bil3pFRIqiJkzoYKBHUX7YeVp7KSje0womSjawrtBzsKWR2Ha80WmdZCM43CY3BbWml0oLZvItEaHdlHGk9eQKORQkIAQkpUENB46iLOTYVtx5k9NcfcJ0/22U+KHzq2r3aSoN5D5IbVMoOqjuKHjlH7+vkoAySaMGggY1H80LF9Gm0K0mv0RNxI9hfLsrBtm1KpxObm5sRjy2azlEqleJIPo8/FYAOOscNYloXv+3uSoTKNwsKEkgoh2NjYiK0uhrBJ2lmOHDnC+vp6XNPbbDZptVq8+eabdLvdsfsyjS9J7OR4i8Ui999/P0IIvvnNb/LCCy/Ex2nO+TTHDMQtOvfeey+nT5+ObT/G9mIyST7+8Y8PWVhmQVJVM0ueSoprQnqt3ga72cIyK5aWPoFjL+L7DbQOkDKD4ywhpT2k6DDjdHuruO4amcxNOE6onPK8dYKgQc9d7bPF2FYRx1mg17vCfqkuDLmhtQ+oSNFyG5owIyrMzDgc+TxB0CII2vh+s295X9aK2MpaqVafn+lztNshuCkOJmYhQHpAJnr8k4TyOVPbtQFUZt25EOIU8H7gb4Cboos5WutLQoij0Wo3AxcTL1uJlk1avjJiORP2cWDQObuBv9oOSQ1BbEeR85khm4YsOai2D0FIVJTu3lkby2DuhczZIAV2OXy7/cZWkJuVd0JixFWhQmKX6ln3MvQzSVrkbp1n/tPvoPncG6E1pZKl+HePk7m5FJI+JiPD5GConf1h8mvdqciDSTBkhyFBjPJiv0gQay5L0PIQTn8eyqCqI/vOeeY/dYrGX79BsBnKyK2FHOWfOJHmf+wv0mv0BEyyjti2HYeFHgYYm4rv+7HCA0ZP2ovFIrlcjitXrsTLJk3AtdbYth1vP5PJcPvtt/O9731v10gkKSVLS0usrq5Otb5Rsiil4rpXQ9IkCYX19XW+8IUv7MoYYXq7kUGr1eLy5cvcdtttXL58Oa7QNeNzHGeqz5lRiwghYlvPXhIVye2n2Bek1+oJOAgT0EC1KBRu7VPCaa378iOS48xkb6LbfYNe7w20Po5lOXjeJra9MGSLabdfo1C8Ddddja4Ne0eASFlAqTZauwiRjQJXBafe/qvMzd2RqBvOEASHybKsUao11OgyOjz3V5kFOw3BTXG4MAv7vt1nAAAgAElEQVQB8k1Ced0K8N8Df6m3YovfSSjfmxpCiBLwFeDXtNb1CXLbUU/oHSyfZWwPEEr+OHny5CwvvWY0n1kBKYHwi53J91ANj+wtIavc14Qix+dLTJNB0Tm7Edow1jsEUiLnHIQl+1QRg4oJaVtU/v7pXW0jmZTNkQzmHKpLNSRFskp1GwLDOVZg4eff1bdMdaeb/PRerU2lyhCORbDR3cpqKVgIKWeyhIzK4Kh/4wJznNwXYqH4oWPUv3EB5SXUMkqPVHVk3zmfkh3XH+k1egImTfr3Ux2yW2GsnueNrEIdxNWrV2fetiFWRFT/urKygm2H12cTFHothJFSil6vxy233MIbb7wxdaYJENt4DJLv6+B7bBQiSikcx0FKied5U5//QYJlGvzt3/4t733ve1lbW8PzvL4slVGVuIOfh6Q1qFQq9dl69pKo2EmrToodI71WT8BBmICaHBCzbwCluuRzW2rh5DhDC4mg232TXu8iUmTQBAiR6duulLnQRq66ifaVvYJpuFrC89bR2se2i9xy4jOJBpXf4uWX/1WUAXLYVJJy4mfi1Ve/wMWVP8T3WyOOezx2EoKb4vBhFgLkHwF/QdhPfhH4TOK5fwA8N+2GRKjF+grwRa31V6PFV4QQb4uY5LcB5lvbCnBL4uUnCP84rLAlvzPLn4qWnxix/qR99EFr/RDwEMAHP/jBfU0E8je7yDkHVXO3chw0EGicxARzO8vHNJaS5DqykkU1PFS1h320yPzPnurb/k7DPA2SxzLKRmLNZfAbHjIj4z+vyguwSg7+2lYt4CgCAtgXq8i0hETv1VqY2RHo8OtDoNB1hc7bzN19y/gdDCCZwQEhqaK8/WtWyb5znjn2z4YTE13KtNGE/996nCC/lO5f33y+VOKzprYsSfE6KvEZNGGx0TaGHw+vH392J+xz8vp7cuoM0mv0BEyaxM7NzQ3lR+wVDosVR0pJuVwml8vRarXiyftuWWFqtRqNRuOaz4eIKmwtyyKXy/HJT36Szc1Nzpw500d2eJ5HpVKhUqngui7VanXbY9nJ2M6fP89v//Zvb/takwtiFDdJssWyLIrFYpxh8uCDD+4pKbGTVp0U14T0Wj0BB2ECevLkAwl1RA6lukP5Ec3WKwRBG629iAgpRr/HFk7mJnq9FXq9C3helkzmGI5TjkiUU3S7F1FqrxUXmiDoYFllbLuMbc+Rz52IG1S01ly69Oe0Oy9zsMNPx9mEFLX6t4ZUIBCSH6+d/wJCSISwCYIOr50P1YHbkSDTkF8pDj9mqcH9PnCbEOIIsKH7vzn8j8Dl0a/sR5RC/QfAD7TW/1viqb8Afpkw/OmXgUcTy/87IcSXCQOaatEF9+vAv0wENf094J9orTeEEA0hxEcIpYD/NWHA1KR9HBgYO4osOKiE9QRL0HnxKtkTZfK3L26r7qj95XmCugs6zBGRZQcsEVtKOmc32Pjy2ajRxUKWHZyjBZQbYBXsvm3l3r1A7l0LWwSG1qie3988MrJadWv97VC486ZQbdDT/WqDD26pDUYRELWvnw/zNrPWSFJiWsXGNJiWkGi9cBmRtRAZiWptWZSsgtO33nYTfr/aRWSs0HIE8fXf3+zgvtGcMMln7AR+9CS/f/3B5635LFY5g1aazvfW6Hx3bZhkmLC9qfa/Q6tRii2k1+jJMHaEQUgpR2ZAHEbMatmYBN/3qdfrNBqNPbMH7Qb5IYTA8zxs2+ZTn/oUp0+f5vd///dxXTcmGZJhr0ePHkVKSaFQoNVqbbuPnSh2plnfWHgqlQpKKd73vvfx0ksvIaXEcRza7TbNZpNCobDnpMROWnVS7BzptXoyrucE1GR6NFsvo4IOSocNMPncKd59+p/FE+0wyLSB1iqylfi47ioQTrhd9xJhpoZCqR693pt4XhGtO4CFUvv1N0fhupfJZo/FdqKzP/xNKpc/wNXVxzgcjcuSsNp21HIx0h71+oX/AwjQWhEqYWyEkFxc+cNtCZBpyK8Uhx+zKEAA0Fqvj1j23Rk28VHgvwK+K4T4drTsnxJeRB8RQvxD4ALwC9FzjxFWdr1C6JP8b6J9bggh/hfghWi93zYBTsBn2artejz6YcI+DgzikM6OH4YYRwpEOZ+JCQxgorqjc3YD/2oL05Gr3YBgPQAJqu3R/u4a1cdeRffCZToICDYD9HwWkZF46x38jW6/pWQKbEc2TLqrby/nKf742+h8Z5Wg4WKVHPL/0RKyaONdaqGVpvHsG+hAIxDongI02lhXbIkOgnCyHSjq/+9Fsq9W6f5wMzwPUuCvdag99hqZU3PYlezYCf+4O/zepRZIgcbb4qK1RtV6rP/x9+PtBdVemOESrhCrXYK1Dld+58WZJvwmoGoQm1/+4VSvf0tCEP5uRBYypEBIETbVCIGQJB6L/vWlAEnisQjfyvixiP7mJrcJwhJxbk/8OLl+cgyf29vDT6/Ro3HTTTfx+uuvDy1XSsXhoIcdu1lDuxfb202YnBKTh1Iul7n99tsB2NgIP2bJ+lijruh2u1QqFT71qU/xyCOPoLWeeJx7qdgJggDbtrnnnns4ffo0x48fj20orutSKBTiKtq9JCWq1Sq5XH+DheM4+6aKeqsivVaPxvWagJpMD6U8fD8s6dEaMpkFggHC4sKFh7DthchaEk6yoy+P0VdmgZQWWku09tDaJwhqZLM3ReGn+wvfDytvhZC47mWuXD1w93+nQFIJIhBCks3ehBD94bRra0+jVCfxOh0RPTa+vz3p3Remeh1CeFPsD2YmQK4VWutnGe0rBLhnxPoa+JUx2/pD4A9HLP8PwN8ZsXx91D62gzZWBgPBTBWByg22JvtK0z23Sev5S3ibXez5LIUP3ET27XPoQCPzFsUPH6P+/5wPf88lkLfCebQX4F5uUft3USaHJUISA9C+ovroK7gXj9L895cSVr7ERFuBbvtsfuVcSEAIQlI1OhRV7YEtEZZg48/ODd+xT9oOBu7wKzcIW0DMrhoe1ZVXwBIxoTAL/JZP48rFkc+NFMLV+ycwuu3TqY6WF/Z+uMmOhYeBHrl/f7XTv2AcaeTvgdJh1IR85ONrmPDLCetH+5+4/uAYphmzEAkyYWvZyO2ZMc/4u7nvOMhji3AYr9HT4OLF0deTFAcTUso4iHUUtNYcOXIkfpxU9xjFR3Jdg1/7tV/jK1/5Cl/60pd2zc6zU9i2TT6fjwmNZMbHgw8+uG+kRKVSodFoxAoQ2LIMpTi4uFGv1ddrAnrhwkMo5eG6Vwm/6EpA4vsNstljfZPsTneFTOYIUmbxvLVEi4qKcj00Wg++NRrXXed62E3C5pTtJ//XB6MsLombiARImcNxjtLrXQBAyizZ7E3YdpnBcNqwHjd8L/rhYdtzU41odJjqMK5nW1GKa8O+EyCHDd6VdnjXfpyk31g+JuDN3zwzfvsNj9pKc+zzBBqaPiqhBPDb4ePB3QZtn8aT23zJ16C7wdCyrQEptAfuq9uH602FYB8v9IJogqnDybCK/oUtEiYajr2cRxad/gl/POFm6459YsId1Fx6F+tbk+6I1MneVsFeCgOwsAT+eofu2Y3wtbYIz4GGwh3LOG8rDpEGSdXA4D7diw3a31nFv9IOx1W0sbJhnZnyAuxShsV/8O79O8cpUhxSHJbsjRQhlFITyUzTlALDk/VJtpU/+qM/GqkE2m8Y1co4QmM/SYm77rqLxx9/HNd144pdpRR33XXXru8rRYppMO0EdDfRbL2M51XZmjgrQBEEaiiDJJ87QbtzHt9voJSLlBlAEATJ7/Pm++/WZHwr6zbFFkbNE7aUHiBw7CN4XlgbLIQTkx8wbI/qdFdwnEU8b21o27ec+Ay7hYPQVpRi50gJkG2gfYV/9YD6w5ME6bVsI3GNtpcLqJaHcgNkxsI5XsRezPffse+T/Av8jQ6db0d1hlJAViJtK0y67vgIW4aTfluEahqlybxznuBKm6DlYZUy5O9YIvv2ORACd6VB+9urBM0ewrEBjfYChGOhuwEia6GVQte9/r8vAHkLaUvmPhmFd7a8cN2GZ66jIATKDSh97OaZ80D6bT65sZki2VPzW+stjF9vO+Tns+T/zhKr/+d3EDkbkbjZIzPWTLW6KVKkSHGYMMmaksvl0FqPnKxPyiw5COQHhASHECK2uAxiP0mJSRW7aTtMihsd5i6+520w7gv14CS7UvkIm9UXEKGnFqVctPYQokCYPZH8bqbGPE4BIESGbPZtdLsXGDz/QjhknGWElORyJwgCD9d9k05nhVzuZqR0huxRJkMGBJ63jlHz2PYC1erzPHfmz3ZFrXEQ2opS7BwpAbINrJJD+SdvCSfwlqDPy2+Fj4Ul2Pyzl8duQ8xnkI4EAcFadzJhETbgjl5HgFwIa1TVZi+0l0CsRBDzGXTNnfj6sSqzvE3hA0fpfncdMhZWwUb7Cu9Km/x7l8mZybsRUUSyl96rNVr/IQwHJaqppRugyxIR1fmJrBUHhwIEbY/e9zeQcxlk0UG5Aa1vXsYqhXe6mmfejO0VajOUNYs5J7YBaS8ALzqQgoXMWGHYqK/AU8z9vVMx2VD/xgV0y+87fll2QIgdtalMW/d6LbWwo7JUrLksQctDJM6j9tRMtbq7gd0MlU2RIkWKnaBQKLC4uMjq6mqcAXLmTKi0PH369MzVtfsFU3Fr23ZczzuO0JhESiSxWwTFqIrdSe0w04wtRYqdYr+sBcm7+OO/nKuhSXa1+jyZzDJBECpAhJDRV+Aw5DTFdhCJfzWOUyYIlgZUGzLKchMo5eF5G5HVyEIIjdu7QqHwDoS0+eG53+TChfBzYjJkHGeObPYoSnXxvBpCCHruaqzW+MHZ38CxFwlUa0efsYPQVpRi50gJkG1gzWeZ/9SpbdebRIBYRSeW8irHQruJu1qDpIQQ4/MyNKiqi7WQRS5kw9wLpRG2RJQcrLyD3wrQgYryQ0RIChjIyI5h7BeBjm0Y9lyW4I0WwpHITHTxdiyUG9D51lVKHzrWN5TO2Q0aT1/EvVAHwjBW3fbi49EtH1HOIByJyFp92Qe664PSyGz48RNZifIC2n8bBUNZEpmR+OteTAjpdgAFEWZomMwHQUi2OBJ7IYeOQlHNhNzUuFb/4pXwfFgSWbSRGRuNvib1xCAR4NxSxrvYuGZiYFzVbu7HjhB8fx3lBf0tOQPvy7Tj3cn4pq0BTpEiRYokzN+/3SIlgiDg1KlTrK6u4vs+SilWVlZ49NFHue+++w4kASKlpFQq0W63sW2bcrm8LWkwipRIYq/ra8e1wzz55JO4rpvW5qbYE+yntWDwLv44vO3Yz3PhwkP88Nxvks+doNl6JQrgXKLbvRJN3CH8srk3rVk3FvomPnheI2rG2Voe5n7M0euFzctC2PTdJRYZ/KA19Dl59+nf4t2n+zNkpHBQ2ovf57C1ZwPfb1Ao3Lqjz1hal3u4kRIg+wDtKUREKoiSjd5IECBDQR7bfGlTmmCjG9pQMhZWJYcOVExaiJKNrvZASuyj+dDOUgsDQoUlQ/+hycWwJUIKtB/gr7XxLYHQEARhda4o2cicjb/ZXx3ZObsRt9AYxkO3/S1SJcLCfbeFVb0NF5GRWxtQYdWtsLZIESktgqj2V+bDu2NhhockrtTtbI1dOKENxpAtQUeFypCMxFvtkD+9ABq8YhtsCW5EBEU5HdpV2At5rKKzleFiHsQKGp1QvGy9Wd1XqiERYIVEgFft4r3RRBQdZOHaiIHGMyuolhceryURBQshJd7FxpatZ0YSY7eIi2lrgFOkSJEiicXFRTY3N6+ZlDBtLkEQ8Nxzz+H7frxNpRS+7/Onf/qnE7exk1rba4WUEq01i4uL/NzP/dyukQR7XV87rh1mdXWVSqWS1uam2BPsp7Vg1F38Ubh0+StImUFrSa3+bZTq4vt1bHt+ZNZEimkh0dql270YERzhnEIIm2x2OfpabvJTfMCK2nUCtO4g5U0jPyd33vnFvs/Kc2c+0fc+u+5aVF8cRHXps3/G0rrcw42UANkPBDpsbXEk2t+FL15G3ZGRBE0XQXh5CEkFiSg4WKUMuuPjHMnjfOgYnRevgiVQtV6kEImICyIViAZ6KlxsCXSg0DUX7SsyS4V4152zG2x8+SzaDRC2taVYMaoVR4JSseIjrvV1E8oFKSDXLxHUnsJeCL9o+Q13K2TWECq2DMeNRlgWsuyEdbMmlNYKQotQzqb2715F3HsrALXHXgszQ3wNSqFq4WuEJSn/5C3IgjPz6e+8eBWRsWLSSbkuWgKuQs5b4FgEPZ/2t69S/OAxYhZFJ+6AJgiWeLs/3IzJrbChR6EbCuYyBA2X/HsWyd++2E/IxOSN+Xdr+8aqtFvERVDvIXL9lwzhyDSHJMWBhKlANf+muH7IZDIUCgWazQmB3xMghMC2w2uPeU/HkRie503clm3beJ63K58JKSWFQoFWqzV2ewsLC3Hg6f3333/N+0xir+trxwWxCiFwnP6/nWltbordwn5aC0bdxR8FKTMo5eO6l4iq9NDaxfOi/LtdCeV7q0GQy52g17sUkRvm3DkIIel2LzOcn6JQauuLr5T9179xn5PB9zm00ojI+jT5teOQ1uUebqQEyD6gcu+toRJisxsqEUa1M0HY/GFFJMF2UDoMAQW0BDsiPOyFHKWffSf52xf7Vs+eKNN8ZgW37SUsNjoiQrb2H49LClAK3Q4o/UQo5zLKD+2GJIZWKm44iWHGnofmMyssP3AHQHz89kKO/PuW6bx4Fb/RCy0ska0l/75lsifKbP7ZOVR74EtsgjgSBQuZs6ECwXqUERKRIjJno9yA2uOvEdR6aFeFIax5C+FqtK/QvYCFX3zX0Dkyx5gca+knTgyt5292EfmtXx0dhIRPSNBEpy9jEVR7kcpl6xxPKkFt/80lsEJ5XywZVxrd8sncUt5x3kfQdMPxJmxIwrIImi7WfLTNJKGiiYmUpDrGruTwWx7CSdiZXIVdyYXnOPG6wayYFCn2ClprGo1GPDF2XZdms0mz2aTVasU/Ka4fut1ubP+YVG07CMuyCIIArXWf2iPZADMtwrt8Fr7vY1kWR44cYXV1dWY1iGVZLC0tcc89YQPomTNncF0X13VjhYrZZqFQiBUnexFeutdNMeOCWBcXF/E8L63NTbEn2E9rQfIu/iRImaPXO0/YQiIRQqJUMqQ5/a4zGwRC2DhOmW73DYSwKJXeTbv9Gkp5gEDrHkI49OeFhCRINnuUIGijVHeqz8mgWiNUf/g4ztK2r52E69FWlGJ3kBIg+4D87YvxJPrS575J4AahfSRRy4oM80Yq993G+p/8oD+7YxSS11oFqumy8J+fjvczOJF3ojv9MmMhShn8tQ4gYquLqrmRvUQjZKS2kBKZteJtNp9ZCW0fRo0xanJrrlOuxr3SGjr+JJpPXYytHrJg03nxKtkTYaf32KBsER6rantb+y/Z2PNbLLAOFMF6pEqQETHRCUNirZyN7vhjyQ9j7RF5G7/hhv+PjsHAXshFtp5IUWFJdBAgrP6AUqNomRb+Zhc556Bq7pYyh1AFY0goM87tSJoknMX8kA1JewpnMb+V9zIFyp88GRJggY7VPAJB+ZMnJx6r1gliZUC1MlYRo4YJmH61S1Q/PUjcJNZNCZi3BqrVKo888khMdPR6qSLpoGFzczMOAN0OUkps2yaTydDpdOLlSYXFpHaYcds0NhQhBIVCgW63O1EFYkgWy7Iol8tjFRzG8vHUU0/x/PPP0+v1cByHQqEQt7zsVUDoXjfFjAtiBdLa3BR7ht2yFkwTpJq8i99u/2jsttrtH6FUl/BLroPWilT1cS0Iv8N5XgNQaK1ot19DygJKVfvqgoWw4n/DS3aAEA63nPgMly5/Bdj+czKo1ijkT9Fz15DSjm6epPaVtxpSAmQfcOlz30RkbdA6zLlQgEV415zwLj9ShOqI2xcp3X0iJAf86S+qqhvQfGaF/O2LQxN5b71D73wNUXIQtgxtFoEOny/ZWHkH3fTDSbxtYS9HEjE3wC5v3eExygdRstGbvdHXfBERAkYdMgbeqzWshVzfBFy5AdVHX9lqbRnYLlJA3oKmH27bjkikpo/XbSHnMlh5B9XwwuwQ6COSVM1F1T1As/rQd4aIA0PwxHkqGQu/0WPjy2eReTsmGwZtPeQkNANE3kJrHSp4BkiLaWCIFauSRTW8SFkisZfzfcTWNCRNkiQRGQvd8WOb1E7HlyTCpiVfIApAjEUj/RqYSYqY3cK+EDCqf72UfNk/dDodLl68OPK5bDZLsVikWCyOXSfF/kApFRMPkzA/P4/neXQ6nZEEhWVZFItFOp3OtnaXJLTWWJZFqVRCKUW9XieTyQwRZkbFYRRFQRBQq9V473vfO3H7d999N3ffffe240i2tmSzWbTWuK67oyaVaZtirgWTgljTFpgUe4HdsBbMEqRq7uI/+Y1bx24vVCVA+LffTTyzH99iblR4dLsrGN93ELQIghZh+4uFEDZCSLLZtwFhbodSXWy7yLtPh+/j3NwdU39OBtUa+9U0lOJgIiVA9gFaQHA1kmAXbGiFE3ito7v8WiOydjwhzZ4o0z2Sx7/Snm4HAlAqDisdnMjrTpiPoVv+FmchCLNJquGXP5G30PUArQK8NyKfthXaUgziCXreCRtoRhE0emvCaQieQXTObtC7UAelUfaWdUU4En+1M/I16HDMwtXopHrG2HZ8HSonfAWBQhScMJg1iSCasdoCd609RBwMWluCjheSMVojFnMx2VC599Y+W1NmqYDz4Xm8V2szEQODMMQKlsBaysVExfzPnIrXGUXSKHeL/DLnN0mSaE+Fp8qSWzapHYzPnKudvO564noSMH3kS0qI7AlyuRx33nknxWKRQqFAqVSiWCxSLpfJZDJYloWUks9//vPXe6hvefR6vdjeNwpSSt73vvfx/PPPo7XGtu3YLmNsJUopGo0GQoipA0211szPz5PL5eh2u9RqNbTWfeMxZEuxWASI80qEEORyOV566SWOHz8+dpI/TR2taW0JgoBWqxVnZhQKhR03qWzXFLOTce7FflOk2E/sfpDquOtM+nf92hBg2xWCoBmpPsLzadvzLC58jNW1x+l0VpAyi+PM4TiLMfkB/aSGITRMU892hEZqX3lrIyVA9gGq5m5Nglo+FO2w0cRU0loCQTi57a00aD9/aTgDYxIiciAOER2TUYEfqT6kQEsBkc1F1V3spQKq5fa3dwWa5hMX8NbaLP/ie/qUD2GtLOGOIxJnKw8knHCqrj+ktIgn59GkVCsVhplW2GqnGZeREmi0CvpmrcKSaGH2rcFV2EeLocUnWfc7cL50y0cV6SMOBq0tuhmGMgnbCu8KJsiG5QfuGCICkqqL5jNhkNIsZME0CovB9xZCVUeyqWcUSQJgFWyWf+3Oqccz7tiuhUB5q2ES+ZJid1CpVPjpn/7p2OZgCI8UBw9BEIwlQIw15fz58+RyOSqVCkKIuOrWwBAVUsqprTBa69iGo7XuU5YYZYhRfHS73ZhcEUIwNzcXV71+9atfjceWJA6mraM9c+ZMTH4kx95ut8lms0gpeeKJJ8YSFNOqR8aRHIPjXFtb45FHHiGbzbK8vJyqOFIcCFxrDe7a2tPU6t9Ca4WUGRxnCccpTxFy6QDjvnunRMdewfdrif+Ffx88b5MrV//veKlSbXq9DjcdvQ+AF1/8pT7lBhB/ZkxTz0vf+W8pFd/Frbf+ekp0pBhCSoDsB5ITcA10AuR8Bt0LkFk7JCUcibvWpvdqbexmJkIR53yMy6gI/2PGEU7sraUcuuNjFWz8McxD79trrHz3ryn95MlY+RBsdgGJNR9aZIJqLyRERBieCiDns0MWjXhyXna2iCE0Qc3FmsuAIxIhrQNI5jzIxLGYSuDoWOZ/5hTrf/y9mGQZhJAitB11gz7iYKixJrLPyPJW2v0g2WAwrTXFrDuOTNhOYTH43sJw3sg0JMksmOXYUqTYb0gpyecnJ/inODiYlLtRKpW4dOkSnudRrVYnqkV2AqMWMeGqg8uFEH1ki2VZuK5LvV6P18/n80MEx7R1tNVqlWazOVK10mq1KBQKbG5usrCwMESkADF5YYghgLm5ubHrDW7DjFMpxerqanxMJkh4JwqUFCl2GxcuPITvN6OJsQIktj0/lXrDkCfGVqGUR6/3JnAcKe2JIZfvOPUrvHb+wTHPRplsKfYA0V3c+PG48yy4uvo1VteeBDy0DnDdNb7/g18n4xyJ3uuraN2Ltidpd87PRJ6leOsgJUD2G9HvuGp4YUNIdKc+6Hjo5gyqjxFofuMC7RcugxCoeo9ASuScE9pbGlHwqiYM2NQgshb+1Q4oHRIYk67tQbh9PnmS5QfuoHN2g80/O0dQc7dqbzVbZI8V+qjlgEXDTM5lQmVh6m0r995K89tX6H17bapzmDwWWXZiIiB/+yL2cgF/oztMpogocyXQ6ECjpE/n7EYf8VB7/DX8q+1QUSL7v4CPCzedxpoC104mjKwVHsjzmIYkmQXTHluKFClS7BRaay5fvjy0bBCGFJk1CHXSdseRMkatkUS9Xmd+fh4pJWfOnAFgZWUFpRS2bVMsFsnlciNrYTOZzFjLThAENJvNsUQKED+3vr4en4dGoxG323z1q19lbm5u7DbMeBqNRt/5M0075phSAiTF9USj8X38oJ5YovD9TRqN72/7WmN9yWZvott9EyFkKA52r5DJLHPy5ANjsx/m5u4glztBt/sGW1aMyoBCIcXuwQLMdWgacikMS9XaA8KMEK0Vvl/F8zbiZpf+9T2kzFyD9WkYaXbIjYFUJ7zfiLI38BTaDQjWO3iXW6iN3niL4SDGvWvaBH32wqwRAaraQ0iBLGf6bCoib4eWF9PmMs21R0Dr2TeSu4tIdsPqRP+3Q+VFUO2hun6f+sBeyMU1v1bewV7OYy3myJ6cA8C/0EQUJvByVpMWKcUAACAASURBVBSEasgWX4cEzmaXYLMbq2DmP/0OrHIGazEXtp8kW7QSihyRtaj+xY/onN3YOi5PhQGtC9kwuHazS9DxQuvPmPBQf7MbBqImT9cI1UWSTDAEEZaILTPbIX/7IpV7b8UuR7XH5QyVe2/tIyJKP3EC3fHxrrTxLjXxrrTRHX/m0NNZjy1FihQpRmG3LEnJNpdrgVJqaEyGUDA2qlEwy5vNJo7jsLq62qe8CIKAer1Ot9sdWQs7SdFi6nPL5fLQWC9evMjrr79OvV6n1+vh+34c0BoEAb7vI4TAdV3W1taGyCGzjUajEeefDMIc0yBpkyLFfsMPmjMtT6LTXUHKHLZdJpc7Hk+S0Zp3n/4tILRK9NzVPnvNq69+IbJQZCmVfgwpc4CF48yTySwn9iCI/N8pxsC257DtIwhhM/4+ux1fD8OqW5jNJhygtYoJLkN2DE5mQmJ3O+vT9DAKo8HPz9ra07uy/RT7h1QBsl8YzKOwktkUM36ZG7d6bA8RCFdjHy0QNF2Choe1kMU+ViRouuh2EAaEWjIKE52SAAlABwGrD32HoO0j8zZyPguAv9pBE4QkiI5sJmhUw0NGDTcwWcEQ1+zmrOEA0yR6KrS9FJ1QNROFoYpElW4yT8Nte6B02IaS3G6kwDEERJ9FJ2Nh/siphoequ2RPzo3NvphWdbEb9pRpgkj7yClxbcLN3VaUpEiR4q0H06xyLZgm8HQWJENUDbFiLCYmEyS5rlknCAI8zyMIAqSUzM3NUatt3SVuNBpx/W0SRuEx6jgWFxeHLDi9Xo9arYaUEsdx8H2farU69HpD6Ni2jVKKZrMZ28KS2yiXy2xubg69D8YSNIq0SZFi/zHu93z73/987gQ9dxXLymPbZWy7TBB0ENhcuPAQtdq3QAgymZuwLBGHo15c+UMymWW09ul0zqOUCyi63UsUi+9CCInnbWJZJTLOEu3Oq9GEO8UWJAuVD3PnnV9kbe1pvv+DXycImihlbC3mLqkGAjLOcRynjNIeWvv0epdRapYa+wCtBf3hhQbhNU4IC6W6E61Ps2D3w3VTXC+kBMh+wTJ3myKv206/CNrEJMNY6Cj4FFBtH5SO7Qt2OYvKBgSbXezlPP7l1vTKE8Kh+w2XYL2DrGQxJEEctBoNTCsdHqYfqiacd86z+tB34lpWhBhqJKk++kqoTKm54/cf6KhC2AJXhWoTHeac2OVsnzUjSRR0zm6E1hZDgERvh6q5yPlMTEAMEhRWPmSmVd3F3+xS+8vz1B5/jaDpQqARtsQ5WsB55zz+i1cnWlNgf8iE5jMrfeQUcE2WlWlsNylSpEgxDrtBXBgrx27BWFbm5+dpNBrAFhFgqnCTP+Y1hiQxpIPjOAghmJ+fp9lsxgTGpz/96T4ryblz5+LK3WQGiWVZLC0t8dnPfpannnqKZ599FqUUlmXF582oQpJZJKOOp1QqobWmVqvhui6O41Cv1+Nt5HK5vmad5GvN/gZJmxQpDhNOnnwgynwAKXMo1cXzaiGpiY/SAQIZ54KYcFTfb2HblaiWdSuHQmuXXu8KpeJtnHz3v2Rp6ROsrT3Nd7/72TQRZACWVYoDSZeWPsGPvefzsVXEkkU8fwPbnovfF6VcisXbWV17HKV8TN7L9JMSlSChRPSTfK1ECBul3Hhc14pOdwXbnu9btpsKkxT7h5QA2Q/kLOgmvrSIKRUXozBBGBEj0GAqaAM1VEdr7AzaU7OPoxjmdwSWRNW9mCAwQavCsRAlO8z28BUiY5G/8yidF6/21bKqjodVyvQ1phhyICRTmKh0kWUnzC2R4YqG8BmnpjDqDt+WgN6qPlRhFbDIWFz63DdRHR8ChV0OyYOg44VVwVJu1Rmba7QA7QZ46x38ao/8nUe3rcLdDzJht0NQp2mnSZEiRYq9QjabpVAo7CoBAuD7Pp7nUSqVqNfrFAoFms1mTILkcjl6vR75fB7btmk2m2itOXLkCPfccw9nzpyh0WiQyWTIZrNks1lc140Ji4cffjhuYul0OuRyOTqdsOrdqDWEENxzzz2cO3eOF154AaVU/ANhRW4ut0WQb25uxq83RIYhacz+l5eXyefzsZ3FNNmYc5l8nWnFKZVKQ6RNihSHDeFd+N/qy2iQwkFpD8vKY1lZtPbRGjxvLVQgqC62XaTbvcSoyXfGOcKdd34RIFY2qFT9MQCLk7d8ZqiS1rwHnlfFtuf6lBNB0OLq6tdiC4shnqScQ+teFGaahIx+khOhUAIuZQml6gPrKzKZpb7a3GtFUmEU72UXFSYp9g8pAbIf6A3csdkJ+WFHNbbTkqO+wovUHdpXqK6PzIVvt2p5YUbHWmfyWAb3VbJx5sMvUbLsoKq9eCJPTkIzQOQtZM5GWxICHbfGJEM0VaDQbQ+/G2AfzcdBoPk7j+K/eDUkNZLhpUkyxBHIgoPM2SjLQysV2XgIj1cK7MVwjINtK703GnEOih44cJG1EHkboTSq4eIDVimDaoR/5Kz56LEZmwpJBa01uhMg5i28V2txQGzzmRWqj75C85nhlheYnkzYSf3sXqhMprHdpEiRIsVeQGs9FEY6CMdx8LzhSYnJ+hinQmk2m5RKJZaWligUCnGuhpSSo0ePcurUKc6fP0+1WuXEiRNDVbGPP/54rLbwPA+lFKdOnRpqYtnc3GR+fh7HceIaXNu2sW2b06dP87u/+7t0Oh2EENi2HQeTttttfN+Pw1VtO/w7vry8TLfbpV6vx1W+ruuilOKee+6Jx/jwww/HChcAz/OG8k5MtW9KfqS4EbC09Im+Ce9zZz4R37XPZJbodt8kbIhxCYIOSrnccuIziQaYZBaFRad7Pv7fK698Dt+vkjbCmC/mkmz2BJblsPLGn7C6+pf03DWCoIFtL5DJHKHnrtJunyeXu7mPOHDdDbT2ECKD1haG2FCqQS53Es9bi6xIZjIi0Do5n0oq63tsSeRVNK6j5HMndtWaMkphtJsKkxT7h5QA2Q+YhqdBddYs8HdwsQ10fI0KNrsEBRs6QWQj2T5sSFgSbQGeAili8sM8J8sZVMNFuwEiY5G9Ywnq3tBk3VhbAFTXR21GjTNKhVXAORvlBniv1qjce2toVVltRy1WIjxnlqB09wmyJ8pbCoqSjTbbEkQHqlEtj+oTr/epTrz1TpgdMu5Y7dD3bZXC5HzdC9AdH7RGVrLInN2nONl6oUAHKlZYTNPyMi2ZsNPGmNSykiJFihsJg5aNUbj55pspl8u8/PLL9Ho9bNumUCgghIirZ8flkHS7Xe69996ZCQCzvmlYqVQq3HXXXSNrcaWUNBoNlpeXYzVGUi2ysbERqzEGx+i6bqxWyWaz8bJsNott2/HzrVaLj3zkI33Hcdddd/WRNCYwtVKpxNvSWqfhpyluWAzmguRyx+n1rgCabNQMs7T0Cc6//q8TLSIiCvGk7ytfp3s++v18qxEgNpnMQmxhabd/hNY+2ezNOE4Zz2vg+1WCoAlItFZ43jpSZiObkYPrXsVx5uItau1G/w6Gl2q63RVsu4zWXSyriFKdaH2NEHbffnu9N1CqhxDZqAlGkcsdx7JKu25NGaUwSltgDidSAmQ/IIhrYTVqZySImXfP+lqjWNBA09/aFmx7/daeMlXaIEXfhFp1/PCpciZe5l9oDjWSQKhI8NY7qJYPfuIAoqYYKuEXsN6FOv6jr2Av5Mi99+REO4lRRQhHov0wfyQkZRyQgtazbyDLma263U4w3lYjwqBTo5CRRQctBW/7jQ+HuSWN8CItLBkqTvpOkg6XRwqL3ayM3em2UstKihQpbiSMam1JQkrJ/fffH///3LlzsQLDcRyazbA9YlwIazabHUt+nDt3bojgSK57+vTpodc+9thjfbYVILbZDKpFTOaGUXxMOge9Xo9f+IVfAELS5erVqwRBQLlcplAo4HkeL730EsePH4/HNEjSZDKZ2LJjkIafpriRMXjXXgibTGZ5yBpRLNxGs/UyRkVgJujZhL1BKY+d38k8vFiofJCTJx+IJ/6gyWTCDBUI7UQh8REAQRQ+6tPtXqTXs6LnPIKgEysntjDquvf/s3f/8ZGV9cH3P9/zY34lk2Q3yS4/dsOCEtAqCEXB1Qf2EaqsWmgfrTfWVrC9iw9Yb9u71Wrtg4J9qljbYitSaYvgj1YtWuWpropyr9hnRUEQVFjisi4h7LJJdjfZ/JqcmTnX/cc5ZzKTnUkmyUxmMvm+X6+8JrnmzDnXnGSumfPNdX2/eXx/ls2bfp2R0V0Yk8Oykvh+BmPmik+6bhpjTmF29plwmwTxeE8h+W09lqbMn2Gk1iYNgKwGJ6y2IuFFdBQEcSysDjdYWpEtDQwA8wOiSydRNRaC40eVaCwJyt9WIzxu/EUbS2Z35G0Lk/erujh3z+hk9sD4ie8ZMlcuNxrR8pNZ8uOzzA4ep33HVnovO+eELhXPoDh084+CpStF5QWNMcGslDDXiZ/JYbwyieMKM/ikkEMESpeLlMymaHcwY+GaRIsgGGJA2uzCDIvi2S6Fwywz/8ZKcnnokhWl1Hrh+z4DAwMlF/vFMzA6OjrKVj+xLIv29nY2btxYNtABnLCUJSp7u9Bska6urkJukEiU7DSVSpUNpjiOU3YJDwTLe/L5PL7vlwQ2ouUtxTNNPM9jz549FYM0UXCoUiBGqbVofs6J4v/K9/RcwvHjb+CZoTvCZKdtbN3yeydcxPb2Xs7k1JPM/8CdyRxk//5/YHr6AOsx+AEwObWPwcHbC+f14Yffwqw3Urg/WKoiWFYs/HmWuVwdLtGyFEtccrlxkoktzMwMlcnzERCJgfHxvOdIJLYUls5MT/8S3/fwvFEcJwi+2LZLW6qfvD+NZcWwrERhaZMuTVGVaABkFUjcxkxnMT7MRRQsnA1JzGyO+NY03uGpcMkFRUs65u8ovK02GCJFtwYIl3lEF+5VcSwkZcPxLL3XzgUjosBDyeHKXJzP7D3K1H89W/54vgmDMabouZmwPK/P5O6hkpK2ZbtXId+FxGxM1sf4JgiwzBcFg6JjhuUN5y8XOWE2xaY2MKa0Ckx3sjDDYvL+5eXfKJfrQ8vPKqVUYKFKMpZllQQmxsbGSmZgRElUi/OIiAjt7e3Ytl02Z8euXbtwXfeEpSzlAgzzzV92EgUZXvOa11R8XCwWI5fLVZwFUlyNJjL/eUIQLFloOUulZTua/0OtVaOj3+PJgQ9gWTEcp5NZbySc8XFjoWrLoee+TCzWSyKxFd/PcOi5L9PRcU5JEGRs7AGCy6IcpR9afZ4evC2c/bE+2Xaq5LyeOKvGxvezxGInAzAzMxg+0kLCwpfxeA+u28WFF34dgPu/fyHZbA4oX9kKObHqiuv2MDt7kHw+E5YqD3JwnNX/fgBdmqKqpgGQVbDxjf1BXosjM4Dg9KbovHwbMHdhTT4cbKOAQKUAhYC4RaVn8wtEMqLZHyYIMFgpB3GscMbF4v2WmI3Tm8QYc0Jgo5qL8yiHhfHyQc6RKI9JNJM5ylUUPW9hrjqLBEt3FlvuUSnfRdsrT2Xm4WHyx4M1g0U5lOaWEtkgbQ74QcLT+WV5I0uZTbGc/BuVcn1ESWE1l4dSSi1sfHycL37xi2zdupVYLEY2my0ELjKZDDMzMziOQzqdZmJiAt/3SSQSXHbZZWVzdniex9GjR+np6Sk5zmIBBlhekKG3t5ejR4+SyWRKqt2ISKH8bnd3d8ljys00qWY5S7llO0qtVYODt2NZsZIKI1F7T88li94fmckMFS7WS/8LacKlHetz9gcI2ewRUqnTgeC8BVVxinNhnEY2dxQRB8tKUFxFIcjZ0XNCTo72tuczPXOgkI+l+Hjgk0w8j1hsQ0nVlaBqTze+P12YSTJ/to9S1dAAyCqYP4vATjnMDk2UJOkU32Bm84WlMmUDFOHsEBOTIJkpBokVlZ2NSsEmHcQW/OmgpCuWED+3m9zgJFiC1RmbS0S60KyS2Fy53PmzDqq50I9yWIhjB7NO7DC4EwYfcCzsjhgSs8kNT0HxGm8D4siiyz0WyncR35LmyOceByQoBRyzwPMx2Xyw/4RNrCdV0/wYy8m/USnXR5QUVnN5KFV/lmVx8cUX8/3vf598vsJ/pFRTKp4dMjExQSYz977hum6hCkpHRwfxeJxEIoHneaRSKfr7+8vm7HBdF2NMSSAFqs+XsdQgQzRrJJ1O4/s+Y2NjhYSoUUneyy67rOxjdDmLWs/mzxKAYFZCdLG92P2RZGILnjcaJuUsDoAIwTKOxZMxt6pgiUvpeZufC6N4GZLjtGFZKeLxuQDy/Jwc0SySeHwzs7MjzM0EcXCcTp7//D8DOKHqimW5vODsWzTYoVakIQEQEbkDeD0wbIx5Udi2EfgisA04ALzJGHNMgikBHwdeC0wD1xhjHg4fczXwF+Fu/9IYc1fY/qvAnUAS+AbwLmOMqXSMOj/dsv/hn909hNXmYCeDD1ZR9RF/KrtwxRcB8XxMOFPESgclYUm6+F4eJx2j/eItwUWzVXrRXLLMYlMqOJYt+ONe2ePg5fG9fNlZB9Vc6Ec5LKy0G8w6iRKqhuW+nd5kYSbMkc89HlSFEZkLxiTsqpZ7VJqhkTx7I/G+DnITXiG4ABTOU/GSnlpaav6NhXJ9aC4P1QjrbYyG4CL6kUceYevWrYWypQstu1CNUVwidj4RKQQrHMchmUwWAgmdnZ0liT+LZ3JUmknR09OD53mrEmCYP2tk06ZNGGPwPK/iDBJdzqLW41g9X3GVl4jvZwoX24vdH+nru5bHn3hPmKCzdHyplKtifTBFuT1OPG+R4oBItCypOOnp/JwcxRVVfD+HMR4iLu1tZ85bvqJVV1TtNWoGyJ3AJ4DPFLW9F/iuMeYjIvLe8Oc/A3YCZ4ZfFwK3AReGg+8HgAsIRqofi8g94QB8G3At8ADBgH05sGuBY9RVuf/w532DP50rBD4gqD7iT2Wxe5NYMZvsc1PBXLzoM7gT5MYwOR+nNwxgWHJC7oqFAgLF7VFAZPZ40XRb1wZbMDM5jOfjT3i0vfLUqvY3X7RMxko40BVUWjF+HknYbLzq7JLHtu/YyuTuIfAN4ggkbCzHXvFyj3IzVfyZHHnb4tDNP2qKWRWa60M1oTtZR2N0VB51fHyceDyuwY8m5rpuYUnIfNESStd1yWQyXHfddQCFZKEAs7OzTE5OksvliMViDAwMVJxJcemllwKrF2BYztIUXc6y7t3JOhqry5mfj2L+xfZi90d6ei7hhS/4KI8/8W6y2SPzjrK+3w98P4fnjSLiVpVYtNpysdVUVNGqK6oeGhIAMcbcLyLb5jVfCewIv78L2E0wmF4JfMYEn3YeEJEuETk53PZeY8xRABG5F7hcRHYDHcaYH4TtnwF+g2DArnSMuir7H35HgvKtRUxYCSaqXgKUjrnhBz6nN8VJf/yrZRNnLuVCPgpgRKVerZiNn8kFszVswrKyMWYeHl40GWmkuE8SszEzuSD1RtzGCmetlCuV23XZacS3pGu+3GP+TBWJ2cEKo7xfkm+jeNvVtpy8IUrV03obo4svpvP5PB0dHUxMTNRlKYxt27iuSy6XI5dbv1Oql8pxnMKyFMuyCklBo3NoWRaOE7zPzl+mEgU4pqamCiVxRQTHcdi1axc7d+5k586dFQMdGmBQzWq9jdXlLHaxXe3FOEBX10txnU5yuXGMKR6fo+So65EN5Mlmj3Fa33VVByM0cKGaWTPlANlsjDkEYIw5JCKbwvZTgWeKthsK2xZqHyrTvtAxSojItQQRb/r6+lbynIDy/+EnYcO0OeGi1+lOFqqYBFVKwg/mwlxukPC/XLVaHlF8AV5IGoog7W4QFKlQ3na++Ut9TNYPqszaVsUEo8XqtdyjeL8jtz+G8U1V5XtXy3LyhijVAC07RheLlkEkk0kOHTpUk31GF9uxWIze3l62bdvGgw8+CKBBkCpFFVqMMbz2ta8tVG3xfZ/x8XEAUqkUnuedsEwlCmB85StfAYJgSltbWyEXyJ49e7jmmms00KFaxboYq4vNX34xOHg7Tw7cUBLsWOhiPJudZPTIdxgc/GemZ/YX2m07hWW1k82O1q3vzUsQsbGsOKnU6eTzM2GlnHc2umNKrVgzBUAqKVcQtlKh2IXaq2aMuR24HeCCCy5Y0mPLKfcffsuxSe44mez+8ZKLXqCwbVCelUL1ErEspMPBzNb+A7PEbHKj00H+ERuszhh20g3uK1PetpxyS30A7JRD7x+dX/M+L8dC+TYaSXN9qDVszY/RxY4cOUI+n8e27cIF9kqICKeddhrXXHNNoe2Tn/wks7OzGGOIxWK4rsvMzAxAIfGlmmNZFvl8nvHxcXp7e0/IfdHb21vIl5FOpyvmy0gkEnR1dZWUk62mqotSLaKlxur5Rke/x1NPfZTJqV9gWS6uu+mEkrjFRkZ2Mzh4G5NTT2GMRz4/VybbsuLEYidhjGF29hmW+LSbVHEJxvlcICjza1lxjPEJSthK2QSoSq11zRQAOSwiJ4eR5JOB4bB9CNhatN0W4GDYvmNe++6wfUuZ7Rc6Rl0ttzJI/lgGxMLeEAvyaDCXwHOpKi2XKZ614WxKkRueAf/EpTnV5KNYSXBhof7VcmaE5ttQatladowuFi17KS5FulzRsozoAntgYICvf/3rhRkLECRfzefzJBIJZmZmCvlIliKVSjE9Pb3i/q4my7KqDvYUB6GiCi/FuS8GBgbYs2fPor+z5ZaNVWqNWRdjdbEo6abnjSBiY4yP5x0iHj8Fy4qVlLw1xjA8/E32PvkBfH8S359LcGpZCXq6L2P8+E/w/Vk8b5hWCH7EY6fyylfez+jo99i372ZmMgfCIIePMRZz8S6LWOwkstlRfD8KiCyeAFWptcZafJNVcw9wdfj91cDXitrfKoGLgPFw2t23gFeLyAYR2QC8GvhWeN+EiFwUZrx+67x9lTtG3SXP3kjvtedw8p+9jN5rz1nwIj7atvt3XojdESskOq1UkWUxUZAjN+GV5L2IggvRrA0Rwe4MB7qJ7JKP6WxIFPKYRKoJLlTq39h3nq7Y7+Vqv3gL5IPntZJzqtQ61LJjtG0XBUSNqVnuD9/3sW2brq4uBgYG+NrXvlYS/Cg+3szMDMYYHMehvb0d27YLs1AW0tXVxXve8x42b95cMrOhWbS1tRX6lUgkePGLX0xbWxvAkgI90T4mJiYYGBgotA8MDLBr1y4mJiZIJBJMTEywa9eukm0i27dvx/d9PM8rzBjRsrGqBbXsWF3J4ODtWFYMY/KIWIhYgJDNjhZmLhjjk82OMTy8iyf2vpdc7khR8EMAG2MMxyce5ZST30jWO0qrJD+d9Q6xf/8/8OTABzDkSKWeTzLZh+NsoL3teSQSJ9HedhauuwHLcnCcbsDH93O4bjf5/EzZxLFKrVWNKoP7bwTR5h4RGSLIPv0R4Esi8vvAIPBb4ebfICjZtY+gbNfbAIwxR0XkQ8CD4XY3RQmcgOuYK9u1K/xigWM0pVrlhii3NCXKezF/1oaVcDBdcfzjXlV5O4otN5lnpf5N/dezWOlYTfN1aL4NpRa3XsfoaFYCsKyZGOVks1m2b9/Onj17CrMXyjHGYNs2uVyOfD5PMpnE8zxyudyCsyWmpqa45ZZbmJiYIJVKkclk6pK8NR6PMzu79FKQ09PThX7ncjn279/PS1/6Uh5//HFGRkYqnmPbtkuWIkEQUBIR9uzZQ39/PwMDA3zlK1/B87xC4CgejxfyemjZWNXq1utYPd9MZgjH6QyDIDlAwuDyNJOTT2DbKZ7afwvj4w8yNvajokcGgY9ouQf4WFaM4eFdGFY+C7DxoqC4z4Gn/wFjwLYTxGI9OE4aANft4sILvw7M5U+ZyQyRSj4vSDSdnyQe69Xys6qlNKoKzJsr3HVpmW0N8I4K+7kDuKNM+0PAi8q0Hyl3jGZWi9wQCy1NKbckRGyLeF8Hvdees+S+wtKDC5X6Z8JASrl+r4Tm21BqYettjI5mgMyvMJLNZle831gsRn9/P1/96lcXDUzEYrFCLpCpqSnS6TS2bTM7O0smkykEZeZXrUkkEkxOThaW0NSaiCx7SVDUV9sO/rs6MzPDE088wfXXX1+YvXH8+PGSc9Pe3o5lWRw/frywj2g/7e3tjI2NFR7reR4iUsgR0tnZSSwWq5jXQ8vGqlay3sbqSpKJLcx6I8RiPWQyBwmWdET58ix83+Ppp28tbG9ZSWy7nWz2KJYVfP40Jgh+WFaC6el9q/4clkrEJQj0ZJlbwlIcUI7eC4K2YHZMHGNyZDIHSSROwbbbS/J6aOUWtV400xIYVScLLU2p9ZKQpSz1Wax/ErOXtaRGKaWWoru7m7a2tkLww/f9FVdnifa1aVNQHGGxZKoiwszMTGG2gzGG6elpzj33XNLpNL7vF/ZRvGTHcRxEhHQ6+G9ePWZ/LJaro6Ojg2Qyueh+ouc2OhpUVOjv72fnzp10d3cX8qVs2LCBeDyObdt0dnYWgj62bdPR0VFYUrRnz56S0rfRvicnJzWvh1LrTF/ftfi+h4gTJi+Nxm8B8hgzl8jz7LM+xAvO/ii2ncCyXIzxw3wYBtftwfczYEAk3qinU7VU8nTAwrISJBJbsaz5n4+jEpIQXPKFVR7FwvNGNa+HWrc0ALIOLBTkSJ69ka4rnoeTjgVLXtIxuq543qrOkKjUv7ZXnqr5OpRSded5HrZt88pXvpLu7m583y/MBlmOKEBRnF+iOGgxX/GsjSj3RywWo7Ozk8cff5zJycnCNvNzlLS3twNBfo2Ojo5l9XelbNtedLZMFLyJZtdE+vv7uf7667nqqqvYsmULxhjS6TQ7d+7kda97Hel0mq6uLjZu3FioyrN9+3bGxsZwXbeQTyTafy6X07weSq0zPT2XcObz/wLX6cT3p5k/+0EkRix2Eo6zgVNOeTMnnfRazuq/kVRyWyFvSCx2Mpbl4PseqdTpWNbiKOZOkwAAIABJREFUQd1GErG46KJvcO45/0Rnx0sAn1RyG5aVRsRBxEXEITgHNq7bDZgw4AP5fEbzeqh1q5mqwKg6WWxpSqOXhCzUv/iWtObrUEqt2EI5PYpLp+7YsYPbbruNI0eOYIwpCTxAMOMimh0yf5+O4xRKtlqWRXd3d2G5RW9vL7ZtMzU1VRLAEJHCY2DuQr6trQ3XdRkdHS0s65iYmCiZmdLR0UE8PvdfyihHxmqV0bUsi1gsxs6dO/nSl7604LbGmEJgqbu7u6r9L5SzY8+ePYXEpxAsGcrlcoX+6DIXpdaqOFAu31D5GRn5/AzZ7Bi2HceNbSB7/BHmAh8usVg3tt2JMVkS8U2FMT1a7lGc9yLKdQHw059dR/B/4tVKhFq8hGX+cpYTJRPbTmhz3S5O672c4eFdzGQOgAHLSmE7HcTjPWSzqbDCyyyO08ZZ/SeWB1ZqPdAAyDrR6CDHYir1r9n7rZRaGy655BJ27959QvuOHTvYsWNHSdvs7Cw9PT2ICJlMhuPHjxcu4H3fx7IsXNelvb0d13WZnp5mcnKSRCJBe3s72WwW3/e59NK5JfLbt29n165ddHV14ft+oRpMR0cHuVyOyclJgELiTwgSqBpjcF238KE9utCPtvU8r6QPsVisqmSltm0XnksUmFgq3/e56KKLgNLAUCUiQiKR4LLLLitpj/J5WJZVUskFTgyC7NmzB5g7n57nEY/HC89Dgx9KrW2nb7uOXx64pWx7sVxuklzuONPTv2To2c8zMnIvUbDCdbvDCiad2HY7xsxiTLbsbIdKeS9sOw1MB0ti5gVBRJyiZTa1Eo3BLnP5SyrbtGlnofyvZcVwnE5mvREOPfdlTj7pDYyNPRAkh7XbmfVGyedncJz2wiwXDX6o9UwDIGpBUalcnYGhlFrLnnjiiYrtUQBkYGCgMLNgcnKSdDpdmGEwMTGBiLB169bC8oroonzjxo2cf/75HDhwoGJ1kfkX8r29vWQyGSYnJ0sCEdGym/HxcZLJJD09PYWASpQUFOZyXti2TSaTwfM8UqkU6XSa48ePMzU1VfFcRMGUtrY2PM9bdt6Q6Nzs2rWrkIuj0vFSqRS9vb1lq65E+TxisaAMeywWK1RyifYf5VQZGhriC1/4Aj09PZx77rkLnvPliP4GtEqMUo0xMvJNSpewSKH99NP/kHx+kmx2nExmiKFnP8fw8LeIAhTx+ElsOfV32bz5dUxMPMnQ0KeZyQyRTGwpBD8efvgtJW2VggDtbc9navpAuLzPCYPEwVK/YNlMDGNsYKamz9+22/D9qTDAUj4w7ThdjI09wNjYA1hWDNtOho9Nks9P8fTgbbjuBrLZ42T8Q4gEeUJ8f3bR511O8SyZ5TxeqWajARBV0czeo4zd8xTYgiQdchNe8DNoEEQptaYcPnx4wfbiWQgdHR2Mj48zPj5eSMAZ5aUoF9SoVnEFkuh4nZ2dhSoo0UU+BAGO9vZ2Lr30Unbt2sXExERhPyJCR0dHIbBw/fXXc8sttxQCEh0dHcRiMaampshms4XErrFYrFBpxhiD53mk02nGx8dJpVKFYMxCohwemzdvxvM8HnjgAdra2kin04WgS3EpYcdxiMVivPvd7664z7GxsULfI67rFmZ8RGWAowCQiHD06FEeffTRms74qGYmilKqvqanf8lcws65AMjU1H4ymWfIZA7x7LP/yvDINwuzMGKxTWzZ8jts6n09icQmbDtJMrmVTZvmZpuVmy3x5MAHgPIzIfr6rg2XwQT5NuZmfNhAPmzPIdKB70+y8qUyEubsyBKPn0I2G8zamNuvhHk9hFxuksmpfdh2AsfpLNlLNnsc38/ieUfCwIeLMXmy2RFe/KLblhy4WOp5U2ot0CSoqqLJ+4fAFqyYHaxTj9lgS9CulFItpHgWQiKRoKurC8uyCjNBar20ovh40cwPEcG2bTZt2kRPTw+zs7OFSilRJZaoOko8Hi8ECQC6uroKiUgzmUxhqUw8HieZTHLSSSfR3d1NOp2ms7OzkLg0nU4Tj8dJpVKFHCbzRUGZKF9JNNvDdV1mZ2fJ5/OFnClR8ljbtjnppJPo6Oigt7d3wXNR3PdIVMklSnYaLRGKzlN0nGiWSC0U/05EhFgsVvNjKKUW5ps8QYAhuvD3AR9Djv37b+GRn1zN4eH/xJgcsVgPp2/7H5x/3ufYuuVq2tpOK8yGmG9w8PbCbIlgrE1iWTEGB28vu31PzyXYdhqRIIAQ9MPBsoLys9E45PuTiATLFkVipNMvIpk8bYlVZKJcU5DPTzM7exCAeHwLUeDDsuKIWEXH9kgmtoRLdIrOnz8b9sWCogowxuQrPteFLPW8KbUW6AwQVVHuWAZJlv6JiGuRO5ap8AillFqb5s9CiMfj9PT0kMlkuOaaa5a930pLKoqPZ9s2+XweESksRyku5drf38/WrVuZmJgoLBOZv02UE2NiYqIwwwOC5STT09PYtl2omBKPxwulc6+55hruvPNOJiYmaG9vZ3x8/IREqtH3UYDD932Gh4cLAZHjx48Xvi/Ok+J5XlUVWYrzebiuW1jys3379sKSpOj8RP2wbbskAFQLC81EUUqtFqnQ7vPc4a8B4LobOfWUN7N5868Tj2/CcTpKqkuVMzn1C3w/qHxiWTFctwfHaWcmU/mfeu1tz2fWG8G2k0xOPkk0M8Wy4uGMkGhWSPBZ2Zg8udwEjpOmvT3N1NS+MCCxWI6l6P5s+PytcBbHQeaCIz7FyVFFXPr6rg1nYxAucckUcnyUnsegzws910pmMkMnzDKxrMSy9qVUs9AZIKoiZ0MCky2d0meyPs6G+XXGlVJqbVtoFsJyRUsqomol0ZKKgYGBkuNFpWx938e27bKBg+3bt+P7Pp7nFZavFG8TzRTJ5XIYY3Ach66uLtra2kgkEkxPT1d8bLTv4qU15cz9xzNImprL5cjn8yVlg4tnkFQ7cybqezqdJpPJlDyuuG9RcAWC/CUr/f3MV4+/AaVU9YIL98oJQB2ni9NO+7857yWfpa/vbbS1PQ/X7Vw0+DE6+j3y+clw/0FwYXb2IJ53hGRiS8XH9fVdi+975PMzWFYM8DHGJx7fHC5XARAsy8V1exERZmcPh+XKZ7DtdhwnXcUzL74cM2GOkWC8ta0Ertsdzjzxw2N10952Jj09l3BW/43EY73kcuPEY72c1ncdlhXDmHwYtPYBg22nF3yulZSfZZJZ1r6UahY6A0RV1H7xFsbueQrfyyOuFQRD8ob2i3XQU0q1loVmISxVNOtjaCj4D1kUVChO7ll8vFgsRltbG9PT0ziOU1KWN7JQSdjibaLlO8UXBO3t7fi+TzqdLvvY+fuOcoVEM0YAPM87oRpO8UyRKDDhOA5tbW0YY5Y0c6Y4P8r8doDvfve7jIyMICK0t7cXZpss5/dTSS3/BpRS1cvnZ8nlxsjnp1lotsT5532WeHwTrruhsOxkMaOj3+Pnj/8Rvp8FDCJ2WMUlTy53jL6+v6r42CDHxY0MDt5ONjuGMTlcdwO23Y7vDyHiEo+fgusGQQ7PS5LNHiaXGyeZ2MKZz38/AE8O3ECmMGNCwr5LGJyIvorlAJtE4lTy+Wksy8VxTirM8vB9r5DUtVIVm6cHb8OYPJYVx7bTWJZbtgrOYsrNMik+vlJrkQZAVEVRolOtAqOUWuvmL+sobofqAgzVKE6kGQUFxsfHT8jbMf94Gzdu5PWvf/2Cx6sUJCjW1dVVdqnMpk2bFgxIFO+7OKFqxHVdcrkcmzdv5ujRo4WkrdGME9u2sW2b7u7uQnLVWon6VrycqFyQqBbHgZX/DSilqpPPZ8hmj+H7GXK5SQ4d+vICW1u0tZ0ZzoSoTpTAM5+fRsQF8mE+jyBfh22nFk3kWRxgKK6G4jhtWFaqEPwAsG2XVPI8zj//8/P28T3u//6F5PPTGJPFsmLEYj3MzDxb6EuwpGZumYtIkG8kmXg+fX3XLqkKyxlnvJOOjnNqUrmlOAikVWBUq9AAiFpQ8uyNGvBQSq15juOcsLwhao9UE2BYTHEiTcdxCjk9JicnicfjJ+T2qPXF9WKzGMrlJIn6HbVF/ZwfRInai/NxFMvlclXn/ViOepyvRhxDqfUun58mmx3D92fJ5aZ47rn/4OChfyefr1y+27YSSwp+wFwCT8uK4/tZRJzCDJB4/CTisYUTNM83PxgSBFdmSmZGdHVdVFJqt6vrIsbGHiCfnwCEROKUwrKYIF9HniDoYRMEQILKN/n83EyLSrM8qu3rStVyX0o1Aw2AKKWUankL5bWolYGBAYaGhvB9H8dxcF23EABZSXCgUiLVSvefe+65HDhw4ITty5V5/drXgqSCiUSi0JbJzK33Lg6iXHTRRTz66KOF2TRR3o9kMll4TD1mZiilWkMuN0k2O44xQV6N5577KgcPfYlcLijzbVnJcKnKiXlAzDLSFkYJPF23h9nZg4VEostZxhHN/pic2ocxXrD8JdYb5kMaLwQ7Dj335ULJ2OmZAxwbe5BYrBfX3YznHWRmZgjX3Ug+PxHmJDGFWSG+bwgq4AiO08ZZ/VpqVql60ACIUkqplhcl54wu3otLqdZCFFyI5PN58vk8iUSC2dmgLOFyggPlghbRcSoFNR599NGyyUeLZ6dAUCFmfHwcCPKURG0QVKZJpVInBFFOOeUUvvOd7zA6OoplWaTTaSzLwnXdmpcKVkq1DmOyeN4I+XyGw4f/P549+EVyuaDCkmUlOGnzlZxyypt45CdXhzNBhGBGhBVus/SxOpnYwqw3Ei5TOYVsdhTfn11ycCGa7WFMlmx2LAycz4TlaV3O6r+Jnp5LePjhtxRKxgLkchOIWOTzE6RSp4dJUg+RzY5gWQni8S3k8xPkcsfw/VksK4nrdiDiavBDqTrSAIhSSqmWZ9s2lmUhIiUzGGy7ukR6i4mCCx0dHYWgAsDs7GzV1VAW2m9x0CJKpNrf37/o/cXKlXmN8pQUc12XTCbD9ddff8J9q5WPQynVWozxOXToKzx78N/IZo8BQe6Lk066glNP+W/EYj1hctM4kMGygkShYPD9PCKxhXZfVnECT8dpL5SIXWpwIVpKMzt7tNAvY3zy+Qkc5yQGB2+np+eSE0rGzlWd8QBw3TTZ7Cj5fJ62tueHW3XgeXHy+Wkcp0NzbCi1CjQAopRSquX19vZy9OhRMpkM+Xwe27ZJJBJs3FibHEdRcEFE6OzsZHJyklwumMa9kpkR5YIWUSLVau4vVi5Barn/qlZT+lVzZSillmJ6ej8Hnv4kACIumze/nlNPuSoMfHThOEE523T7mUzPHCCXC5aIWFaMeHwDqeS2JR+zVgk8o8CG73tF1Wck7F+CmbDCSzTjJJoBEixr8cISuoFgpke8ZP+u242Iwyu2f2/Jz1EptXQaAFFKKdXyouSg6XS6LiVOi4ML8XiceDxeqIaykkBBpaouUYBisfuLlUuQGo8HH8S19KtSqp6MySHisGnTTk495beJx3txnA5ct6ukpG00ayMeL1/2dalqkcAzCmxYVlStJZiZEgQ4MiQTW0r6DsGyHsdJMzs7gm2nwxLiGURsXLejZP/F+1BK1V9tFj8r4i/pWVK7Ukqp1dPf38/OnTtJp9NkMpkVLUspZ/v27fi+j+d5GGNqVg1lsf0u5bjlzsGVV17JlVdeWbfzopRSAI7TxXkvuYszTn8XqdTpJBJbicW6S4IfEAQszuq/kXisl1xunHist+H5MPr6rsX3PRwnje9HpXQNtp0uCc7M73squY3Tt72TttS2wnM5re86RFzy+RmMMeTzMysK8Cillk5ngNRI71UvYIQnmH1stJCzKX5OD71XvaDRXVNKKUV9l21E+12oWks99rvU41Y6BxrwUErVUzy+mVTqdFx3Q8mSkHKarexq8VIa388VqsC0pbadsKSmfN/fWfJTR8c5K16Wo5RaPg2A1FD7SzbD8Sy5YxmcDYngZ6WUUk1hsXKyK1WvAMti+9V8HEqpZmdZLvF4dZ+Lo5KzzRQgqGVQptkCPEqtNxoAqZGZvUc5evcAZjYPviE/mcW7e4CNb+wneXZtkuwppZRansXKyapAvYNESqn1SqraKio5a1kxHKeTWW8kzKuxtsvCNmNQR6n1SnOA1Mj4rl9iprPgm7B0ucFMZxnf9ctGd00ppda94nKxIkIsFsOyLPbs2dPorjWNKEg0MTFREiQaGBhodNeUUutEVHLWtpOICLadxLJiDA7e3uiuLVsU1Jn1RkqCOqOjWvVFqUbQAEiN5I7MgAhiCRLeIhK0K6WUaqixsTFc1y1pq1Qudr3SIJFSqtFmMkNYVmlp7+JSs2tRKwZ1lFrL1l0AREQuF5EnRWSfiLy3tns3i/yslFJqMfUYp7u6ushmsyVtlcrFrlcaJFJKVaten6eTiS34fqakba2XiW3FoI5Sa9m6CoBIUGvrVmAn8ELgzSLywlrs2+lJgQFjDIbgFhO2K6WUqkq9xul6laltJRokUkpVo56fp6OSs61UJrYVgzpKrWXrKgACvAzYZ4zZb4zxgC8AV9Zix52Xb8NKuYBA3gcEK+XSefm2WuxeKaXWi7qM0/39/ezcuZN0Ok0mkyGdTrNz505N8FlEg0RKqSrV7fN0T88lnNV/I/FYL7ncOPFYL2f1r+0EqK0Y1FFqLVtvVWBOBZ4p+nkIuLAWO06evRHe2M/k/UNzZXAv3qIVYJRSamnqNk5rudiFRedGq8AopRZRt3EaWq9MbPBcbtQqMEo1ifUWAClXg+uERB0ici1wLUBfX1/VO0+evVEDHkoptTKLjtPLHaPV4jRIpJSqQl0/T7eiVgvqKLWWrbclMEPA1qKftwAH529kjLndGHOBMeaC3t7eVeucUkqpxcdpHaOVUqqh9PO0UmrNWm8BkAeBM0XkdBGJAVcB9zS4T0oppeboOK2UUs1Nx2ml1Jq1rpbAGGNyIvKHwLcAG7jDGPPzBndLKaVUSMdppZRqbjpOK6XWsnUVAAEwxnwD+Eaj+6GUUqo8HaeVUqq56TitlFqrxJgTchapIiIyAjy9xIf1AKN16M5SaT9KaT9KNUs/oHn6shr9OM0Yo4uha2SNj9G1ps9rbWnF59UKz0nH6DpowbFa+7Y8zdw3aO7+ad9KLXus1gBIHYjIQ8aYC7Qf2g/tR3WapS/N0g9VX636e9bntba04vNqxeekGqeZ/560b8vTzH2D5u6f9q121lsSVKWUUkoppZRSSq1DGgBRSimllFJKKaVUy9MASH3c3ugOhLQfpbQfpZqlH9A8fWmWfqj6atXfsz6vtaUVn1crPifVOM3896R9W55m7hs0d/+0bzWiOUCUUkoppZRSSinV8nQGiFJKKaWUUkoppVqeBkCUUkoppZRSSinV8jQAUkMicrmIPCki+0TkvXU+1lYR+V8i8oSI/FxE3hW2bxSRe0XkF+HthrBdROTvw749JiLn17g/tog8IiL/Gf58uoj8MOzHF0UkFrbHw5/3hfdvq2EfukTkbhHZG56XlzfwfPxx+Hv5mYj8m4gkVuOciMgdIjIsIj8ralvyORCRq8PtfyEiV9eoH38d/m4eE5H/EJGuovveF/bjSRF5TVH7il5T5fpRdN+fiogRkZ7w57qdD9UcVnOMrgcROSAiPxWRn4jIQ2FbQ8a4lWiWcarWKjyvD4rIs+Hv7Cci8tqi++oy7tWa1PDzRrP9zlRzaobXQLONt808bjbz2NfM49cCfWuWc5cQkR+JyKNh/24M20+XJV7PVOp3wxhj9KsGX4ANPAWcAcSAR4EX1vF4JwPnh9+ngQHghcBHgfeG7e8Fbg6/fy2wCxDgIuCHNe7P/wT+FfjP8OcvAVeF3/8jcF34/fXAP4bfXwV8sYZ9uAv47+H3MaCrEecDOBX4JZAsOhfXrMY5AS4Gzgd+VtS2pHMAbAT2h7cbwu831KAfrwac8Pubi/rxwvD1EgdOD19Hdi1eU+X6EbZvBb4FPA301Pt86Ffjv2rx99ToL+BA9Pda1NaQMX+Fz6MpxqlVel4fBP60zLZ1G/fq8Lxq8nmjGX9n+tV8X83yGmi28baZx81mHvuaefxaoG/Ncu4EaA+/d4EfhudkSdczlfpd69fIUr50BkjtvAzYZ4zZb4zxgC8AV9brYMaYQ8aYh8PvJ4AnCC68ryQIBBDe/kb4/ZXAZ0zgAaBLRE6uRV9EZAvwOuCfw58FeBVwd4V+RP27G7g03H6lfeggGID/BcAY4xljxmjA+Qg5QFJEHCAFHGIVzokx5n7g6LzmpZ6D1wD3GmOOGmOOAfcCl6+0H8aYbxtjcuGPDwBbivrxBWPMrDHml8A+gtfTil9TFc4HwN8B7wGKs0DX7XyoprCqY/QqatQYt2zNMk7V2gLjTTl1G/dqrYafN5rud6aaUtO9Boo0bLxt5nGzmce+Zh6/FuhbJat97owxZjL80Q2/DEu/nqnU74bRAEjtnAo8U/TzEAv/EddMOMXoPILI3GZjzCEIXljAplXo3y0EF5N++HM3MFZ0sVt8rEI/wvvHw+1X6gxgBPi0BEtx/llE2mjA+TDGPAt8DBgkCHyMAz9m9c9JZKnnYDX+ln+PIMK+6v0QkSuAZ40xj867q5HnQ9VfK/weDfBtEfmxiFwbtjVizK+HZhynauUPw6nUd0TTrFmjz2uFnzea+rmpptEsfydrYbxt9tdgU419zTx+zesbNMm5kyDFwU+AYYKgz1Ms/XqmWV7TBRoAqZ1y/7Gve41hEWkHvgz8kTHm+EKblmlbcf9E5PXAsDHmx1Ueq17nySGYfnebMeY8YIpgSlsldft9hQPVlQTTvE4B2oCdCxyvIX87Cxy3rv0RkfcDOeDzq90PEUkB7wduKHf3avVDNUQr/B5fYYw5n2A8eYeIXLzAtq3wfGHtvy5vA54HvIQgIP43Yfuae141+LzRtM9NNZVm+TtZy+NtM7wGm2rsa+bxq0zfmubcGWPyxpiXEMzafhnwggWO1Qx/d1XRAEjtDBHkFYhsAQ7W84Ai4hK8YD5vjPlK2Hw4mnYX3g7XuX+vAK4QkQMEU65eRTAjpCtc/jH/WIV+hPd3Uv20uYUMAUPGmChyejdBQGS1zwfAZcAvjTEjxpgs8BVgO6t/TiJLPQd1Ozdh0qjXA28xxkSD32r243kEgalHw7/ZLcDDInLSKvdDrb41/3s0xhwMb4eB/yD4MNKIMa4emmacqiVjzOHwA6QP/BNz037X1POq0eeNpnxuquk0xd/JGhlvm/Y12ExjXzOPX+X61kznLmKCtAK7CXKALPV6pile08U0AFI7DwJnhplxYwTJX+6p18HCNVX/AjxhjPnborvuAaLMxFcDXytqf6sELgLGo6lfK2GMeZ8xZosxZhvBc77PGPMW4H8Bb6zQj6h/bwy3X3EU0BjzHPCMiJwVNl0KPM4qn4/QIHCRiKTC31PUl1U9J0WWeg6+BbxaRDaEs1leHbatiIhcDvwZcIUxZnpe/64Ks0efDpwJ/Ig6vKaMMT81xmwyxmwL/2aHCBJQPccqnw+16lZ1jK41EWkTkXT0PcHf4c9ozBhXD00xTtXavDwAv0nwO4NVHPdWqoafN9bE70w1XMNfA2tovG3a12CzjH3NPH5V6lsTnbteCSs2ikiS4B+8T7D065lK/W4c08AMrK32RZA5eIBgfdT763ysVxJMH3oM+En49VqCtVbfBX4R3m4Mtxfg1rBvPwUuqEOfdjBXBeYMgj/ufcC/A/GwPRH+vC+8/4waHv8lwEPhOfkqQZbmhpwP4EZgL8Gg9VmCzMd1PyfAvxFMl8sSXNz//nLOAUGOjn3h19tq1I99BGsAo7/Xfyza/v1hP54EdtbqNVWuH/PuP8BcFZi6nQ/9ao6vlf49NbjvZxBkUX8U+HnU/0aNcSt8Lk0xTq3S8/ps2O/HCD4Enly0fV3GvTo8r5p93mi235l+NedXo18DzTjeNvO42cxjXzOPXwv0rVnO3TnAI2E/fgbcUPT6WNL1TKV+N+pLwk4ppZRSSimllFJKtSxdAqOUUkoppZRSSqmWpwEQpZRSSimllFJKtTwNgCillFJKKaWUUqrlaQBEKaWUUkoppZRSLU8DIEoppZRSSimllGp5GgBRTUVE7hSRhxp07FeLyB9VuO8GEXlWRPywjztExIjIi1a5jyeLyDdEZDw8/o4qtv9rEXlURCZF5BkRuUtETlmlLiulWlSzjter2IcljcdV7vMVIvKwiGRERMv0KaWWRETeJCLXLONxyx5TReSacAxsr3L7hr13hMevy/uHjt9rhwZAlJrzauCEAVFELgBuBD4BvAL4EPAw8HKCmtar6f3AucCbw+M/vMj2vwr8JkGN9l8H3g1cCOyp9o1KKaWaUNnxepUtdTyuxqeAMeA14T6VUmop3gRcs4zHNcOYulrq9Vx1/F4jnEZ3QKk14Ozw9lZjzPGi9gca1JcfGmO+UeX2/wWcbYzJRQ0i8jDwJPAG4K7ad1EppdaFpY7H1e7zdmPM92q4T6WUUvWn4/caoTNAVFMSkd8Qkb3hNLL/EpEXFt33+yLycxGZEZFREfmeiPxKeN+2cBreVSLyaRE5LiJDIvI74f3vEZGDIjIiIjeLiBW2fxD4E+C08PEmnKJ3J/DZ8NCFac7llsCEP79LRP4q3P+wiNwqIvElPO8rROTHIjIlIsdE5Icickm0f+BS4DfDYx1YbH/GmLHi4EfYNgBMA5uq7ZdSSlXSLON1Ff0su3RRRHaLyN1FP98pIg+JyK+JyGPhePxfUb/DbZY8HoePe5+I7AvP1WER+aaInBT1DbCBj1f7nJRSKhKOGW8ALikaGz8Y3veHIvILEZkNx6A/LnrcB6kwporIy0XknnAsnhKRn4jIW2rU34rvHeH9TfP+ET5Wx+8WoTNAVDM6Dfhb4P8BZgiWn3xLRM4EXgb8I3AD8AOgg2CaWee8fdwMfJ7gjeD3gLtE5Lxw378Uhw6rAAAgAElEQVRHsDTkL4FHgC8A/wycCbyKYMkIwEh4+wzwF+F9M8DjwPkV+v4nwH3A7wDnAB8GngY+utiTFpHnAXcDHydYqpII+7kx3OTlwCcJptf9OTC72D4rHOccIBU+D6WUWolmG69rpQ/4a+D/DZ/Xx4AviciLjDGGZYzHIvLWcNs/A34OdIfPoY25ZZU/AP6G4L2g1s9JKdXaPkQwdnUB14dtQyLyB8A/EIzV3wL+T+BvRCRujPkIC4+ppwH/P8FYniFYCv5pEfGNMf+2gr5WfO8wxmRE5GKa6P1Dx+/WogEQ1Yx6gCuNMXsAROTHBLk2rgHagceMMR8u2v6eMvu4zxjz5+Hjfwi8EbiCYDlIHvimiFxJMPh9wRgzJCKHgFljTMnSFhGJ8nw8aIyZDNsq9f2AMeaa8PtvicgrgP+LKgIgwHnAhDHm3UVthanVxpgHROQ4cHR+H6sVRsA/DvwC+PZy9qGUUkWaaryuoY3AK4wxvwj7ZQH/AZwF7F3mePwy4NvGmE8WtX2l6PsHwveWA3V8XkqpFmWMeUpEjgJWNIaEY9cHgTuNMX8SbvptEekE3icityw0phpjvhB9L8EAdT+wBfgDgvxyy7XQe8c/EoyXzfT+oeN3C9ElMKoZDUcDIoAx5mngxwSDz0+A80Tk70TkYhGJVdjHd4sef5wgEvu9cDCM7ANOrXHf5wcVHid4o6jGT4FOCaq0vFpE2mrbNSCYkfJy4HeNMdk67F8ptb6s5fF6IQei4EcomjFX7Xhezk+A14rIjSLyMhGxV7AvpZSqxhbgFODf57V/kWBWxYsXerCIbBCRvxeRp4Fs+HUt0L/Cfi303gHN9/6h43cL0QCIakbDFdpONsZ8B3gbcDGwGxgVkU+WCRaMzfvZq9CWWHl3Fz1uVccwxjwJXAmcQTDzY1RE/lVEemvRMRG5nmBpzdXGmB/WYp9KqXVvLY/XCyl3fFbYhzsIplC/CfghcFhEPqQfpJVSdXRyeHt4Xnv080YWdifw3wiWBL4aeCnBWLbS8bjiewdAE75/6PjdQjQAoppRueScm4BDAMaYu4wxvwpsJrigv4ZgDeGaZ4z5ujHm/yBYW/j7wGUE6zZXRETeEO7nPcaYL650f0opFVpL43UmvJ3/n8TFLgBqwhjjG2P+zhjzAoJ1+h8j+ED9B6txfKXUunQovJ0/Vm8Ob49WeqCIJIDXAR8wxnzCGHOfMeYhanP9uOB7BzTX+4eO361FAyCqGW0Ske3RDyLSR5B09EfFGxljRowxnwK+D7yQlVvt/zBWZIwZN8b8K8Ga8xU9NxHZQZAg6hPGmI/VoHtKKRVZS+P1UHj7gqhBRLYS5PVYVcaYZ8Lkg/uozflQSik4cWwcAg4CvzVvuzcBxwmWX5d7HECcoLJJIcmziKQJcmysVFXvHdA07x/F/dHxe43TJKiqGY0CnxWRKDP0TQTT4u4UkRsJ/lu3O9zuPOAS4L01OO5eYLOIXAP8DBg1xhyowX6rIiJvJ8jP8U2CN6szCd6wPrOCfb4A+CrBc/uiiFxUdPeIMeap8o9USqmqrJnxOkx+9yDwIRGZJvgn0J+zwH9Aa0lEPhUe6wFgnKASw5kEVQWUUqoW9gJXishvMBf8+CDwKRE5AtxLMA5fB/y5MSZT9LgTxtRwzLwhTPrsE4zf4wT5Q1ai4nsHQLO9f+j43Vo0AKKa0dPAXwEfIShj9RDw5rAs1oPAHwNXAelw2w8SVDZZqS8RDGgfBXqBuwim262Wxwii6n9LMOgfAv6JoATYcl1IUDLsXIIyZsVW+/kppVrPWhuvf5ugDOLnCC4O3hP2cTX8gGC69NsJ/vu4D/gDY8xXV+n4SqnW90mCYMEdwAbgRmPMB0UkDvwR8C6Cse9PjDF/V/S4SmPqbwO3E/wz7gjwCSAF/OEK+1nxvSO8v9neP3T8biESlLNXSimllFJKKaWUal2aA0QppZRSSimllFItT5fAKLVKwlJZUuFuM69mebX7XOg17Btj/KXuUyml1qJGj4eNPr5SSjWaiFgs8A92Y0xuFbtTNR2/1xedAaLU6nkKyFb4WnIyUhHZtsD+sgTrP5VSquU1ejxs9PGVUqpJ3MECY2E4VjYVHb/XH80BotQqEZEXE5QUK2fWGPPTCvdV2l8MOGeBTVa1io1SSjVKo8fDRh9fKaWaQRhM6Flgk8eMMd7q9KY6On6vPxoAUUoppZRSSimlVMvTJTBKKaWUUkoppZRqeRoAUUoppZRSSimlVMvTAIhSSimllFJKKaVangZAlFJKKaWUUkop1fI0AKKUUkoppZRSSqmWpwEQpZRSSimllFJKtTwNgCillFJKKaWUUqrlaQBEKaWUUkoppZRSLU8DIEoppZRSSimllGp5TqM70Ox6enrMtm3bGt0NpVSL+PGPfzxqjOltdD9ahY7RSqla0jG6PnSsVkrV0krGag2ALGLbtm089NBDje6GUqpFiMjTje5DK9ExWilVSzpG14eO1UqpWlrJWK1LYJRSSimllFJKKdXyNACilFJKKaWUUkqplqcBEKWUUkoppZRSSrU8DYAopZRSSimllFKq5WkSVKWazH1Hxrl1cITBjEdfIsY7+np5VXdno7ul1Jq3e+8wn7p/P88cm2brhhRvv/gMdpy9qdHdUkopVWzgXtjzcRh7GrpOg+3vgv5fa3SvlFItQmeAKNVE7jsyzvsGnuWwl6XLsTjsZXnfwLPcd2S80V1Tak3bvXeYG+75OcMTGbqSLsMTGW645+fs3jvc6K4ppZSKDNwLu/4UJg5DYkNwu+tPg3allKoBDYAo1URuHRzBtYSUbSES3LqWcOvgSKO7ptSa9qn79+PaQirmBK+tmINrC5+6f3+ju6aUUiqy5+NgxSCWApHg1ooF7UopVQMaAFGqiQxmPJKWlLQlLWEw4zWoR0q1hmeOTZN07ZK2pGszdGy6QT1SSil1grGnwU2WtrlJGBtsTH+UUi2nIQEQEekSkbtFZK+IPCEiLxeRjSJyr4j8IrzdEG4rIvL3IrJPRB4TkfOL9nN1uP0vROTqovZfFZGfho/5exGRsL3sMZRqFn2JGDO+KWmb8Q19iViDeqTWo1Yco7duSDGTzZe0zWTzbNmQqtUhlFJqVbXiWE3XaZCdKW3LzkBXX80OoZRa3xo1A+TjwDeNMWcD5wJPAO8FvmuMORP4bvgzwE7gzPDrWuA2CAZf4APAhcDLgA8UDcC3hdtGj7s8bK90DKWawjv6esn6hum8jzHBbdY3vKOvt9FdU+tLy43Rb7/4DLJ5w7SXC15bXo5s3vD2i8+o1SGUUmq1tdxYzfZ3ge+BNw3GBLe+F7QrpVQNrHoAREQ6gIuBfwEwxnjGmDHgSuCucLO7gN8Iv78S+IwJPAB0icjJwGuAe40xR40xx4B7gcvD+zqMMT8wxhjgM/P2Ve4YSjWFV3V38uH+U9kccxnL+WyOuXy4/1StAqNWTauO0TvO3sRNV/wKm9IJxmeybEonuOmKX9EqMEqpNalVx2r6fw12fgzSmyEzFtzu/JhWgVFK1UwjyuCeAYwAnxaRc4EfA+8CNhtjDgEYYw6JSPSp9FTgmaLHD4VtC7UPlWlngWOUEJFrCSLe9PXplDu1OuaXv71ZAx+qMVp+jDaLb6KUUs2u5cdqHa2VUvXQiCUwDnA+cJsx5jxgioWnzkmZNrOM9qoZY243xlxgjLmgt1eXHqj60/K360PerIkPcy05RmsZXKVUi2nJsVrL4Cql6q0RAZAhYMgY88Pw57sJBvDD4XQ7wtvhou23Fj1+C3BwkfYtZdpZ4BhKlbjvyDhveGQfL/3B47zhkX11D0Ro+dvWdzyX55m1Uc2nJcdoLYOrVG3t3jvMm29/gFfefB9vvv0BDSauvpYcq9nzcchnYeIgjDwR3OazWgZXKVUzqx4AMcY8BzwjImeFTZcCjwP3AFHm6auBr4Xf3wO8NcxefREwHk67+xbwahHZECZrejXwrfC+CRG5KMxW/dZ5+yp3DNWilhPIaMRsDC1/27qyvuFgxmPEy+KvgQkgrTpGaxlcVUvr/eJfZ1Q1XquO1Yw8CRPPgTcVBD68qeDnkSdrdgil1PrWiBwgAO8EPi8iMWA/8DaCYMyXROT3gUHgt8JtvwG8FtgHTIfbYow5KiIfAh4Mt7vJGHM0/P464E4gCewKvwA+UuEYqgVFgQzXkpJAxof7WTC3RvFsDICULUzjc+vgSN1ycvQlYhz2sqTsuSCIlr9d+8ayOY5l8/hrbx1zy43RWzekGJ7IkIrNve1pGVy1HNHFv2tLycX/TbBukuoWz6gCSMUcpr0cn7p//7o5B02i5cZqvCkweUpW4Jh80K6UUjXQkACIMeYnwAVl7rq0zLYGeEeF/dwB3FGm/SHgRWXaj5Q7hmpNyw1kDGY8upzSyVH1no3xjr5e3jfwLNP4JC1hxjda/nYN83yfYS/HrO83uivL0opj9NsvPoMb7vk5016OpGszk81rGVy1LHrxH8yo6kq6JW06o2r1teJYTX42OkqFdqWUWplG5ABRalUsd1lJXyLGzLy1CvWejaHlb1uDMYaj2RxDmeyaDX60Ki2Dq2pFl1MFM6pmsvmSNp1RpWpCbMAGsQAJb+2wXSmlVq5RS2CUqrvlLitp1GyMV3V3asBjDcvkfUayOTwNfDStHWdv0oCHWjFdTqUzqlQd9ZwJI3tBnCD4YfxgCUzPmY3umVKqRegMENWy3tHXS9Y3TOd9jAluqwlk6GwMtRTGGEa9HM/Oehr8UGodePvFZ5DNG6a9XPDe4uXW3cW/zqhSdXPpByHZHQQ//Fxwm+wO2pVSqgZ0BohqWUEgI8gFMpjx6EvEeEdfb1WBDJ2NoaoxnfcZ8bLkTHVJTv0qt1NKNa8dZ2/iJoJcIEPHptmyIcXbLz5j3V3864wqVRf9vwZX3hqUvR0bhK4+2P6uoF0ppWpAAyCqpWkgQ9WDbwxHsjmO5/KLbxwamMrwsQOH69grpdRq0Yt/peqo/9c04KGUqhsNgChVhfuOjC9rJolqPVP5PKNerupZH5O5PP80NMpXDh9DF8goVXu79w7zqfv388yxabau09kYSrWUgXvDGSBPQ9dpOgNEKVVTGgBRahH3HRnnfQPP4lpCl2Nx2MvyvoFn+XA/dQ+CaOCleeTDXB+T+epmfRhj+PaR43xicJijYbWE05MxdA5I4+iFcuvZvXeYG+75Oa4tdCVdhicy3HDPz7kJ9Her1Fo0cC987XqYnQhygEyOBD9f+UkNgiilakKToCq1iFsHR3AtIWVbiAS3riXcOjhS1+NGgZfDXrYk8HLfkXHuOzLOGx7Zx0t/8DhveGQf9x0Zr2tf1ruJXJ5nMl7VwY/907O884lBbnrqEEezeZKWcP3WXu560fpJkthsdu8d5t13P8ojg8d4bnyGRwaP8e67H2X33uFGd02twKfu349rC6mYE4zPMQfXFj51//5Gd00ptRzf+QBMH4FcBvxscDt9JGhXSqka0BkgSi1iMOPR5ZTGCpOWMJjx6nrc4sALQMoWpvH5y6cOMZX3GzIjZb3J+YaRbJbpfHWLV6bzPp9+dpQvPneUfLhCZseGNP/jtE1sjrsIsvAOVN3c/M29HJvOYluCY1sYA8ems9z8zb06U2ANe+bYNF1Jt6Qt6doMHZtuUI+UUisyOhCUvUXCL4KfRwca2SulVAvRAIhqeo1eBtKXiHHYy5Ky5y5eZ3xDXyJW1+NWCrwMTM2yNRk7ITBy6+CIBkBq6HguzxEvh8/iuT6MMew+NsHfPz3MsJcDYEvc5X9u28yFXe317qqqwv7RKSwBS4LXsQgYMewfnWpwz9RKbN2QYngiQyo293FmJptny4ZUA3ulmoEueVuj/Fz4janQrpRSK6NLYFRTW2gZyGp5R18vWd8wnfcxJrjN+oZ39PXW9bh9iRgzfukHgBnfgASBkGKrMSNlvcj6hoMZjxEvW1Xw45mMx588OcRf/OIgw16OmAj/fUsPnznndA1+KFVnb7/4DLJ5w7SXC8ZnL0c2b3j7xbrcbD2LcsMMT2RKcsPokrc1wKpwaVKpXSmllkhHE9XUlpN/o9b5MV7V3cmH+09lc8xlLOezOeby4f5T6z7bolLg5YwKgZF6z0hZD8ayOZ7JeMz4iy95mfV9/mlohN997Jf8cDyYRbC9q43PnXM6bzu1h7h+WGsqp3en8A34vsEYg+8bfBO0q7Vrx9mbuOmKX2FTOsH4TJZN6QQ3XfEr+p/+VbZ77zBvvv0BXnnzfbz59gcaHmjQ3DBrmB1fWrtSSi2RLoFRTW2p+TeWWrGl2uU1r+ruXPXlJUHghRP6B/C+gWeZxidpCTO+WZUZKa3M832Gvdz/Zu/NwyQ963rvz/1sVb1v092zdmaGZJJATliMGARzYhAP8SjxmCiJKMvBNxGjhE2BV8RzBTTkkogRRkyOeEAFgoYXyeXLIjKO4QWiLBHIMgyTnknP2vtey7Pd7x/PUzVV3VXVVd3VXdXdv8919VXVdz31LDU1d9f9re/v+yNbhfAB8I3pBT707Cjnsh4Ag47FWy8Z5GU97SglOR/NyLtuvJJ3PPw9FrI+QagxDUV3wuZdN17Z6FMTVoGUNzQPzdiJR7JhNjHKLDMuSxZBEOqDzCZCU1Nr/ka54NBS+RiNbG9bLeWEl1LCSLOc82ZCa820HzDjBegqyl0uZD3+7NlRvja9AICl4Fd39fG63X0kTXF8NDPXXzHAB295Pg88OsyZ6RR7ZdG8aWnGBfd2ptBtAdDqWKRcnwceHW7Yv4dkw2xidJlua1oyQARBqA8igAhNzZ1D/TW5HWpxjNQiljQbjXCkbDUyQci45+NW4frwQs2nz0/x8XMTZOPyo2s6W3nb/kEuaanelusY4g5pJNdfMSAL5C1AMy64tzPN6La447qDvPeRJ0m5Pi22SdoLJBtmsxB48Z3Cv5e6YFwQBGFtiAAiNDXlykDKLf5rcYw0qr2t0Fi01kx5ATN+dd8mfXt2kftOjebfF322xZsvGeDlvR1Vl7tYStFjW3RaZay9giBUTTMuuLczzei2uP6KAe4GcXxtRpQRl7uEoHXUsgszGhcEQagDIoAITU8tbodaHCONam8rNI50EDLuenh65XKXcdfjw8+O8dWpeQBM4JadPbxxzw7aqhQyFIouy6THNvPtVwVBWBvNuODezjSr20IcX5uUHZfB+DFQdiR66DAqi9lxWaPPTBCELYLIqcKWopaOLY1qbytsPKHWjLse57LuiuKHrzUPnZ/itu+dzIsfV7e38Nf/ZT9vvmSwavGjwzQZSjr0OZaIH4JQR6T1bXMhnXiEuvLy/wUtfZH4EfrRbUtfNC4IglAHxAEibDmqdYzUWl4jbE5SsevDr8L18f35FPedGuVEKgtAt2XyW0P93Lijq2oRI2kY9NmWhKIKwjoh5Q3Nh7gthLpx6BVw02H4xv0wMwLdQ/CTd0XjgiAIdUAEEGFbI2GiW5dQayY9nzm/TKJ8AdOez+GRMb44MQdE0Wu/ONDN7fv6q87tsJRih21V7RARBGH1yIJbELYwh14hgocgCOuGCCCCIGw5Fv2ACc9f0fURaM3nx2Z48PQ480HUDebKtiRv3z/Ile0tVR3LQNFjm3RZZtWhqIIgCIIgCIIgbDwigAiCsGUItGbC9VkIVnZ9PL2Q5k9OjfLDxQwAHabBb+7r5xcGujGrEDIUig7LoNe2qtpeEARBEARBEITGIgKIIAhbgoXY9RGs4PqY8wMeOD3O58dmyG353/u7eNO+fnrs6qbEVjPK+XAMyfkQBEEQBEEQhM1CQwQQpdQpYB4IAF9rfY1Sqhf4DLAfOAX8itZ6WkWe8vuBnwNSwOu11t+N9/M64D3xbt+vtf5EPP5jwMeBFuALwF1aa13uGOt8uYKQ58jkbFHo6ku72/j6zOKGhrAuPYfNHvzqh5oJz2dxBddHqDVfnJjlL0bGmYlzQS5tTfD2/YNc3VFd+0wnDjht3eIBp1t1jn7rQ9/lke9fIAg1pqF41dU7+dCtL6rX7gVBEDaUrTpX89nb4cmHIQzAMOF5t8DND9Zt94IgbG8a+Sn+p7XWL9BaXxP//i7gq1rry4Cvxr8D3AhcFv/cDnwUIJ58/xD4CeDFwB8qpXri53w03jb3vFeucAxBWHeOTM7y7uNnGXU9ui2D4VSG+06NcjKdodsyGHU93n38LEcmZzfsHDbimOvJvB9wOuOuKH6cSGW486kR/nj4AjN+QKth8DtDA3zsqv1ViR+mUvQ7NvuSzpYXPwrYUnP0Wx/6Lp/7z/MEYeT7CULN5/7zPG996Lv1OoQgCEIj2FJzNZ+9HX7wmUj8gOj2B5+JxgVBEOpAM32Svwn4RHz/E8AvFoz/jY54DOhWSu0C/hvwFa31VKw6fwV4ZfxYp9b6m1prDfzNkn2VOoYgrDuHR8axDUWraaCUYi4IMRTM+iFKReO2oTg8Mr5h57ARx1wP/FBzPusy5nqElC95WfQD7n92lP/5g1N8fyENwM/0dfCp5x/g1l29WCtkdygU3ZbFUNKpuhvMFmZTz9GPfP8CAEpd/CkcFwRB2CJs6rmaJx+ObpdO1rlxQRCENdKoDBAN/LNSSgMPaK0fBAa11ucBtNbnlVK5/nZ7gNMFzz0Tj1UaP1NinArHKEIpdTuR4s3Q0NCqL1IQChnJuHRbFzVHN9SY8W2OFkMxknE37Bw24pj1ZtbzmfKCisKH1pp/mZznwyNjTHo+AJckHd6+f5Af62qr6jjtpkmfbWEZ2zLgdMvN0UFY+v1SblwQBGETsOXm6rzzo9pxQRCEGmmUAPJSrfW5eML8ilLqWIVtS60+9CrGqyb+A/IgwDXXXCOfjoW6MJR0GHU9Ws3oLeoYCjfUOAUL7HSoGUo6G3YOG3HMeuGGIeOuTyYMK253Kp3lT0+N8p25FABJQ/H6PTu4dWcvdhViRjLO+Uhun1KXUmy5Odo0VEmxw9yeApcgCFuDLTdXY5ilxQ5j27swBUGoEw35hK+1PhffjgGfI6o5HI3tdsS3Y/HmZ4B9BU/fC5xbYXxviXEqHEMQSnJkcpabHz/Bj3/zKW5+/MSasjLuHOrHCzWpIERrTadpEGrosgy0jsa9UHPnUH8dr6DyOWzEMdeK1pppz+dMxqsofqSDkI+OjPG6H5zMix/X9bTzyasP8uu7+1YUPyylGHRs9iSd7S5+bMk5+lVX7yS6pos/heOCsJ4cPTbGbQ8+xsvuPcJtDz7G0WPy8UNYO1txruZ5t0S3Syfr3LggCMIa2fBP+UqpNqVUR+4+8LPAE8AjwOvizV4HfD6+/wjwWhVxLTAb2+6+DPysUqonDmv6WeDL8WPzSqlr48Tr1y7ZV6ljCMIy6h0YekNfF/cc2sOgYzPjhxxsTfL2/YMcaEky44cMOjb3HNqzrh1Zlp7DRhxzLWTDkDNZjynPR5f54klrzb9NzfOa7w/zd+en8DXsTtj8yeV7uefQXnYm7IrHMFD02lHOR7vkfGzZOfpDt76I//GCXXnHh2ko/scLdkkXGGHdOXpsjPc+8iRj8xm6W2zG5jO895EnRQQR1sRWnav5L78M9pJSVbstGhcEQagDjSiBGQQ+F82lWMCntNZfUkp9C/h7pdQbgREgN9N9gahl1wmitl1vANBaTyml3gd8K97ubq31VHz/TVxs2/XF+AfgA2WOIQjLKAwMBWg1FSlCDo+Mr1owuKGva9lz37bmM137OTQbWmumvIBZPygrfACcybh86NQoj80uAuAoxa/t7uXXdveRMFbWdzstk17bwlwhDHWbsWXn6A/d+iI+dGs99ygIK/PAo8PYpqLViT5ytToWKdfngUeHuf6KktEJglANW3Ou/sb90LkHnIIObW4qGj/0irodRhCE7cuGCyBa62Hg+SXGJ4GXlxjXwJ1l9vXXwF+XGP82cFW1xxCEUmyFwNDNSDoIGXc9PF1e+MiGIZ88N8XfnpvEjbe7tquNt+4fZG8VeSatZpTz4VQhkmw3ZI4WhPpyejpFd0uxE63FNjkznWrQGQlbgS07V888C8me4jG7BWZG1uVwgiBsPxoVgioIVXFkcpbDI+OMZFyGkg53DvVvmHthvQNDG3ltzUioNZOez5xfOen9mzMLfOjUKGezHgADjsVdlwzyX3vaUSs4OWyl6HMs2kwpddmOHD02xgOPDnN6OsW+nlbuuO6gfAMvrDv7eloZm8/kHSAAaS9gb09rhWc1B/J/Rthwui+BqWHIzELggulAsgt6Dzb6zIRm4PhXIjfQzLPRe+Un7xJnkFAz8vWn0LTUO4OjVtYzMLTR19ZsLAYBpzNuRfFjNOvx+8fP8o4fnuFs1sNU8JpdvXzy6oNc39tRUfwwlaLfsRlqSYj4sU2RHAahUdxx3UG8QJNy/ehvievjBZo7rmvuBZ38nxEawv6fgoVR8LOAEd0ujEbjwvbm+Ffgi++A+dHIJTQ/Gv1+/CuNPjNhkyECiNC0FGZwKBXd2obi8Mj4hhx/PQND13pttXSnqWcnm3oTaM1Y1uNC1sMvU/LihZpPnpvkV78/zNHpeQBe2NHKJ646wG8NDeQzWkqhUHRbUcBppwScbmseeHSYhYzHyYlFnjg3x8mJRRYyHg88OtzoUxO2ONdfMcDdr3oeAx1JZtMeAx1J7n7V85reSVGYXaJUdGubSv7PCOvLqa+BmYTQgyAT3ZrJaFzY3nzjfjCcKB9GqejWcKJxQagBKYERmpZmyOBYKTB0tWUsa7m2nHvENlSRe+SeQyw7di3bbjQLfsCE5xNUyPr47twi950c5VT8uvTZJr89NMAr+jpXLHdpN6OA05Xa3wrbgyfPzTKX8fO/hxqmUh5PnmseQVDYulx/xUDTCx5LkewSoSFc+D54C8Vj3kI0LmxvJB9GqBMigAhNSzUZHI3M0ViLuLCWfJFautOsRyebteKHmgnPZ7RVu20AACAASURBVDEoX+4y4fp8ZGSMr0zOAZFV7ebBHn5j744VW9UmDIMdtkWygjNE2H4sZP2axgVhrWz2/IzNnF0ibGKy87WNC9uH7kuispfCDkFeGrqHGndOwqZEVghCwylXorFSBkejczTWUsaylnyRkYxLyxJXQzn3SC3bbgTzfsCZrFtW/PC15u8vTPGr3x/Oix9Xtbfwsav285b9gxXFD0spBh2bvUlHxA9hGWEZo1G5cUFYC43Ozzh6bIzbHnyMl917hNsefGxVx92s2SXCJkeHtY0L24efvAtCN2qLrHV0G7rRuCDUgKwShIZSScRYKYOjkRkhRyZn+fbcIs+mszyTyjLnRd8iVysurCVfZCjpkF6yaivnHqll2/XECzXnMi5jrle25OWJ+TRvfOIU9z87xmIQ0mWZvOvATj763CEOtSXL7ttA0WtHOR8ruUOE7Uu5iqkVKqkEYVU0Mj+jXuLLZs0uEQRhi3LoFXDjB6FjEDIz0e2NH5QuMELNSAmM0FBWKtGolMGxUo7GepXH5EQbBSjAD0POZaNvJizDqFpcWClfpBx3DvXz7uNnSRHSYijSoS7rHqll2/Vi1vOZ8gJCSgsfM57PR0+P80/jkXNHAa8a6OaOvf102ZUFjU4ryvkwZRUrrEBvi8Vkanm5S2+L/BmsxGYv42gUjczPKBRfAFodi5Tr88CjwzX/223G7BJBELYwh14hgoewZsQBIjSUtZRoVHI3rGd5zOGRcdwwEjxcHf2EGkZdf0PEhVrcI+vZyWYl3DDkbMZlwvNLih+h1vzj6DS3fm84L35c3prgweddwu8d2FlR/GgxDPYmHfodW8QPoSoGOltqGhcaX8axmdnX00raKy7126j8jNPTKVqWzJ8SXioIgiAIEfLVl9BQSoWBTrg+qVDz4998qqJzo5K7YT3DP3+4mGbWDzAAG/DjH0K97uLCUlfLvVUcb7VOk7Uw7flMewG6jOvj2GKG+05e4KnFDADtpsHte/v5xcHuioKGrRR9jkWbKaUuQm2MzWdQUPSOVMD4fKZBZ9T81NNJsN2447qDvPeRJ0m5Pi22SdoLKuZn1NNpI+GlgiAIglAecYAIDWVpGOh41mPM9Wkz1YrOjUruhvUM//TiFZShFJahSBoKW0GbZa4oNJQLfK2GRoe+VkM2DDmTcZny/JLix5wfcN/JC/zGE6fy4scrd3Ty6ecf5OadPWXFD1MpdtgW+5KOiB/Cqki5wbJ3pAYW3fLdiLY74iRYPbXkZ9TbaSPhpYIgCIJQHnGACA3lhr4uXr0zxQNnJljwA1DQZRnscKLa6ZWcG+XcDWtpM7uUpa4LHWrQEKpIQQwBNDgrlGKspW0uNGdL2xxaa6a8gFm/tOtDa82XJub4yMgYM3604DzQ4vCO/Tt5QWf5byUVKs75MDGk1EVYA25Q2o1UblwQJ8FaqTY/o95Om+uvGODueL9nplPsXYOjRDJgBEEQhK2GCCBCQzkyOctnLkzT71gMJW2eWsgwH4TMeT6ddvT2XI1zo17hn6VEiyyaDssgq8ENNY6h6EqYHGgp36kE1i5grBT62igyQciY6+GV6e4ynMrywVMX+N58GojyO964t49fHuzFMsqLGm2mSZ9tYVfYRhCqJSzT77bcuFB7GYewOtYjMLUe4aU5Z4ptqiJnyt3x/gVBEARhMyIlMEJDWdrKNhmLA+MF4XGrcW7UK/yzVKvdPttkMdTsSthc0ZZgV8LGVsaK4spay3KapaVtDq01E67P2axbUvxYDAI+8uwYr//Bybz4cUNvB59+/gFu29VXVvxIGAa7Ew47E7aIH4LQQKQN6sbQyMDUSjSyla8gCIIgrBfiABEaylJXw4BjcSbtkg2jTJC1tG2tR/hnKddFn23hhTDo2DW12F1rWU4ztLTNkQpCxl0Pv4TwobXmyNQ8f/7sGBNe1HZ0X9Lmbft38uKutrL7tJTiB/Mp/s/Zybq3LhYE0wA/LD0ulEfaoK4/zeq0aWQrX0EQBEFYL0QAERrKUlGgwzLpT1gsBpoZP1zzInhpfket+yonWhxqS/LZF15a07msVcCIXC2s6XrWSqg1k57PnF86OHIk7fKnpy7wrbnoA7KjFK/f08dtu3pxjNIrTQNFt23y3dkF3vfM+VVnpAhCJXZ1tXB6Ol1yXKgOyYNYH+qZ2VFPJANGaAhWAvxs6XFBEIQ6IAKI0FBKiQK2Mvjoc9feTnatoaO587vr6RHOZkJ8rbGUot00uPvS3TWfTz0EjEa0tM2xGARMuH5J10cmCPmbc5N86vxUvhzmpd3tvOWSAXZXcLh0WiY9loVlKP7i9ETThrwKm582xyzZBrfNka5C1SB5EOtLMzptmtWZImxxnI7SAojTsfHnIgjClkQEEKGhrCQKrMXBUa+uKUopNKA1aBX9vloaKWCsliDO+lgISrs+vjY9z/3PjnE+6wGwK2HzlksGeFlP+Q8rLYZBn2ORKHCFNGvIq7A1GF/IYhgQhpEIogDDgImFEh+0hWXUu1PJVmUruWSa1ZkibHEyM7WNC4Ig1IgIIELDKScKrNXBcXwxw2IQ4GlwDMWAY9FuGjUtqA+PjNNpmexMXKyDTgWNcyWstaSnVhb8gAnPJyjh+jiXcfmzZ8f4+swCALZS/OquXl67uy8fZrsUWyn6HIs2c/m37vVsXSwIS/GCqH21im0guVtpg1sd2zEPolYxYyu6ZJrRmSJsccLSX7aUHRcEQagREUCEpmUtDo4jk7PMBQFhXLbia83ZjMcO52K72pyYcHwxg6s1toLL21qKRIVaXQnrKVDUo6SnWvxQM+H5LJZwfbhhyKfOT/GJs5O4sTDy4q423nrJIEMtpcUKUyl6LJNOyyzroGmmkFdha1KodZTp2iyUYbvlQaxGzBCXTGPZSu6b7U25yVkmbUEQ6kNN+fdKqauVUp9RSj2jlMoqpV4Uj/+RUurG9TlFYbtSqm2sF4R8e26RH//mU9z8+AmOTM6WfO7hkXF6LROtIRNqsqHG1Zpx1+fOof68mHAynWHG80kFAbN+wHAqw7uPn83vt5bWs7l9jrpekUBR7hxrpVRLXttQHB4Zr8v+c8z5Aaczbknx499nFnntD07yv89M4GpNv23xvkt386eX7y0pfigUXZbFUNKhy7Yqlg/Vq3Xxdkbm6PJkS7WAqTAuFHPHdQfxAk3K9dE6um1kHsTRY2Pc9uBjvOzeI9z24GMcPTZW1/1X0wJ26TkcH52jxS52t211l0yzkBOsxuYzRYJVvd8X9ULmakEQhMZRtQMknpAfAb4B/A3whwUPZ4HfAb5Y17MTtjVLSyLmPJ+zroelSjsgCt0XY65Hp6GWBR768UBOTJjIhhiGwiDqcDIXhOyyzLzLpJwr4aXdbfz0vz/NcMYFDc9pjdLJ1zPEc70zMrxQM+56pMPlC8KxrMeHR8Y4MjUPgAn8ys5e3rC3r2Q5C0C7adJrW9hG9ZkpmzEjpVmQOboyIoCsjWbKg9iIUpOVSn5KncNCNmBiIUt/RzL/nEKXTKMcCtvBGbGZ3DcyVwuCIDSWWkpg7gE+rrX+v5RSFsUT9n8Cv1nXMxO2PUvFh1HXBw27knbsgLgoMABF5SHjLkz4ISaQjBfgIZEIkhNJui0DN9RY8fpcAW6oi0SFpSGtHaZBVod88NQomkgIMFSUNxICQ0kbCvIv6ilQrGdGxqznM+UFhEsspn6o+fvRKf76zETeCfP8jhbesX8nB1tLt6RLGAY7bKtsDoiwbsgcLawrzZIHsRGL3ZVKfkqdQ2+bzdSiR1vCWtY1pVH5IFsxl6QUmyyjRuZqQRCEBlLLCuUK4DPx/aWFeHNAby0HVkqZSqnHlVL/FP9+QCn170qpH8W2QCceT8S/n4gf31+wj3fH4z9USv23gvFXxmMnlFLvKhgveQyh+ci5OVJByLjrcz7rEWrYm7TpsC46DnICQ87R4Ychw2kXX2s04MfbhUQ1/zsdK5/PkQ41jqHIff+ricJSl4oKN/R18dkXXsq9h/awGISMe360v3j/WoMZiywXXJ9C6hnieedQP16oSQVhZEEPwjVnZLhhyNmMy4TnLxM//nMuxRueOMXhkXHSoabHMnnPwV0cvnKopPhhKcWgY7M36Yj40Rhkjq50PTWOCxtLLSUtp6dT615qslLJT6lz6GtL0JG0GOhIMpv2GOhIcvernsf1VwxUVVKzEqsp+6nHcTcD+3paSXvFZZtNnFEjc7UgCEIDqWWVMgaUK/Z9HjBS47HvAp4u+P1e4ENa68uAaeCN8fgbgWmt9aXAh+LtUEo9F7g1PvYrgb+I/wiYwGHgRuC5wG3xtpWOIWwgRyZnufnxE2VzPAqzNHYmLPrjriHPaU1gGcVv2ZzAMJJx8YKQc1kPPwyLrE3ZMApC3ZO0sQwjH07qhZouyyAMNb7WhECnaZQVFXIiS6CjRVNu4RRw8T9SvQWKQuqZkaG1ZtrzOZPxyCwpeZnyfN73zDnufHqE4XQWA/ilwW4+/fyD3NjftSzHw0DRa0c5H+1W6XIYYUOQOboCIoA0L7XmN2zEYvf6Kwa4+1XPKylmVDqHywY6+PTt1/K1d97Ap2+/Nr/9WkWbpa/RyYkF7vi773DN+79SUQzZCLGoGWi2jJoVkLlaEAShgdQigDwE3K2UelnBmFZKHQLeCXyy2h0ppfYC/x34q/h3BdwAPBxv8gngF+P7N8W/Ez/+8nj7m4CHtNZZrfVJ4ATw4vjnhNZ6WGvtxud90wrHEDaIaoJCy4V9aq3LCgxDSYcxz0cBhlIopbDjlU3CUOywTC5kPU6mskx7kUvjnkN7ONCSpNu2aDVNuiyTg61J7jm0ByAv0tzwH8f46X9/msdmFjif9TCWfGGjiRwmjqE41JpY1xDPnBvlWy95Lp994aWr2nc2DDmT9ZjyfHTBtQRa89kL09z2vWG+NDEHwHPbkvzVVft5+/6dRc6bHJ2WyVCLQ88KAafChiBzdAVsq/Sfu3LjwsZRq0thoxa7118xUFLMWM05rFW0KXyN5jM+k4suodaksn5FwWiTOSNWzUqCVZMhc7UgCEIDqSUD5A+IFOB/Ay7EY58HdgL/DPxxDfv6M+D3gI749z5gRmudqx84A+yJ7+8BTgNorX2l1Gy8/R7gsYJ9Fj7n9JLxn1jhGMIGUaq17UTg8aanRqLFdNLh+GKGnYnit2aLoZjxQ+49tKdkm9n/nEvx9ZkFAAytMYiEkAHbYMoLOJP1sA3FvqSNqzVvOXaaPstkIdQcaksWtastbDdrojm+mAEV5X24YYiOHSCFvokg1PQ6Fn9w6e6mDfHUWjPlRd1u9BIR58mFNPedvMAPU1kAOi2DN+0b4Of7uzBKCButpkGfbeEYsnhsImSOroBtROmCpcaFxlJrfkMzBLLWeg53XHeQ9z7yJCnXX5YPUg2Fr9HEQhYDhTIi12GlDJS1Hncz0SwZNVUgc7UgCEIDqVoA0VpngZ9XSr0ceDmwA5gCvqq1/kq1+1FK/TwwprX+jlLq+txwqUOu8Fi58VIfZyttX+ocbwduBxgaGiq1ibBKlnYymfcDxrM+WkUBoqOux1wQYHuww7n4gThX6lKqS8iRyVk+c2EaR4Gryedz9FkGHbZFVkO/Y+VFl3k/YMr1mfcDLm1NLOsmUyjSPJP1onwPrVGGItSA0jhKEWqNqyNh5FBbkvc8Z1fTih+ZIGTM9fB08Vt+1gt44Mw4j4zN5P8z/EJ/F7+5r59ue/n04BiR8NEqGR9Nh8zRlVlwS3d7KTcubBwrBY6WohkWu7Wcw1pFm8LXyA1CTKXQGpx4Li4nGDWDWCQUI3O1IAhCY6nFAQKA1vqrwFfXcMyXAq9SSv0ckAQ6iRTsbqWUFSvKe4Fz8fZngH3AGRWlZXcR/aHIjecofE6p8YkKx1h6jQ8CDwJcc801JSd1YXUs7WQy5vqgos4hKu7s0muZTHoBraZZ1Hq2XJZGTrDYk3Q4m/FQCohb2ibNSKxoKWjFOub6GCpqiasKusm8/5nzHB4Z57GZBRKGYjBh57vEaCCIQ1hHsx7ZUHNtd3uRc6TeFLb1LXS71ILWmkkvYNYvDmcNteb/HZ/lo6fHmfUje/RlrQnesX8nV3W0LNuPqaKcj07J+Gh6ZI4WNhvbxaWwFtGm8DVyTAM3CFEo+juiQOpKglEziEXCcmSuFgRBaAxVf42rlLpVKfW7ZR57h1LqV6rZj9b63VrrvVrr/UShS0e01q8B/hW4Jd7sdUR2QIh6pb8uvn9LvL2Ox2+NU60PAJcB/wF8C7gsTqh24mM8Ej+n3DGEdaBU2OnSTiaZIPr2tb8gpG2HY9FhGlVnaYxkXFoMRYdlRkGnKgoqDXWU83GoLZlv4QpRq1tFlNkx5/k8k8pyMpXlqcUMw6kMSdPA05rTGZdAa9KhJqvBVNBhmexOOlzb3Z7P4Kgm1LXS4+Veu5WyUlYiFYSMZNxl4sfxxQxvemqED5y8wKwf0GYavOWSAf7qqv3LxA+FotuKAk5F/GhuZI4WNiubLL+hIRS+Ri22gaEUfe027QmrqgyU1XSQEdYHmasFQRAaSy0OkHcBHyvzWAp4N/D3aziXdwIPKaXeDzxecKyPAX+rlDpBpFTfCqC1flIp9ffAU0TdSO/UWgcASqnfBr5MVJ3w11rrJ1c4hlBnCnM0Chfw9xzawz0FOR7tlkmroegsKLdIh5rL21r47AsvrepYha6SDsukwzJJBZFwkhNN3n38LClCWgyFGbs/ugw4l/VQRJ1cACY9n27LIBtcbKELkQPEDTUTroetjLwb5U9Pnuf+kTECrUkYBn4YFpXTlH8dqOjmKJWVkiLk8Mj4ii6QUGsmPZ85vzj4bsEP+N9nJvh/Rqfz+SU/29fJbw8N0Ocsnwo6TJNe28IySrldhSZE5mih7hw9NsYDjw5zejrFvnUsnxCXwsoUvka5f5dqylpyHWRsUxV12bk73qew4chcLQiC0EBqEUAuA54o89jT8eM1obU+ChyN7w8TJU4v3SYD/HKZ5/8R8Eclxr8AfKHEeMljCPWn0gK+sHtJTiBIBWFV5S5LOTI5y5QbdXexDcVOx8IylreybTUUwxkXNAwmLNJByHwQRoWsKsr4cJRCoZkLdJH4YavIKhUAi4Hmo8/dkxc37h8ZI9QaC/DDkMkwpM+28kLFaoWMpVkpEAXBjmTciq/HYhAw4fr4BVkfWmv+eXKOj4yMMRV3A9ifdHj7gUFe1Nm2bB/JOOcjKTkfmw2Zo4W6Us+F80YJKduFWgSjwg4yQMXQVGFDkLlaEAShgdQigKSI6vxKsY/SAfvCNqXaBfwNfV3cc4hVZV0Uuiv2JmzGPJ/TGY/L25LcfWj3MgfGLsfiXNZjJONhcDHhK2lEafoaCEOKgkIVURnI7qRNu2kw44f5czs8Mo4fapzYIaGI3BdzcelJLa/DUpZmpcDFINjC68+9bvsSNq/Z3csLlggaJ1NZ7js1yuPzUThe0lD8zz07+JWdvdhLnB2WUuywLdqk1GWzInO0UFfqtXAWB0JjqbXLjrDuyFwtCILQQGoRQP4F+AOl1Je11vniUaVUP/D7RK27BAGobgGfo1Rnl2oocleYBl2ORSoI6YnLaW5+/ATfnl3EUOAoxVwQ5mPKcyUgAdFj3Y7F2YyHx8V485xA4mnNqbRL0lDsLzj/kYxLwlAEXAzTUUA2DPPXWcvrUMidQ/1FZTtLnTGFwk6HqTib9fijZy7w9gODXNvdTioI+fjZCR66MEUQX/R/7WnnrksGGUwUfxA2UPTYJl2WiSrR8lbYNMgcLdSVei2cN8qBIC6T0qymy46wrshcLQiC0EBq8bi/E2gHnlFK/YNS6s+VUv8APAO0EPUhFwSAZWGnqSCsqbSlGnLhp4W0GIofzKV4wxOneGxmgazWuKFmtkD8WMq0H7DoB+xwIueDApyCshcd/3ihZtIP8kGkQ0mHbttE62JBxVQqf52rfR0iZ8yeskGwh0fGsRTYKhJgkqbCMuDvzk5ydGqe13x/mE+ej8SPPQmb+y7fyx8f2lskfigUnZbJUItDt22J+LH5kTlaqCv7elpJe8VZQqtZOJ+eTtFiFzvL6u1AyLlMxuYzRS4TCfuMOsh4gSbl+tHfoSpCU4V1ReZqQRCEBlK1AKK1HgGeD3yEyKJ3Y3z7YeBFWuvT63KGwqZkpQV8PRhKOkXdXSAKMZ0PQ0IdlaYUBpxWYtwLONCS5MrWBAdbE1ze3pJ/PkTpX/taok4oh0fGgUjcsJXBDsfEJApJNZTirqGB/HWu5XW4oa+Lz77wUr71kucW5aYAnEpnMRUUyjoG8ORiht//0VnGXB9HKd64Zwd/e/UBru1uL9p3q2mwN2nT79iYInxsCWSOFupNvRbO9RJSKlHoMlEqurVNxQOPDtftGJsV6bLTXMhcLQiC0FhqKYFBaz1OlE4tCBUpzKeoJdejFkqViUx6AQaRYAGRQ8LV5bwfFzGAz77w0ouhrIQEWmNHKansSdp0WCZa63x+R1F+iSp/nast8SmFH2rGPY9Bx2bC82gxFaHWTHkBkwULjJd0t/GWSwbZu6TUxokDTlsl4HRLInO0UE+uv2KAu6HqbiPluOO6g7z3kSdJuT4ttknaC+ruQNguORerLfORLjvNhczVgiAIjaMmAUQQqmG1rV9rpVSA6oznk1YaPwypydegovMu3OfpjIsCdiUi8QOW53eUEjfWS/yZ8wMmXZ8QzWt293LfyVGmAp8ZP8CLNZ4ey+T3Duzkp3rai0paLKXosS06JeBUEIQaqMfCuV5CSiW2Q86FhMkKgiAIwtqpKIAopf4DeL3W+iml1LegbIwCAFpraYm1RSm1qIfS3VtW2/p1NSwVIG5+/ATDqQyTYZS14Vd4biFdplkk0hR2kDGVQmtdVYve9RB/vFAz7nqkwzA/tr8lQa9j8sSCB0S5JTf0dvDug7toKXB3KBRdlkmPbWJIqcuWQ+ZoYbOw3g6EjXCZNJqlYbJ+oBmbz3DH332HFw315K9VgmCbD5mrBUEQmoeVHCBPAumC+yvXEghbjlKL+rueHkGpKERz6UJ/ta1f60GuLKbPthh1I/lDAZ2GwlcqCiMt2F4BA47FYMImFRSLNKtp0Vtv8WfG85nyAnR81l6o+fT5KT5+boJsnH9yTWcrb9s/yCUtiaLndpgmvbaFZYjwsYWRObpKDAVhiVdH/ntsDTbCZdJoCst85tIe52bT+fbrY/MZfvfh76GBrhZbHCLNh8zVgiAITUJFAURr/YaC+69f97MRmpJSi/qzmSgjYzEIcUMdBXJqzRueOEXSMPDDkP6CjiOFpSOVSkTWWj5SKFqMuQu0GorBghIWrTUzfuSk6LaMojKRUiJNLfkdRyZn+fbsIoHWJEyDAceiwzJXJf64Yci465MpcH18e3aR+06N5vfVZ1u8+ZIBXt7bUXQdyTjnIyk5H1semaOrp5T4UWlc2Fjq0cK2WXMu6tWet7DMZ2Ihi4ECBQnToNWxODudJtSa+bSHG/c/t03FB774dFO+LtsJmasFQRCah6oyQJRSSWAWeLXW+h/X95SEZqOUo8MNNQGgtEYBmXgVYWpNm60YzUbuix2OVVQ6stRNMpzK8IYnTtFpmvQ7FuOuR5dtral8JCda3Pz4CUZdryjws1CIiR5TJR+rldx1aaKuM4tByKm0mxdBqt1vJNAETBe4PsZdjw8/O8ZXp+aBKOD15p09/MaeHbQVZHpYStFnW7RLzse2Q+bolREHSPPSyGyLeokTlfZfr2srLPNxgzjnSiv6OyL3nxeEBEve426gOT62wNFjYyKCNAEyVwuCIDSeqgQQrXVGKTUGVUcqCFuIoaSzTCzIfcYygGxBl5UAmHR9lIILrs+UH3Aw6XB33Pr15sdP5N0kc57PpOejgcUgYD4d4GuNAZwPdd5Z8v5nzq+qfOSl3W3cPzIWOTIMg07TwDGMfIbH0g4y1eR7lHOnHB4Zxw0jV0zu1dDAqBtd392X7l7xfLNhyJjr48auD19rHr4wzcfOTJCKx65ub+HtBwa5tDWZf56Bosc26bLMIieIsH2QOXplWm2DBTcsOS6sP5WEhqXZFq2ORcr1eeDR4TUv2isdtxpxYq0CSbXXVs1xist8ovKXnV1JtIbh8YUi8SP/p0CD1tTltRTWjszVgiAIjaeWLjAPAG9WSn1Za+2t1wkJzUHhYr/DNJj1fMDKiwWa6M0Tas3SJUU2/hBmAvuSDhOez7uOn2E0e4qs1iRU1Fll3AtQgKlUvosJGsa8AMdQWAoCrfnhYibfoWXpuZUrkzkyOctnLkzTZ5vMeAGZIMTXmruG+vLb1pLvsVK46UjGZS4IsRQYOhKCdPzTZ5kVBRwdt7Gd9S+6Pr4/n+K+U6OcSGUB6LZMfmuonxt3dBWFmXZaUc6HKcKHIHN0RbwwyvxZmgHkLddEhDqzktBQrxa2S0WElxzs5eHvni173EriBMC9XzrG8bEFbFMx2JFY9vxyokXh+Ph8lp2dxflMS6+tFpdIrswn95yMFzC5uLzEUmvyndAMxZZrB7zJkblaEAShgdQigHQDVwGnlFJfBUYp/iyptdbvrOfJCY1h6WI/HWqUUtjAjB8ylHRwlGLa85kLQrJB6RVEAAynspFA4gU4UbkyWQ2nM9HffFtBCDixD30x/gor952sih/LhYguPbeT6aiEpsM06LctlFLMByFzfoCJJqvB05A0Dbosg6/PLPK2eN+F3V4Oj4zzzuNnGUqOlxRCVgo3HUo6nM+6WIBlqEgcIhKBFiqEDGSCkDHXw4tdNNOez1+MjPOFidn89d800M0d+/qLWti2mlHOh2PIt9dCHpmjV2Dp/8TtFP+x3qUelVjJBVGPFralRITDR5+hp9WmqyVZ8rjlhJcfjc3z3keeZGwug6lAh3BuNsPurhZsU+UFknc8/D0Wsj5BqJlYyPKOh7/Ha6+9nb0xmwAAIABJREFUpEh0mZjPcnYmAyg642MtvbbVOGBybpA3P/Q4odYkLRNTabL+xaBvpcBQCstQW6od8BZA5mpBEIQGUosAcjOQje//VInHNSAT9hag1GIfoNex+YOhfg6PjDPu+swFAb2WSToIl7lASqOwFbixa0QROyXiHBE/FgFUPKYBX0dv0sdmFrj58RNMuV7+3Ob9gAk3ck3M+wEzfgAa9iZt5v2g6Jy8QJMKQha84m/BKmWSHGpL5sWQlTrb3DnUz7efiAJQc+KH1tDtlM7/0Foz6QXM+pELNtCaR8ZmeOD0OPOxoHR5W5Lf3T/Ile0t+efZStHnWLSZkvMhLEPm6Ao4piJbwnTumFvfPdXIjA1gRYdHPVrYlhIR/DBkPuPT31H6uOWEF9cP6WpRBFpjGoowjFrOjkylaHVMZlMuH/ji08ykPEylolbpIcykPP7y34bZ1Z3M73NnV5Iz02nOz6aZWMiS9UNMQ3HT8y+WRVbrgCklYnW22Az1tkbif8bjzHQaPxbdLUMRauhIWluqHfAWQOZqQRCEBlK1AKK1PrCeJyI0D+UW+8cXM3mxYGfCwvZg0gswiJwOpqHIhrooH6TwKw0vFjrgYnmISSQUhGhMoqJYDbg6eiwgEgcM4GQ6w2jWZ2/CBtNgLM4aMXTkKnEUhApGMl5JQUYD82FYVE5TKPYszSQpLHMplYNSGJp6Q18Xdw0NcP/IGG6oSRiKbsfEVsayXJFUEDLuennB5+mFNB88NcqxxQwAHabBHfv6edVAd760xVSKXtsqcoEIQiEyR1dmPhvUNL6VWM+MjWpYyeFRjxa2pUSEhGmQ9Yv/GhQet5zwYpuKFtvEiZ8fFPxdc4MQP9TMpBcxFBixe1Ep0KEm5QW02Bfn6Y6kTW+rz9iCS6ADEqZBV6vN3z72LF/4wXkW3IC5tIcfhPR3JEueJ5QXsdqd6LxbHYuOpM3eHjg3k8aLnZuX9bfxzldeIfkfTYTM1YIgCI2lFgeIsE0ot9h3taarwBmyw7FpNU0cpVgMQmxD4QUhz2aj8pacoJEjJ3rAxdKWAdtiwvPxNdiGIgnMxo6SsGBbU8GEG2AqGPN8uhwLN9RY6uJ2ob4ooJTDgHzZChSLPUszSVpNI1/mcudQ/4qhqW87sIsXdLaWzRUJtWbS85nzowXXnB/w4Olx/nFsJn/OP7eji98a6qfHtuJrV3HOh1mU/SEIglAt9crYWC3VODzW2sK2lMjS1WoztegVHXc27eGYBi+79wj7elq55UV7+ObwVJHw8sCjw4zNZ+jvSPDs5MXXSKloTu5ts7kwm8Uo4R5SirwgkWMu45O0DS4biKwo8xmP8fk081mfwY4EGS9gLuMzuZBld3cLlmkse33KiVhKRX93c9doGoqdXS3c/arnieghCIIgCCWoSQBRSg0AbwFeDOwCzgP/Dvy51nq0/qcnNIJyi31bgR+GPJP1cEONYyj6bZMsinsP7ckv/FsNha8jIcLSmlIJXwros03GXJ9DbYnIvusHnM14WCwXTjwNKnaJBDoqZ1Fak4mPo6DkcZaSKChbAWg3FCdSWXwdleBY8cnlMklyZS439HVVFZqayxVZymIQMOH6+FoTas0XJ2b5i5HxqGwHeE5LgrcfGOT5HRe/8Ws3o4BTW/p0ClUic7RQilozNuqdF1IPh8dKlBJZbNPkzuuH8gJHm2OiiFwcORfFw989W1IsyLktCtsnO4ZiV3eS9oTFxIJLqONW8CpyMgahxjYUpyYXsQ2Dwc5EJGaEIXu7L5Yyjs9nMVRUmnl+NotSCsvQBBpOT6dJ2iYttpHPGqmUVzKb9njfTVflX9v2hIVtaN7z+SfY9+jGZr0I1SNztSAIQuOoWgBRSr0U+ALR2vQrwFPAAPCbwO8opW7UWn99Xc5S2FDKLfbf/8x5ji9mMOMOLb7WnMl4HGpLFi38C3M1zmVcgnB5pxjHUPTZFuNuwI9SWQIdOSQMFbk9/BI2Dk305htK2thcdHsYUGUGCSQNI1+2cmRylkk/wAuj40IkopihZncurG5JmUut7XgDrZl0feaDSOg4kcpw38lRvr+QBqDVMHjj3h3csrMHK3Z4JIwo4LTFlIBToXpkjhbKUUvGxnrlhazV4VHN/suJLG+Ot7ntwcfwQr1iKdCydrMKBjuS+RDTlOvznB1tTC66zGd8/CDEUAoN9LY5JCyD0fksZ2YyHBpoZ1dnktG5LOdmM/myGkPF+VeGwlAKZRhR2QoQhppdXS1Fr30lEWtpZ5hGZb0I1SFztSAIQmOpxQHyEeA7wC9orRdzg0qpduCfgA8DL6rv6QnrTbmWsqUW++87cS6XUHqxzCT+EFdIoYByMpWlxTTww0iiyJVx+BrOZlw8rWN3RyRmBHrlN2WbYdDr2Az6AdN+QKZCl5WlTPsBL+1uA6Lz67RM2uI8kTAM8XUkppzJuFhK0W4a/NJANzc/fqKqdrmFLPgBE55PoDWLfsDHzk7w8IVpcokDP9PXwW8PDdDvRB+qrTjno0NyPoTVIXO0UJJaHBiFpRZRqUaWjB/w5oce589vfWFTL6RXEllqKQVaKipYpkLrqNvLdMqjI2nR356gr81h0Y1Ka1odk/6OJHPpKBzVR/PsZArTAD8W2r04QyRXPZOrbNQ6+ltqGlH4qlKqSKCpRsRar6yXRnYQ2qLIXC0IgtBAahFArgBuKZysAbTWC0qpDwL/UNczE9adpR1QCkM/Sy3wF0LNHsfmguuRLSg9+WEqy82PnygSBnICys2Pn2DU9fDDkHNZjzAnnmiY8qOSFoPikhe4KIiUYjjtciwVBajXKhVo4P+cneAFna0cX8ywGAR4OnakWCaTXhA5SzRoFYWx/uXIGB6R42XC9bjr6TT3XzlUVgTxQ82E57MYBGit+ZfJeT48MsakF13lUNLh7fsHuaYrEmIMFF22SY9lopQqK0rVm406jrBhyBwtlKVaB0ZOJJjPeJybyaBU1E0k5QZl3QSbZYG8mna7heLRj0bnmM8G9LbZ9LUl8iLE+266ivd8/gm6W2zm0h7nZtMYKEwDUt7ykF3HVIRaYxsGYXixC1qowQ0ioWQ+49GRtPMCTSkR6yUHe3ng0eGo3KWnleOjc+zqaik61lqzXsRVsi7IXC0IgtBAahFAngJ2lnlsF3Bs7acjbCSl2t3mQj9LLYSHkg7DqQyBvihO5IJNT6YzvOXYafqscyzEZSN3DvXn80Rsw2CXYzPm+XGXFIMwDPNZGxbghRqf5WLIUgwFKnZqrLRtKSa9gNf94CS+jsQXx1D4WjPmhRhAm2nwnNYEAE/Pp/GAhIrEllBrpv2A9504V/I1mvMDJl2fEM2z6Sz3nRrlO3PRh8+EoXj97h3ctqs3n+vREed8WPHvtYpSq2WjjiNsKDJHC2smJxKMz2ejLlsqagObsBS2qZa5CcotkG85M8M3h6fqIorUS2BZbbvdnHh024OPFQkohQ6L3Os2sZBFa/B0SDlzYleLhdbQ35Hk+NgCptL5dvCaqKPauZkMu7uj+4XdcnLXXep1X8gGTCxkK3aTqZVGdxDaoshcLQiC0EBqCRn4HeD/Vkq9WimVAFBKJZRStwLvAn57PU5QWD+OL2Y4l3F5eiHDM6ks836Qb3d78+Mn+PFvPsXNj5/gyOQsEIWjjrl+SdFhwg2Ycn1OxV1VcgtqgHsO7WHQsQmVYn/S4fK2JNkwjDI9CspnrCqzPgcdiyo3LUkI+bKbgEh4UbEzJQAGCr4dzF2roRRKRbXaJjBcEKQK4IYhZzMu467HYhDw0ZExXvuDk3nx46d62vnU1Qd57Z4+bEPRYhjsTToMJOy8+AHFopRS0a1tKA6PjK/hipezUccRNhSZo4U1c8d1B/ECTcYPAE0YakI0O9oTJd0EhQvkXNmG6wccPvoMY/OZIlHk6LGxms8nt9Bf7b6OHhvjtgcf42X3HuGBR4e55UV7GOhI5rvBtNoG7/n8E9z24GMr7vP0dKqoxS1cdFjkXre0F+CHGl2hMnNiweOywU6++Jbr+NhrryFpmygVOUMsQ2HEUsiF2UxJgebosTHe/NDjnJ1JcWE2w0LWp9Wx6G2zmU5FXW+01qRcvyqBZ7XXLKwamasFQRAaSC0OkM8DrcCnAJRSC0B7/FgG+JwqaNOptZavBpqYI5OzzAUBodZYKnJAnM14tJsGi2HIqOstcwYALDfzRrha4yhwQ81w2s23qH3fiXP8609cyQ19XQWuA0iaBpkgxIvrYSyl8vte2gWmEAV02hZJLyAbhPntKpXMsGSb3Ls0YSi8OKA1QGEQfQNXmMFRap+ayIECUc32jB8w7QWEOuRr0wv82bOjjLrRme1O2Lz1kkF+sif6r2KrKPy1rUzOR2Fb3hy5TjT1ZKOOI2woMkcLayZXavHmhx4n5QYkLMWO9igANOX6y9wEpXI15jM+fhjWxTWwFgdCKZdErusLUHNpR6kSmsnFLIvZgPd8/gk6EhfHc51hSqGBlxzshfhYnS02Q72tKKWYS3tMLGRxg0iUX9qhJndNKTfAMhR+qPNukb62BF6gGehI1q3bzmrKhoQVkblaEAShgdQigBxm5TXmiiilksCjQCI+/sNa6z9USh0AHgJ6ge8Cv661dmN1/G+AHwMmgVdrrU/F+3o38EaidfmbtdZfjsdfCdxPVLXwV1rrD8TjJY+x1mvajBweGafXMpn0fMLYehsShYTudKySZTEr4cauCj8M43IROJ7KcmRylhv6uopcB/22ybkwBE1RBxioXNaS+0hQ+PxqyW1qxD+ZUOcFkT0Ji2yomfIDUsHF9r+2imq1Qy52mwk1HGpLkAlCxj0/7/74s2dH+cZMVNJrK8Wv7e7l13f3kTAMTKXotky64pyPcgwlHUZdj1bz4jaFnWjqxUYdR9hQZI4W6sL1Vwzw57e+MC8QtNhmWTdBqQVy1g9JLOlitVrXQC3BpUupJJ4ANQsrS0toJhezjM279Lc7dLfYpL0ArcE0wFIG2aB0fzIFfHN4Kt+dpvA17Gyx82LTQEdy2bnkrilhGfiBxjAUYewWgYsTwPtuuqrkddRaTrTasiGhIjJXC4IgNJCqBRCt9f+qZcdKqeuA7ywNeQKywA1x2JMN/H9KqS8CbwM+pLV+SCn1l0QT8Ufj22mt9aWxPfBe4NVKqecCtwLPA3YD/6KUin0KHAZeAZwBvqWUekRr/VT83FLH2HaMZFx2OBYJQzHuBbihjrIwgpAdBR9k5zyfcS/gZCqLUUXdiSYSQkxFPivkTU+N8NHnDhW5Djrt6BjjXkAmCLm8Lcm46zHjBXgV9h8CP5hP02JEHVrmYxdJLZ8kNCw7xpmsR49lctfQAF+fWcwHg/7SQDcfPzfJjOeTjg9iANOux7WPPc1Ox2IwYfOvU/O48dd913a18db9g+xNOigUHZZBr21hVhA+cuQyU1JcFGG8UHPnUH8NV7gyG3UcYeOQOVqoJ9V2jim1QDYNRVdrsWixWtfAWhwIlcQTTfR3anh8ATcIcUyDHe1OXlgpJxTkA1HH5plOeYShZj7jk7RNOpI2CcsgCEMsU5EtY5k0gB+Nzed/f8nBXg4ffYYg1CQsg46khWOZJUWG3DXtaE9wbjYNIYQ6xAujsNo93cmybpbVBJouDYF1A41jGXkRSXJAakfmakEQhMZSSwZI1SilTOBfgcuXPqYjFuJf7fhHAzcAD8fjnwB+Mb5/U/w78eMvV9FX6DcBD2mts1rrk8AJ4MXxzwmt9XCsRj8E3BQ/p9wxth1DSYd0qOm0LZ7TmuDK9iS7Ejadlkk6Tm67kMnybMZjMQjzuRnVEGV7RLc2sBgEvPv4WTpMI79viESQXQmba7vb6bEtumyLPUm7qs4umVCzGGpe3Nla85u48Ds5RfQh2FKKfsfmbQd28dkXXsq3XvJcPvvCS3nbgV28fncfSiksFYWhamDMC3CDgCcW03x5cg5XawYci/dftpsPXr6XvUmHVtNgb9Km37GrEj8g10I4ykyZ8UMGHZt7Du2pezDpRh1HaE5kjhaq4forBvj07dfytXfewKdvv7bkYvf6Kwa4+1XPy+dqDHQkufP652CbZl2yKHLZGqvZ176eVtJLurDkxJN2x+TsTAY/0FHL2kBzdiZDm2NWzB25/ooB7rjuYJR5AjjWxTKU+YzHYGeCEMXOriRX7e5c9vfJAAxTMZ/xOXpsjKPHxnj4u2fpbbNxTEXGD5hOedzyoj0lX+/cNXW22HS32HhhJH4A9LTadLY4tDpWPrC2kFJ5LaW2W0r+mhM2/R0JdnYm15TrIlSPzNWCIAj1p5YSmFopu+KLJ/TvAJcSqcvPADNa61z1wxlgT3x/D3AaQGvtK6Vmgb54/LGC3RY+5/SS8Z+In1PuGNuOcg6AO/bu4DMXphn3Pca9sKjbS60ooo4tlhEFbGodHWPpMV/a3cb9I2OEWuMYBn22wVygycRiSalMkBDIhpqvz64tiM1ScGV7S5zlUdqu/PWZRfYmbBKGwcl0FlNrAmCqwN48YFt88uqDtJpGfA0Xy4hqJddCeL3ZqOMITYvM0UJdKNVi9+q93Su6R6rddzVOlFJUKt+490txow3Fxf8JGpRSK+aOlCtDGZ/PsrMryaGBdrpbIzfJocF2npmIvrg3lUJrCNH0tNpFpThdLUl2tEfdW1KuX1QiU+qaxuczzKQ9TEMRBhrLgJm0ly+jKVUmdHx0jowXFjheEnQkrTWXEzXaBbJZ2jCvAZmrBUEQ6sh6CiBl0VoHwAuUUt3A54ArS20W35aa+HWF8VKrzkrbL0MpdTtwO8DQ0FCpTTY9kQMgygLJlXvcOdTPDX1dvKCzlTc9NZJ/MS2l8uUdtZArh+k2FF4Qctrz6TRNFt0QNwwxDUW/ZfLA6fF8GKkfhGQC2Je0cbXmfHZ515m1Fs4WhqH68c4q5V+cSmdpNxW+DsnG55mjxVAMOCbZUNFhRS1tO8sEnArCZkHmaKEWyi1A67UIXe2+Kokn7/n8E+zpTjKx4OYFgZ2dCRayPvNZv2LuSGEZytmZNG78ZUEWmEt7/Mktzy863x973z8vER6SgOa7I9P4oSZpRWJEZ4vNfMZjbC7DqckUtz34WP58jx4b494vHWN4YhE/CAkK/mcoIuHGQDGxkKUzziMpLBM6emyMhWwUfJ5zvJybTdPnOxzY0c5KrCWLZT1ZTVnPVkLmakEQhNppiACSQ2s9o5Q6ClwLdCulrFhR3gucizc7A+wDziilLKALmCoYz1H4nFLjExWOsfS8HgQeBLjmmmvWHFTVrJRzANzQ10WnZeKFIQHlk+yrwQQmvAAIsA1Fm6mY9kJQsNO2OJf18OLtgHwr2rMZj91Jhz2OxRm3Uixq7Sx1tYxnPRzDWJZ/EWjNhOsz6NicyWaZ8cIi8cNWkVCTicWToaSDUWWpy2blyORsSdFM2JrIHC2sRLMvQMuJJ7lskYP9Fxf/ueBRoGLuyL6eVk5NLjC96OEXlHUaqvQq8NBgZ9H+5tIeZ2cyWIYiYSrcIOTcbJq06zOT9tFEokjutbzlzAx/+9izTKc8QBeJHxDnWgUay9CEgSpZJvTAo8P0ttlMLnjRCjZO9Z5OeXygynKiZuwG08zOlI1E5mpBEITqWZcMkEoopfpjpRqlVAvwM8DTRDWOt8SbvY6oTRjAI/HvxI8f0VrrePzWuHf6AeAy4D+AbwGXKaUOKKUcomCnR+LnlDuGQLS4vfnxE/z4N59izg9IGgaB1svcH7Us8S0VCRoB4GvN6YyHUrEw4gd5d4cGHKXyb0gfuOfQnnxY6noy7vq8emdP0UJ+3g84nXF5Np2F/5+9d4+WrKzvvD/PvtTt1Ln1ufS9oRtoWkw0CBqIvAaJJiRm9E3kXQkz47gSjU6GCZgJCeKAUXQGSbKimEUyMJpEk3k1WThvNImYhXZaRGEAIUQuzemmu+n7uZ86dd+35/3j2bvOrjpV51Sde3c/n7Vq1Tm7qvbtdD+1n+/+/r4/YMzxa+dBoP7jDFkWjlQ7/5GLhzGEqDuH733uMPsnc6u+/2tF1Ma4sUXy+XSM7XI+/531GK3phKXmSoAST25+6Emuu28/Nz/05IrkSbS7zoWyRaLXxvMVjowXePnMLCeny7XWtdfu2cRY3qHSUDY50JWgN23PO/bGbY3mVceWLb0phntSiPBbdaLoIEMJZTCbrJ3LLzx+lHzFU+UuTaaQURWPH4AhBMPdqXntc09MlxjoSrKtL4VlCPxAYhuC7pTVdjnRUrNYVpMT0yXSdr3rciM4U9YCPVZrNBrN0lgPB8hW4Eth3aIB/K2U8h+EEC8BXxVCfBp4Dvhi+P4vAn8lhDiMUqp/FUBK+aIQ4m+Bl1Dz5VtCKyBCiP8M/BNqnv3nUsoXw3Xd0WIbFwQL3b2PJre2IeizDLwgYNTxmt7NalfCF9QHp9pCUJaSQKp/eE7sSi5K5AdVbiNR5TnjjkdSqFKa1bh1YIU7+vdjM/yX3VtxA8nfjU7x5ycnOFyu1gJgAboMg5Rh0GcbCAkVKdmenDuPjecwEgju3ct54ZKItzGG+hbJ58Pxtcv5/ndGj9GaDlhqacRqOEearfP2h59nKJskX/XmlecslC1y08kZHjjwKl6gWvr2ZmwefvYUb9jRxxNHphjKJhidrao6AaH+o5Qcn809qXnH3rgtKWF7X4rulDpv2/pgbLaC60vS5lw5THQui46PQGKZRlNHZnzR7oHmGRiRg6M7Zde2G3e8LMZyslhWk43qTFkj9Fit0Wg0S0DI5dQ3tFqpGoxd4Gop5bMrvoE15Oqrr5bPPPPMeu/GsolP2uIBpFHnj/c+d5hRx60L7nwxX6ZFF78FiRwi0bpKYVhoyhBUA1m7WMuYymFSaXZLi7msjtXAiK0/CH9+8IpdPJ0r8uenJuuO2wBu2tzPb100XAs4zTbJ+Wh2Dku+6rDytSsvXaUjWbuylDc/8RJ9loGIlflE4bFPX3vFim9vo7Lcv7MQ4odSyqtXcx/b2IcLboy++KP/2PK1Y59510ru0oZnsdDITkIlb37oyXkT0Ghi/ZUPXdNyfQ8+dmTRz3Wy7wcOjnHrV5+j5Pgkw0wNgFMzZSxDcOlwthaC2uiOaOe48hWXs7lK7TtpS0+SiYJD1fMJJARSfY9s7kmyezC74DG0Omfj+SpD3cmmyx0vCEtdgqYukIitvUls05x3jHFxKB4I28652MisxnFthDE64kIcq/nEAtcvnzh/3JYajWZ5LGesXq0SmAD4JC1qAjVrT/zuvRDq2TYEDxwfB+B4xSFtqIntrOsxUqwsSfyAueSsQcukGgSq1Syo8LXwdQmU/aDOBdJsPauBQP0D9ZlriSuB3xs5yRcaxA8B9FsGh0tVBhM2h4tl3v+jo01LH+LnMCJtCI5XnFU6krUtS4laJ8dZKDz2fGU9/s6rgB6jL1AWavHa6vXfffh5bvzsd+eVlRw4OMZ0scqxySKHRvPMlp15pRGttjcyOttx6UKrdX3+2yN8/BsvUnQ8TIOwpW2Z16ZKeIGk6gUUql5H5Tnx0op8xeXEVImqF1D1Alw/4PhUmbLr4wXUBAkJjBecWqlMK1qVk3zwut0tl3enLPxAYixQg2oZgsmCi+v7846xWbvic138gPP3uGLosVqj0WhWmI5KYIQQw8DvAFejgpF+KbTO3QY8JaV8AlRvctSArdkgHK849Fn1eld80rYrlWDUcfECXwWTLkF9iBwVSUOwJ5WgEEi6TJMuU5AQgnHXpxJrHWsK8OVc/XLzJrQrT7NDM6GuDa5g7j9HOZCMOS7PzRb52KHTLUsfonOYMeeuUMuBJGsI3vvc4VVxaKxlWUqr1smN4bHnO63+zhtBCNJjtGYx2m3xGr3uB5Lpkku+6nHpULYumPPhZ09hm4IdfWlG81VOzlTYO5zl7nftq01AW23P9SVl1++odKHVur7w+FGGupOkLBMvdBnGw0kRcHqmwrY+yCbba/saL604M1OuBY/Gv68aDbS2AYPdiZYtbCMWKidp1T74DTv6al1ghJAIWV9GGu2XEJAruZw05h/jSnbm2Uici8elx2qNRqNZP9oWQIQQbwEeBcaB7wLXA8nw5a2ogfymph/WrDqLlUHEBY5x18cJJJaAi8NJ2y27hrjt5eNMuv6ShYg+y2RHymbGC/jnn3xdbb/uHDmFZQj2pE0Ol6q4gWRnOkG3ZfJyoYKUcl6r27WmseTFIkz0l+BIyUXpZEux4dOvnuGB4+OMFCvM+j6bLJPBhEU5kORcDyEELmBIybOzRd73rwUu70px1yVbly1SLCZsrSQLtU6+kNioQpAeozXtsFhmR+Pr4/kqhlBCSBRyOlGocP/+w4AkZZkMdSe5bLibkuPRl0nMC99str2EZdTcDvHShYVCNVutq+j47LJNuhIm4wVnnshtGwZCqGMxDdFWPsSH37aHj3/jRUqOh+PPBWDbpsrIimMIFT5qGoJcyeWp/FRdC9s4jSU8n3rPj9W9Jz6Zj95719dfYGd/hjtu3Ff32ge+/DRBMOeqdAOJjfo+Xe8MjM9/e4QvPH6UouPTlTD54HW7ufUde9d1nzYKeqzWaDSa9aUTB8hnUanPv4yaI/5a7LWngH+7gvul6YB2QhkjgWPa80GqlCtXwuFylT8+eoaf6MkghFiWC2Pa85ku+PRaJvsnc7U2u/FJcyBhR8qmO8zQMAVUNkhjNIO5bBAECCHwkZhCcMuuIe4YOTVPbPCCgKMVl92ZJFuSFrYLk66PKyWXd6VJCBXq6gUBZxxXlQMJOFKurkhw5lq7EVq1Tr6Q2MBCkB6jNYuyWGhk4+uOr8oYE6Hwm6+4TOQd/ECStAReIBd0V7Ta3mXD3bUskHZDNaN1+YFkPF+l4gUEoQvilbOzSJQI4TVxRoCk4gVtdy6JuzReHS8CSvwwDYEbU8yTloEhBJ4fUPECbFPUWtg2BrBeu2dTzTXns8IfAAAgAElEQVTTLPg1Lo5kEyaTRYeetI0p4Lnj03zgy09z2VCWj/7865QbxjDwkPjh8SrnCyQsY127s3z+2yPcv/8whgDLUH9vJZihRRCFHqs1Go1mHelEAHkT8B4pZSDiKYiKSeDc8h+eR7RyJnzq8Om6SVraNMh5Pg7hnSwhkEjuPz7GJekkPZZJ0Q/wpKw5H5ZC0fO57eXj3P+6XbX9i/Yhayg3RMRqhPAuBQtImQZJAQlDkPMCqoHEMgS37RoOS1zG54kNZx2PROzcDyZsMqZJdI/ylWKFVHjHUKDuEgJ4kloGy3ImzhvVjXC+s0GFID1GaxYl7mxo5rxofB0pcQPwZcCR8QKeH4BQrgekwDAEAbKlu2Kh7S1WutDolrh2zyb+6snXmC65SClrZSkAbgAgSZiiVo5pGUoQsQxB1ZN0JaxF8yGahazOlBwOjRUQAmTMX2IIauGkEX4gGexN4vmSmZJLoeJx6bAqHXrgwKv0Z2x606rzSrz8CKjrYHN4vIDnSwwhmC6F7eOF4NhUqXY+N/ckOZOrgqEytmTYLe2W6y9Z15KQLzx+NBQ/1PeiIdTNgi88fnRDCiBSSlxf3ahw/TW5JtFjtUaj0awjnQggOaDVrGoPMLr83dEshWZlEK4fcLTqshtqrpBTFRdLqIyO6N1Sgiclr5aq7O1KMpywOFVRF1u2pE6saBcf5Qb5vYMnMA2jzpky6/lIKSl6glk/oLox9A8EkBLw6zuG+P5Msemd/VZiw45kvSXb9QOOVF0SFQcfKIa5JzbqQjBAiSwrUaqygd0ImrVHj9GaRYmcDfd96yCHxgqAap3a+PqDjx3h0Ogsfjip9gNJyfFrbV8HuhLMlN2wjVZrd8VS26c2a2n78LOnSFoGlimoulJlNRlKhKmGGU6Or4JCRbifgZRs6U231RmkVWvem960nYknXyNf8fB85fKIymIav8IiTX+iEJYOybnSIS8IyFc8kpbLRKGK4wckTINcyWmavSKlZDRfhfBYTCHwA6m27wX0pm229aVUlxg/ICEEuwe71l1kKDo+DZckGEItX4xOOhB1gucHeIHE9QM8X+IG6tkLhY81Ro/VGo1Gs450IoB8HfikEOIJ4LVwmRRCDAK3A/97pXdO0x7NyiDGXK/OFeIF6sK1KlUWhSUEpgjvkgnVnvalgnIr9NsmBT+ggiRjGJTCi4No7W1pFhJOOh4mylkxnLCQUpL3VP5IdLlhUB9+upqtb5sRbc8Fcl7A34/N1PJLGmkmNtjMF4nOOJ4KyINaCQyosiMDdYE8nLRWrFRlg7oRNGuPHqM1bVN0fHb0p0nbJhOFKh/+6x/SnbJqpSlf+dA13PjZ7zJT9moZINHYLIAtvekwD6S6qLtiKSGVrQJPT846XDac5ZXRPKYQqlSxYQIbVcD4UmIZBsPdqbYm0q22+cSRKf7wpjfWiTgnp0ucmC7PW4cEjk+pMiBDQCrW6SZpGpQdn9O5MlKqc+r6PiXHp3pqhosGumrvNYTAlXPZI1KCKyVJy1AZKqbA9ZUYsnuwq+as+fkf28LNDz254gJCJ3QllNMn3rEmkGr5QrQSoKISoYXwI3EjkHh+UHN0KIFDbhi3aYgeqzUajWYd6UQA+SjwHeAl4Ifhsv8BXAocBT6+srumaZdmzgQnkOxMKWfCrOtxujo3TQ9Q5S1m2IElkLImRBT9gKIfxP5hyCY/LU4UamoL5TB5rezUCR0mKguj3zIZjRVUr+UlihFuLxJBPGCkVK3llzSjUWyI8lfqzr2UKkQVtfIESgSJtrU1aWEKoUtVNCuNHqM1bRGf6M+WXSaLyolWqnp1k86jkyXlPDAMonm866vWryXHoztlYYUT8ZVuPdoq8BRUpkTCNKiGod2tuqn7Abzlol6+8qFrasualdU8cWSKE9MlxvNVtvQk69YRBcQ2ijhXf/pRoPmNgWis96XKRYnozdiUZ6sEgaztswAMAwqOz2SxymA2Fa6kxXevVN1zLtvcMy9DZbGMkbXig9ft5v79h/GCIHThqMcHr9u94OcW6lD005cP1ZWpxB0drr8yAoeUklx5Kb7XjtFjtUaj0awjbQsgUsppIcQ1wPuAnwGKwBTwBeDLUsrq6uyiZjGaORPizoNx11cXIA2fazSjRoIAzAkYpVZXlm1goLIufCnnCRtRC8G4+AFr5wBJMN+5Iek8l6PZuX+t7GDEjsIUKt49AK7q6eJ4xWF7wtalKpoVRY/RmnaJiwsThSoGAmFAxQs4m6tQ9QJu/epz+EFQyy2KMITANmC4O9VRSUuntApP3T2QoeQqj53XxpfFE0en+e2vPsvZWYdDY3nyFY/+jM1gNsnRiQJPHZuiN2VRcX2qXsBrU2U2dwcM96TIV1zO5ipImNfVxYm1TW/2xRX9OpqvIqWkO21jmybdSYt8xauVElmGobJE/ICpoksmYZG2TXwZBnM3hLqqSX/zDJWbH3pyXhnN2GyFD//1D3nTrv41c4NEJTiddoE5PlWkN23Xyn8kYBqCYxMFjk4Ul7VPQShujOertcdYvspEof7ntcgA0WO1RqPRrC+dOECQUjrAF8OHZgPRzJnwkYMnOFlxqMQunhJCqMCvJutYqSpYifqH1WVArsVKo7Z9jfRZJjlv6a14WxEVmhgCkqZJlyk4XfWIX9oLYEvC6jiXo/Hcv/3/vMyhchWkrF0X+8Bl6SRfu/LS5R2IRrMAeozWtENcXHD8ADPsYiIleL7ENKDoeGF3E4kQUgWAhnfyLxvO1rkqVoNW4al3v+sK/vXkDJ/9zqG21/V3/3KGPUNdlKoegZRMFh2Slkm+4oGUTJdcEpaBbagw1Ui0mCqpb8rtfal5bgrbFJiGcpksptqPFRyStsmn3vNjPPjYEZ46NoltGojwGygIJGnbJG0bNWEpkzCxDEGh6mOKucBXX8JVu3qbChlxYStfcTk9UyGKbV1rN8it79g7T/BYrExlKJtislitOX1AiV6be9ILbiuQKnB2olBlbLbKeGFO5Ih+Xitxo130WK3RaDTrR0cCiObcQoYT8MabU1bDHSXZ5D2dkBSh0yO+baC0BBVj2ls8JG2pBAJ6LZNf2z7I35ydJiHAidmQh20TyzDYnrAXXM9i3H3pNv7jC8cohFknBpA1BP9muI/3PndYh5VqNJp1JS4uJEwDxw/wA3W33TAEgYSUZdCTtpgoOAhUiKRlGPRnbO64cd+q7+NC4akPPnYEUwgsU+D4QcsSmAiJKqdwA4lpCGRALYQ0CENeDSEwTBNQJT5jBUeFqQrBRMFhMJvENgUPPnaE6/cNM9ydYrbsznNSRojwS1UIdV5zZbcmPDzz2hQVt/4LUiLY2Z+uCUsHDo7x4b/+IX4Q1HW7MQR884VR3nNwbJ6QERe2xvPVcB9EzRUSlZOslgASFzj8WNBotGyxMpVfffNO7t9/iLLrk7INKm6A6we868e38MrZfJ2gEXdtdCpupCyDwe4kw91JBrNJhrrVY7g7yVA2yc/et9wzodFoNJqNzIICiBBinA7mxVJK3bprg/DA8XF6bYutKYNZ1+O1iqvCPmOuBAslhlSD+SUqnSCEIAgvbEyUmOAxv8RmPfGBvekkd1+6jRsGevmJngyffvUMrxQrJAxB1lBdaSbcKgkhFswBibN/MjevAwtAyjJxPB8vbKUrDIO/ODVBr23VOuLcOXKKe/eiRRDNktFjtKYVC3XTiIsLuZKDF0gMoZwfUTvVoe4k2aSF60suG+5e1XKXVrQKTz0xXSJpGXi+XFT8gLmcjoRp4AXKzRJ1YHH9+rBOQxgkTEnVV2N35II5nSvTl7Y4OV3m6k8/ykzJQUpIhOHjUUhsbX/CZ8swEELWdUCxDTFvwu4HyplyIBQ2rt83TDZpMh3eSYi6wJimwPWDpkJGXNiqej6GEEio5YpEeSZLpbFdbGNnlaDDHI5ASqaLTihqOIznq1w2nOVfT+Y4O+shUF1v/tsjB9teZyp00QxlEwzGhI1I6BgO/13P7z67uuixWqPRaDYOizlAHmBtcyk1K0Rja1xLgCvn/pgJIfBXKBXdD0UVE3VhB/UdAzYC0aXnv8yW6gSL37l4M38/NsNIqYptCHambBwp2xInogDUeJvfO0dOkTEEPZbJllh73JFiBQfYmlJ/k4wpKBF0lDei0TRBj9GaebTTTSMuLhw4OMatX32OouORsgyGupN0p2xKjsdQVoWCLvcf2Uq2N93Zn6FQcdtqqwrQlVQlFUPdSU7PVAiQJEwDOxQvAgkV18c0BCJsoSuIxH3wAuUUGS+4JExBqerVhP/o2bYMBjM2Z/IOfiiyWIaBGTouow4o933rII4v57kuDUPQk7a571sHa+cpEklSllGbsAdSkjSNpkJGvWumjBCwuTtFT1gWU3Z9dvRn5n0uTiRmRKUpS20XGxc3xvJVJhpcG+pZnavW1L+Wsg2GsqGgETk2okc2yXB3iq6kuebiRpvosVqj0Wg2CAsKIFLKT6zRfmhWmKg1rhf4nK66GKg/doAqV8kYknzYhm8lMFDihxdIPDbmt/yrZYc/PDaKLQQSyYTjMlIsM5Sw2Z1JkjGVW+ZM1aUaBPzmS8f5syt2tRQoHjg+jisDJqoBTiBJGIJey+BIxWdvpr6TQHTXMU7aEB3njWg0cfQYrWnGQt00WrWp/fyvXlkTTdK2ScnxmC0r56DjBx13FYkLHt1Ji/FCld60vaz1RMLJtXs28dSxqbbPR9kNmChUGOhKMpC1mSq6GEJSdiXZhEHRCVRWUyDpTVvkqz5D2QRTJVeN3bF1BRIcX2KZAgOBZQj2DHXXOojcdsOl3L//cFg+o7It4h1QjkwUVVvhcH1RqYwXOiqOTZa4eCBDX9qmWHWVOOOpbirqYdDbZbcUMiJhKxLBLFPlfkUZKr9x3W4qrr+sdrF+IJkuOfNyNuK/Ly5u1FNzboRixlB3gqHulHpeRXFDCPU3NAz1bBqrI57osVqj0Wg2DjoD5Dwlao075oRBn0JgADtTNtUg4EzVW2QN7eNKSAhwQ/FjoxJ1xXGlJCnCO1Sez7Tr87psqtYuWKD+YxQ8f0EnyEixwozrqQunsN3veNUDAeVAkjHnLqQsQ9B4WVUOJLtSCTQajWYladVCdqHyh2aZG7ah2nW3I6TEhYpswmSy6NATCh6HxwqhC8JCJNrPo2h0shydKPAbf/UMnt++w1AA3UmTYtXHMlwuHshy7y+p9rFRXka+orqDVDzVMW3vcBbHD5iteMopGcuKMg1VgiKlqJXSgHJXdCVMnjgyRVfCpOj4eL6kO2U17YAShcrGGZ2t1rUnLlT9ujayUkJ3xsA2TT78tj1NjzcqU3nLnk3c8XOX8xc/OMbpmTJbelL8ypt3cvFQF6dnyi3PVzNxY2x2zrUxnq8yWexM3EjbZr1rI9vg4MgmV1TcEELUyoVMoUSN+CMSOkyhhA+NRqPRXFh0JIAIIa4FPgDsBVKNr0sp37JC+6VZIvFMiqwh8MJ6bkuoC66TFVctW+HtxstrNjoSqMR2VqDEiHHXR6DC8AIgZYgF2+I6UoJQ7hdQz4EAW6hJQ4mAtCEoB5Iey0RKScmfW+YGspYZotGsBHqM1kDrFrI7+jOLZoPEBYnr7tvflpDSKFQcHi/g+ZKuMGvBlxJDqODRnrStOpRMl3h1vMjldz3CnsEu7rhx3zwx5MHHjuD6PpMFj3LYzr1TJOD6kk1dCb53xw215bc//DylqocbqHKYKPPk7GwFKSXHJov4AdgGGIYRdstR36OGEKojTlhKU3I8cmUlnruBZNemTM1xcc+7X193XLsHMhweL6rvC+ZEkIQpcIOAHX2q40nUnti0VAZJ0jKoeEpU+fgvvo6f3DPAbMWtK1dpLFN53bYe/uCmN9R+9wNZL2zESlMiF0en4kYmYTIUZmwMN8nciM7rcolEDcMIWweHz5HQEeW1RG6OjY4eqzUajWb9aPtbSQjxTuCbwHeA64BHgDTwVuAk8N3V2EFN+zRmUpRD660PdV1fVhpbKKHlXEUCs55PNQhqZUJSwnDSWrBMxQ6vsQJZX8+dMQ3u3bu9Lmvknku3AcwLTNX5H5qVQo/RmohWLWSv3bNp0WyQOAsJKXEaS278QAke4/kq3Sk7DBsNcPyAfMXlxFQJX4bdx6Tk0FiB3334ef7wpjfW7cehsTy5krvsCW3J9dmVtLj5oSdrDpVc2cUPvyNd36c4WaoJHL1pmx19aU5Ml3EDSFowmE0wE34mYQp6Mzbj+SqOF3ByuoxpCHpS1qJumY/+/Ou4/eHnKVQ9Am9OrLhkKKvcG2EZStXzMYUgCMAMHYtIKDk+//2bByk6L7C1J82vvnknb9mzCT+QTBWdeeJG5NqIuqV0cinQFYobc2UpDY9skq5lihuN7gxTiHqBI/ba+YIeqzUajWZ96eSb6x7gfuAOwAXullI+K4S4CPgn4MDK756mEx44Po5tCDKm8iTMus6adGJZDUfJSmOj/tG2Ytr1kEBVQsYQDCctui2Tkh+0LFO5vCvNkVKFWX8uA6THNNiTSXHDQG9TcUMLHppVRI/RGqB1C9lGocLzJWP5Ch/+6x+yZ7ALKSUFx685Q1oJKY3lF40lN3HBA1T46MnpMpYpGJut1CbhtqkmuEJK8pX5YoHjBcplFzouloqUMDKarzkVDo8XmrZN9SUYYR5HTzrBLiHmwkR7UpiGYLrkkkla9Kbs8H02advk5bOzTBYDkpZZc7mMzVY4Nlni5oeerDltrt83zH2//AYefOwIp2ZKbO1N875rLuItezbx+MgEf/ztERwvwA7PoQxLXwwpay17j04UySRMXinnufsbL9TKeDoSN5JmXaBo3c/LFDfMyI3RogRFlaEY55Wo0SF6rNZoNJp1pJNvtyuAuwhvkANdAFLK14QQnwA+CXx5pXdQ0z6NnV8m3PYT25fDRhc/gOYF1zFcCZssk5zn02MaZE2Dkh8sWKYS5axstUxd1qLZCOgxWlOjWQvZu77+Qk2omC27nM6VESjHxqGxAgDb+1JzzpB3v5573v36eUJK43p39mc4OlEgX/Fw/KDWOjZhGUgpMQ1Bf8ZmoCvBofEioEKzowmwEOD5ASenS3UlOiVHCdNBGCK9HBHElypjww+k6tJC8++uADg+VaqVdmzvS3F2tkqu7LJ7MMtnwuO/+aEn6/JRUpaJ4wecna1wNlemGgosCQNO58p87O9+xG//zF6u3r2J3UNd/PKV2/nq0yc4PlXkwe8e4eCZWYZ6krxpZx9PHZvG8yV+MLeP8QYsEuo64OTK9fJ+NmmFIkZ9kOhQLIcj7uppB0PUZ2gYjc9iLltjg3Zh2UjosVqj0WjWkU6+ASuAIaWUQogzwCXA98LXZoEdK71zmvbZP5lj1vM5XXHCvA+VY6FRXJROcKLiqER+ml/4zvo+vZZJKZDMeMGiZSo3DPRy796llbXEs1p0OYxmhdBjtGZB4iUtUcYEAiQSyxAgYaLgMNSdZGxWOUPetKt/0Za1UVeWqFNJEOYjDWYT5MouO/oz3P2uK2rCwXMnppHxCb1U5Q7ZpMXHv/Eiru+TK7lEFSKGuTIyu0QdX8IUCwr3ElU2enqmwkDW5k27+vnKh66pve4HkuNTRXpSNjMlh8lClaoXoDSP+jW7ARQrHhLJZ789wrWXDPDK2TyvjOYJAokvYSzv8NLZ2baPI5IXelIWpqnEprt/8YowXDTRtrhhNHNnNAkPtbSosdLosVqj0WjWkU4EkOeBy4FHUXWLdwohTgEOys73o5XfPc1CRJPokWKFWd8nI0StjGNZt8rOQzYnbH55uI+/PD3JlOM17VbjSSj6PsPJBE9fe0Vb621V6rIQjVkto467YLcZjaZN9BitWZB4SYvjB2oiLdXd+2h+W/ECTs9UULIIbbWsfeLIFMPdCWbLar0J06Ana7FzU1et9Oaur7/AzscyXLtnE4fG8syUXGRYsxFI6M/YYQcTn8mCixAqgNQNVIjpUNZmouAu23EoAaedWhGp2sKeyVWpuD7v/dMfcPNbduIHkq88dYLR2QqjOVXOIwS0spRIYKIY5Ui5fO3ZUy03aQrBRQOZulDRb788SsX16UpYnJ0t4wdqW5Yh2NyTouz6DHQlueqifkB3QDlH0GO1RqPRrCOdCCCfA3aHP38M+HtUrSKo0KZfWsH90ixCfBJd9H0CKcmH7gZNPbtSNl+78lIAfqInw6dfPcNLxUrt9fglYFXSUWvapTg5GrNaMqagRNCy24xG0yZ6jNYsSH02iCp/2dKbYjxfVUHZUoWSCkOAFLW8kMVa1p6YLjHQlWQwO9fMQoWb5ueFrn75yddI2yYzOLgBWEJw2XCWO27cx11ff4GpgoMb7kvcdDBeWCjFqTPauT/gxFrtmkLwyugsd/5/Pwrb0cr6vA1J27Wg+zZ389qUyvCwDAPLFNiGgWnCVMGhJ2VzbLJI1Q34vy4d5PLN3dy//xABkoGuBGdnqyBhoDuJ4wdI4D9dfwk7+jPnTAcUjR6rNRqNZj1pWwCRUn4z9vMpIcRVwKXAFuBJKeXKXZ1oFiU+iXYlCATLvzd2ftJlzOWiRI6Niw48jyclPvOvW9vN8Fiqk6MxqwVYsNuMRtMOeozWtEOUDRK1rjUNwWA2wamZUBQOJ/gSaoJGs9a3cVp1i3G8gN50fejqTMmlYHjs29JTC1WNWuB2f8vipD+Xz7GaRkZTQJMc1BrxlyaKK/NfZ7DLJmWbXL65h8lilXTCRKDcN5OFKkXHZ6bssCmTIFdxeODAYT75b17Pvb/047UclsuGswghKFQ9tvamFy1P0mw89Fit0Wg060snbXB/E+iWUv5BuOgNwD8CW4F/EUK8R0p5chX2UdOE+CQ6YQiKvvZ+tGLCnd8L55JMkpFipdb2NnQVsyNpt+3CWKqTY1cqwajjkjHn7tSVA9mR80SjaUSP0ZpOaOwUc9mwasN6dLKkup50p+gJA1Oj1rfxgNKdsUDUVt1ibFOQts3aNicKVQyh8jWOThRx/ABTCO7++gvseCzD4TCIdS2k/IXEj2YkLUN1pQGGu5PYpuDkTKXu9SAMwm6GIWC4O8VEocI97/4xPvEPL+EHkrRtUHZ9Zise2aSlWutGZURpi//5+FG+8qFrWoocBw6O1dr77mwRUqvZWOixWqPRaNYXY/G31PgtVDhTxJ8Ap4F/F67nM+2sRAixUwjxz0KIl4UQLwohbguXbxJCPCqEOBQ+94fLhRDi80KIw0KIfxVCvCm2rveH7z8khHh/bPlVQogfhZ/5vAjTu1pt41xkVypBObzQGu4wzf1Co+jPF0DuumQrmxKWsgwDKUMwlLC47/L2s8eOVxzSDXbjdpwct+wawg0kJT9ASrlot5mF2D+Z473PHebNT7zEe587zP7JXMfr0Jw36DFa0xHX7xvmKx+6hu/dcQOPfORtfOu3f5oH//1VDHensEyhxifHw/Ul1+7ZxMe/8SJj+UqtnOXj33iRAwfHuH7fMDe9aTvj+Sovn80znq9y05u2s3ezcnlEOH6A66tsjaLj4weSihdwYrrMU0cn8cLuLOtFY/WIgRI2EobAEJCwBAlTsKkrQXfart9XKTFiNTsCwhwTQdI0SNsmVT9g56YubrhiM/e8+/UMd6fIlV2Gu1MkLYN8xaudg5LjcyZX5ZljUxw4OFYTOq67bz83P/RkbVmrv8liNFufZs3QY7Xm/GfkUfjLX4TP/bh6Hnl0ae/RaFaBTgSQXcArAEKIIeCtwO9JKb8KfAq4oc31eMDvSClfB1wD3CKEuAL4KPAdKeVlqFCoj4bv/3ngsvDxIeDPwn3YBPw+8JPAW4Dfjw3Afxa+N/rcjeHyVttYc5Y7cY1PorNmJ3/GC49SIOed3xsGevncvp1c1dPF1lSCq3q6+Ny+nR1lcMRFqIh2nByqe8x2NidsZryAzQmbe/duX3KY6qjj1pXgaBHkgkWP0Zplc/2+4XmT83ve/XqeODJVywQRQj3bpuDBx45w4OAYDz97ikzCJGUZlByfP/nnw/zo5DSvjhf50akcI6N5/FiuBlCXo+HLjqI0VgQzDFpNmCL8OWzLCwxnEwgBVS/ACSRlN3Jl2DXnStIyaiJJAFimoC9tkbQMtvQmsYTqshMg6U5ZuL7kw2/bA9SLT7UOM2GrXzdmT/Gl5Hcffp7bH35+ntBx37cOtvybtOLAwTFu/Ox3+cCXn+a549OYgo6EE82KoMdqzcZkpQSJkUfhkdshPwqpfvX8yO3162vnPRrNKtHJzLkKRDO7twMl5tp2TQF97axESnlGSvls+HMeeBnYDrwH+FL4ti8B/3f483uAL0vFk0CfEGIr8HPAo1LKKSnlNCpN+8bwtR4p5RNSSonqpR5fV7NtrCkrMXFtnERnDIMoiF4zn08dPj1v2Q0DvXztykt5+tor+NqVl3YsQCzHybHcbUN9CY4Q6tk2BA8cH+94XZrzAj1Ga1aExsn59fuGOTFdwvMDjowXOHh2liPjBTw/4OR0iQcfO4Lj+UwWHbwww8P1JQVnrjSz6gUbLqTbl+AFqq2tL6Ea7rsQMFVSqVrRd6ohIGWbvO+ai2ri0O7BLrJJU2WWSIkfSGzT4JbrL+HigSy9GZu0bdKbstg9mOWed7++ZXmKHZZEumGwaVwIylc8ClVvntBxZKJYV2IEC+e1RI6RY1MlzLBr3JlcNdzvhYUTzYqix2rNxmMlBYkf3A9GAhIZNaAmMur3H9zf2Xs0mlWik9qJp1Dq8kngVuBbUsrI27oHZd/rCCHExcCVwP8BNkspz4Aa1IUQ0VXCduBE7GMnw2ULLT/ZZDkLbKNxvz6EUrzZtWtXp4e1KCvVBSR67wPHx5lxdARqKwRwpEVZylK6uEQoEYolf3656DBVTQN6jNasGtmEyeHxomqfCrhewImpMjs3pXlldJZCxSMIJD4NHVI2MAIwDSWCRL8PZhPMlCHIHOMAACAASURBVN2aCyNpGgRItvWmsUzBE0emao6NAwfH+K2vPIvjBwQSAhlQcX3esKOPW9+xt6N92bu5h6MTBUZnq4ASXAwgaZtUPR8h6m9vRMJH2fXnhc/u6M803caDjx3BNgV+IDGFQAhBgGQ8X2X3YNeCQbeaFUWP1ZqNw8ijSnQ48RQIA7q3gMgoQcJBvbb3nZ2tc+Y1JaLEsdMwc7yz92guHKLUcxneAqiloC/w8zLoRAD5HeAbqP7kJ4Bfj732K8D3O9mwECILfA34iJRytvHLPf7WJsvkEpa3jZTyIeAhgKuvvnrFL+VWYuK6fzLHR0dOcryiw8IXQwJOWAYTFyf2T+b4yMETzLgejoQTFYcfzBTIGoI39HS1JWZEXWXWAx2mqmlAj9GaJRMPON3Rl+Y/XHMRu4e7ODVT4fRMmbGCcgr44Z8qOumvTZXXb6eXiQRs08QLfASqlKUUZpNEWKZgMKsCYaWUdSLBZx55mbIbYAhRa42br/rc9Xc/4vGP/kxH+xIFySYtAy8I8ANV32D6av2N7W3Lrs/ugQwlN5gXPhuV2TRyYrpEX9omYRrKqSPUjVfHDxYUTjqlVViupoYeqzUbg8j1YSRAhkrw7Cn1nOpduiDRd5FykCRiY4pbhr5dnb1HM4dsUxSY93ODsLDoz3T4/qXuV3w7a08nbXBfAi4VQgwAU6EdLuJ24Gy76xJC2KjB+n9JKf93uHhUCLE1VJK3AlEx6klgZ+zjO1Dq+Eng+oblB8LlO5q8f6FtrCnLnbhGE/cxx1utXTzvsAXzWtR+dOTkvHMogXwgOVKqtNXSdj25ZdcQd46cokRA2hCUww4ESwlT1Zz76DFa0y7FqseJ6RKnZ8qcnq7w5JFJ9r8yRiAlUsLpmTJPHp1a791cdQTghSHZEqh4AZYBCcug4gYIYKg7SXeqvhtOxNHJEiCJmrCJMMPj5EyFn//cY+SrXtsCQNSV5+6vv8CJ6TICsAzVocwPJF2WMU/ouPtdVwBznXx2LLKtqF3xYDbJ6VwZApAoN8hCwkknRGU2tinq8kruCY9Ro8dqzQYiXoZiJcF3AQHFcSWALFWQ+KnblLDioEQUtwyBo5Z38p5OWFQgaJzkL1UsoPV7Gt0J57BAcL7TcfsQKeVkk2U/avfzYYL0F4GXpZR/HHvpG8D7UenX7we+Hlv+n4UQX0UFNOXCAfefgP8eC2r6WeBOKeWUECIvhLgGZQX8D6iE7YW2saYsd+L6wPFxZr35nU00rem3rVo+xg0DveyfzC3onpn1A7ZaZsdlSWvJepfgaDYmeoy+sCk7PienS5yaKXNqpszpmTJncxXOzlYZna0wlq8wW25fPBfApq4EJccHJCnbxDIEtmlQdj0KFY/+jM1Uya2Vkmx0RFhe4ktwG/bZCwAZYBoCGUjO5ipkk1ZLd4UXhLfJG+6VH50oculwtk4AABZ0Rly/b5gdj2Vw/YB8xau1w+3usujPJOjLJJoKHe0KC5HLxDYF23pTjOareD5cMtTFHTfuWxGBIiqzicpyMgmLkuPx4GNHtADSwAU3VgcelGfAtMFMqGfN+jJ9TJWhSAldQ5A7qebuQQWqBSVIvOU/glPsTCDYcRW8/ePw9IOQOwW92+Hq34Btb1SuDyRs/XH46Y/BM19QrpOe7XDVr8PwPpg5gRYINKvJevRPfSvwPuBHQoh/CZd9DDWI/q0Q4gPAceD/CV/7JvALwGFUUNSvAYQD86eAp8P33SOljG5Z/Sbwl0AaeCR8sMA21pTlTlxfKZapnCtF1mtAVEwUoP5BN7u0H3M8pJRUw/O2WFCoE8hzIk9jPUtwNOctF/wYvVEpOz6nZkqcnFbCxulchTMzZc7OVhjNVZW4Uelc3MiVXVK2gW3OPSwDKq7P/tvfTiZh8t1XxmuT58iFMFl06EpaTJe95Zbjrhm2KRAIJBIZSExD/e4FSgkJpPou2dmXBiRnZ6vkym5Td8WewS5ePptXv8SOX6C6t0SBpSXH475vHaTo+Is6I0ZGZ6m4QU38GMwm6U5Z5Mouj3zkbcs69shlEjlGrtzZv+LlKVGZTZyFglk1y+LcGqvPvgB/8ibIDEC6Xz13DULXMGQ3q0f3liWdiHWl5jxoMkmPykqW7EigYYLfSUlCw7MM5q83OwzFSbBTygHSvRkK40AA6V648v1KkJg90/l52fZGeM+f1i+rzNb/vuMq9YjjVTvflkbTIWsugEgpH6d1s5J5RbOhNfCWFuv6c+DPmyx/BvixJssnm21jPWh34toY0vnWvi5y2v1RRwCYQFKAZRh4/vzbkBIYc32uSKgLs+MVhwTKedeMROjM0XkamgsNPUavDyXH4/R0mZOhc+PMTIUzOeXeGM1XGZvtXNwYyCYY7k6xuSfJlt4UW3vSbOlLsaMvzda+FNt60yRtk5sfepKxfKUuTLPkeOzpy9CVVMsaJ887+jPMlBwKFQ+vob3tRmZbbwrHD5gqunhSYhuC4Z4U4/kqXiBr4kVP2qbkeLxpV/9cm9oG7rhxH7/xV8/UAlPjHWMSsfb0advk0FiBHf3pBZ0RBw6OUaj6BFKVpXi+5HSuzICXYPdgtra+5WRsXL9veFWdGFGZTbvBrJqlc+6N1RJKk+qxVB79fcgMQnZIiSeZQeVcsDNgGNHO1X8mqk2L70f8fQuWLcSfgzkhIS4mnMsOhCvfD4/dBy5gpUBY6ry+7Q64+K3rvXcazaqxHg4QTZv88dEz3H98DC+QJA2BLwOemS3insNj7WoRAFuTNiXfp7iAPjQaOjp2pRL4MuBs1ZvXmtEEekxD52loNJoVoVj1ODUdChu5OYHj7GyF0bA0pVBtX9wwhHJubO5JMdyTZGtvmm29Kbb0ptnel2ZHf5otvSls01h8ZcyVRoznK+QrHlVPlYC8543b6t4Xnzx//tsjPHlk8pwRPgxge3+aQMLFA1nu/aU9PPjYkbrJ+umZCgGShKnyNhbLxbh+3zC/9fZLeeDAq/iBJGkZOJ6PRDDUnay9r+yqL6XFWtY++NgRNnXZTBbCFrwGEMB0yeUz4X5s9IyN6N9Su8GsmguI/ovh5/4LlKZCISR8Lk/NCSPBIuPg9z/XfLmVhPQAZDZBelP9c2agflmqJ/zPpVEixx3w3JeUy6NnqxJFtPihOc/RAsgG5Y+PnuEPj40iURduTiCZcHycc1lpXgPGGgu6G5j0A978xEtkDYEnYUvSYtLxqIanNQH02CZ7Mqma+PHe5w7PK1VaTvtcjUZz/jBbdlXexnSZ06Fj40yuEjo3KozNVpcsbmzpTbG5Rzk1tvel2BqKGwfPzPLFx49xYrpET8rmZ1+3eVmT3+v3DXPTyRkeOPAqXhCQNA16MzYPP3uKN+zoq3MoPPjYEV48nevIjbKeCODyzVmEEE1DSaPJejZpkU2aTJdcPN9nPF/lg9ftXvS83vqOvbxhR1/NGdOVMJksOipDRMqaALB7ILNoy9oT0yUGupIkLZPxfBXHD7ANQSZp1fZjo2dsNHMK6S4wGkCVvVzb1ICikBJK0/CHu1u/Z+sbVclGeVKFZkZ4VcifVo/FMEyVexEvxYme6wSUAUj3nf9ZJRe/VQsemgsOLYBsQPZP5rj/+FjtzloQPiwtfrREAsfabAncZxmUA4mUkj7bxhRGUxFj/2SOO0dOYRuCPstg1HG5c+QUv7KlxN+cnZ63fCN3jNFoNO0jpcQPJDNlVzk2psucyVU4M6NEjdHQuTGWr1Cstl+SaAgYzCYZ6k6yJRQ4tvam2NaXZltfmp39aTb3pLAWcG4cODjGPf/w8pIcAAuVTjxxZKquRAOom1jHnQf5c0T8APXdMFF06E3bTc9XNFk/NJan6Phs7kkymE1Sdv15AlArGstKovMcFwCARZ0RUflId8qudZ4pOR7D3anae86FjI3VLrPRnKcIAV2bFn7Phx9Tz74LlRzkz8DBR+Cp/6H+swuhxJDAg94dIH3lLKnk5tYR+FCaUI92SPZCpj90mPTPOU1qYklMQLHTSzp0jUaztmgBZAPywPFxvCYhp+fOJefGxQAVTGcKwKLfttj/lkubvveB4+Pq7ls4GcmYghIBD56cYChhzVu+kTvGaDSa1vzP7x1hNBcJGxXG8lXG81WKTmfixkA2yXBM3NjSk2J7vxI3dvSn2bKIuNEOnTgA4oJHNnQm9MSEgNsffp6hbJJ81WM8X2VLjyrbmC27TBSUA+HkdLm2HtsUFCreOVP2ElGoemztVROTxvMVPRpzUJbjrGglACzmjGinfERnbGg0KFdG16B6fOtOJUokMnN5HdWiEihu+gvwHSWKlKdV2U15KlZ+Mz1XhhMtL0/Xl+JUc+oxfWzx/bLTShRpWobTP1eOk+5XbWZFLMLl2PfDUpTT0LNNl6JoNKuIFkA2ICPFCjrmdHUYtGPBdIt0eTleceiz6icraUNQ8Hx2pex5yzd6xxiN5nzF8wO8QBJIiRfIWlnK2bAU5WyusuDn/9s/vrzg65FzY7g7yXDk3OhJsbUvxfa+TChuJLEtc8H1LIVG18ahsTxbelJ172nmAGjMijg8XsDzJV1JCxEGbM6UXAoVj0uHs0zkq5yaqVByfGbKLgYCgSoh+fg3XqRYdTGFYKxw7o1zFTfgyHiBoe4k3Sm7dr4+/+0RvvD4UYqOCh4d7LLrhIW0bXJodJabH3pySYGjjSzmjGinfERnbGg0Dcy8pkpaIBQUBCSzkD+r2q+Ccn34TiiGOOBXlSjSzFktJVRnY2LJZL1wUvc8CV7s+8Utg3tKtXVdDMOcE0gwYOYYGDaYSZh+DfZ/Eq76AFxyw4VRiqPRrCFaANmAOFJighZBVph+02BLKhZMt0iXl12pBKOOG7pF5j6TtUzKgZy3XHeM0WjWnjO5Mr/1lecYz1cZLyjnRqkD5wYQChvJWMcUFSq6vV+Fim7pSZG0V17cWIxmgZf5iodtVhnMzokgzRwAjU4RPyz7Oz5VwjQEfiAxBPhSueK29KY4MVViPBQ4BKpF7La+FKYhcH3JVJtlhhsRL5CcnqmwrQ9MQ43d9+8/jCHAMqDqwXjBRVBmc+gWmShUyVd9xvKVNQscXQmRRKO5oOi7CPKjygES4Zahb9fc74YJRnp+iYrvzYkhkVPEd5U7I9ULLJBHEt9W3E0SiSM1p8mUyiwpTSlhJSLwoTiuHjXK9ev+3h+oB6j9aXSSzAt9DV/XpTgazYJoAWSDsX8yR9HztfixwnQbgh7bouQHpMMWt4t1ebll1xB3jpyiRP1nPrxjkL85Oz1vue4Yo9GsPRMFh0deONv0tbhz44XTs03fA/DEnT9TmxRvJJqVu/RnbKaKLpmEtaADoDErwoBaB7GEELhSEkhIWc2PW6JEg1MzZaSUCMQ5V/oSJxJ8zuYqDPekmChUQ/FDufwSpsTxAyaKDsM9Kcquz3TJZVPMFbLUspjltK1ths7Y0Ghi/NRt8Mjt4KAm/m4ZAkctXwzTUo9E19wyKZUQ4lVirpEWbhHCbfbuUI/F8F0llDS6SZ7+ghJpAh+kp54bO+JUcvVZJgthZ1oEuzY+D0Cyu74UZ63QJT+adUQLIOtMvJtI1hBMej7GvJ7lmuUggDf0dHHLrqGOOrfcMNDLvXtp+pmf6MnoLjAazQYgbZu8/fIh5d7oTbKtV7WA3d6nAkUTloFtGlzysW+2XMdGFD+geeDlYDaJ5wcMd6cWdAA0ZkXE+2NVvbnfHD8gX3EZz1fVYBl+9UQ/ur7EMsA0BW6TbKpzBT+QSEMgBNzz7tfzgS8/Q7zC0TQEtgQ3gFzZZUd/hlzZZaArWbeeTgNH22lbu9ICiUZzQbH3ncAfwQ/uh5njyvnxU7eFy4GRR8PXXlNukfhrzRAC7JR6xGnmFgm8zq7XTRuyw+oR57XHVXeb+Dadsip9ueGu5qU3jY6TulKcknq0VYpjtc4qyWyq75ST7lfvXy7Hvg+P3adKfpK96tgfuw+4Q4sgmjVBCyDryP7JHB85eIIZ18M5d68rNyw2gABDiDqBIhIuHjiubIeLiSDNXm+1XKPRrC2XDGf54vvfjLFBRYzl0Crw8rLNPXzlQ9cs+Nl4VoTnB7j+3JdM/OsmkHBquowfOkKavccLILH2FUArhgASpoEw4Mqd/Vy/b5iuhHLP1P2zEYKelMn37rgBYF4wKsBksUqx6nPdfftrYgXQUsBYLLS2HYFkMbSAorng2fvO5qLGyKPw9VtU6UngQWFc/f6eBxYWQaLPNhNOGt0ikUvEd+ecI0GHPu4r368EABewUmod0oOrPwCb9qjHYjilsNQm7jCZbB78WleK40FxTD0WRTQpxWnRQjizCaxk89U89yUlfkSCj51Sx/7cl7QAolkTtACyjnz61TNMOF7dnTnNyuGCuoqXkg++cIxfGOzh6dkytiEwpOTZ2SLv+9cCl3eluOuSrVrQ0GjOQQScl+IHLC/wMp4V8cyxqZbvM0RtmFyQkrsxvqlMAbZpUPHa3x8JVP0AfLh2j2qz+cHrdnP//sN4QYAhwPMlvoSUJbn5oSf58Nv2zDv/k8UqY3mHoWyirpOOgLruOnEBY7G2tZ109WnGSggoGs15y3c+odrdynC8CDwlVnznEwsLICOPqrIaI6ECVvOj6nf+qP5zQqhJfuNEPwhCUSTMFKk5RloIIxe/FbgjLAk5Az1bOy8JSWTUo3fn4u/13fquN1EnnKZOkxnVThgACZUZ9WgHu6t56c3EIUhk1d/FsFT5j5lUx67RrAFaAFlHDpUqWvxYI0qB5OGxHFlD1cFXpZo4mcCRcpU7R05x796F3SAajUazliw38DLKirj8rkcwpZrgNyKEIGkZHbX8XS+ySQMpBY6/tG/OhCl4+NlTvGFHH7e+Yy8AX3j8KIWqau3bn7HY3peZExHe/Xrueffra+e/WPUZyiYY6lZ3LTMJi1MzZZDQlbQ4OlGk6gX4geSDX36GN1+8iWzoNGnVtnYxgWQxliugaDTnNeOvhJP3mEgufbV8IX5wvxI/omDVREZljPzg/sWdIwCGAcYCZTRuJcwYqSqxBJTYsVbuB9OG7Gb1WAwZqOyRpp1wIsfJ5Fzgq1+d+6xbhFwRcifmr7faJJfLtOFv/v0CuSWhsyTVp0STtURnlqwO63RetQCyjni67GXNKQR1X4MqbFZKbEPwwPHxFRFA4rkuOh9Eo9Esh5UKvDQNgSGZl+NhIDvumrNe+AH0pi2GulOMzVYYzVcX/xChS0jAtr40piFq4sCt79jLre/YO6/UJS4ifOVD19TO/3X37Z8nVviBJAg7zEikyhpBBcgenSjUfgeaunhalTk1dvVpxXIFFI3mvCYKEo1f+EnmB4w2Em+tG2GnVcbIcmgWuhp3iPjunGtko2QBCmMu/4NLFn6vlCp7pLHkptFhkjsVdr9pOEbfhfGF29KHO6XyUZqJI82Ek1alOO2iM0tWh3U8r1oAWUdMYJEhWLMKNH6lSAlpQ3C84ix73fsnc9w5cgrbEPRZBqOOq90lGs15yGrlLjRbL7TOmDhwcIzPPPIyRyfVhHfPYBd33Livli/x4GNH8PygqfsDVOjnuYLjBYzOKtFjqDtJ0fEoVOfEm1iG6zyEEGqsbyIOtBIRDo3lufmhJ2vnvTtpzXNzmIbA8yVWWEYT35d8xWNLb4qEadCXSTR18SynzAmWL6BoNOc1htk8qHQx90DUWld6UBhTAoUwYWARAWApmLZ6xEURAC8sofGc+W6RjYoQ6jgSXYuX4hz7Pjz7F5A7DZl+uPinoXtLvVASD3wtT8+VMiHnlk29uvh+JbrmckladcSJ8kwS2fldcXRmyeqwjudVCyDryGWZJAdL1XO6teBaYwBDCYtRZ+WkIyGgHEh2pRLLXtcDx8exDUHGVO0FMqagRLBi7hKNRrP+rFbuQrP1/u7DzyOB3iYZEwC3P/w8MyUXkHgBvHw2z6/95dMkLYFE0HUup5fGsAyBKQQydKycna3g+pKEqS5U3UC27lJpGghgolDFMsU8caCZiDBZrJKveIzlK7Xzniu7tRvJkViRTVo4noNsCJG1DNVhJ22b5Mouj3zkbU33bbllTssVUDSa85rBy2HsZcKkI5Q0KdTyhfip21RYankSMNSFYuAqMWTk0fbKYJaLlVCPuHmhFrRaDZ0ijiqrORfptOQn8FUpTjke6tqqLGdKnZsIp6geuTYcPGZSCTLpmDgyflDlmfjVMLMkfOROd37cmjlmTyvnRxwrtSZZMFoAWUfuvnQbt718nJwX4GwUq9s5wJjjLXinr10kSlCxhGrveMuuobY+t1CJy/GKQ1+8tyIr5y7RaDQbg9XKXWi23lPTZRCwtTddWzaer3DrV5+j6gW4fgCyfjyUQMVTF/zVDsJCNzK2adREht60zY5QtPB8yelceUG3eJQZUvXh6ESRhGnw+W+P8MSRKU5Ml+hOWuTKLjAnbEwVXfozdt3fAsA2BP1dyZpYcfe7ruAzj7zMsakSwlfhUpYQGEJgmaItN8ZyypyWK6BoNOc17/gkfP0/QTWvnCCGBclutXwh9r4TugZVToX0lUOja5u6W91uDshqELlFktm5ZfHA1ZprpNpZCc1GyLdYbB8MM3RqbFp8XVKq/JG6fJJ4OU68hfCkEkci/Crkz6pHnPh74nzxnU064PQ3PIevmcu/0Xpe0bNtfvtnr6JCgFcZLYCsIzcM9HL/63bVJtOznk+XKch5AVU/0OUxTVjpS/kAGE5Y3Lt3e1sOjcVKXHalEow6Lhlzzj63Uu4SjUazMegkd6GTUpn4emfLLhOFKhUvQADHJ4vkKhfut0LFVaUulgE7+jO1cyUSaqw9MV0iaON6X0oYna1w//7DDGUTDGaTlF0fgRI3cmWXHf0ZZkoOg9n6uvHIzfGt357fgvjj33gR1/eZyDsgIEDSnbLXxI2xUjkxGs15x953wnv+NGxnexz6ds21s10MJw+De+vLIaRcfg7IStMycNVVk8mohObwflVy0igwbIR8i5XeByFUKUsiC31tdMXxqvNzS+LOkqmjqtRGBrEynJDIkdIOiewCrYMbWgjbmfmlOOcbzdo/B65avspoAWSdiSbdn371DKcqDrkL9/q2LSyWn5sSuUdMYHPSYmcq2XZ5ymIlLrfsGuLOkVOUCEgbgnIgO3KXaDSajU+7uQutSmVuOjlTcx/ERZGdDa4GIyy4kHBBix8w53DxZdjK9gi1v0FP2mYnGV6bai/4c6bsYhqCfMVjqDtV+zv2dyVr4kYUjOr5kolCFccPMA3BxZvmuzniLgzXz+N4AQlTsHswq90YGs16s/ediwseI4+GIslrKv/jp26bywFJxP7Pu2UlomwUmu13dKw1t0j4vsf/CIStJtilGfjeH4D5X+G5L69/vsV6Z2xYSejeqh6tiBwqudOQHYK9vwD9uxpaBsedJaGAErhz63AK6jHzWnv7lG6WVdLoMtkEqV4VVnuusRLtn5eIFkDWmf2TOT5y8AQTjqdb4rbBcrVQE1VLLiVsT9lkTaOj8pTFSlxuGOjl3r3oLjAazXlMu7kL933rIGOzFXwpSZgGQ91JXN/ngQOvsqM/PS/T49o9m3jgwKtUQ9eHYSwc7HmhkbIM+rtsnjgyNe9vYJkCg8VdghJ1EzfwJZ7vk6+4dKfseQ6eD79tTy1fxRDq7+D5ksmiw4GDY/NEjaW4MFYrSFej0XTAyKPwyO2q7W2qX4kej9wOb/y38Pz/q9rf2mklfgSOEhnaWWcrYWK195s/mr+txra+Zjc4pjq+wqhqKwuoespgzXIYaqxjFkTbLKVNsZRK8KgTSeKZJbESnfJUfZmNV4X8GfVYDGE26Yqzqd5tEn/NtBdf51qxlu2fY2gBZB2IZ0jMej5l39fiR5u4LZYvNEmwBOxI2hyvuPhASgiGkxbdlknJDzoqT2mnxOWGgV4teGg05zHt5C4cODjGyFgBM5w8l1yfY5NzE+zjUyUSpsFgNoltCj7zyMuU3ID+jM3orArH9gOJ+f+zd+/xcV/1nf9fn+9cNKOb5YvsJJYdx0lMIJRrGhIgbjaEXKCFpkC3tP0RN96Gpdkl9LaBpNBu0gZogQJtloYlqaHLrQ2lZLvQkJLN2hQSGnKBhNycxHZkJ7Z8k2VJo7l8z++P8x1pJI+kGWlukt7Px2M8mjPfme+Zr+Qz3/nM53xO4Jd/XcoC86utnLmmC+cc/UdGyv4O3v7KU/jSfbs5PpZnLBfOHjgy2Hc0wyk9/vmnZvCMZAvkQ4cByZjRt3zyMrrzUa9CuiJSoWKQov9HQOC/fTbzQYIssGsHXP6J6qfPVBOYmI+pQY1iv8vVKJlpWd/lG07MdCmMwIqNsGxtVHA1O3H93PdrXy+kibUg6srM15xp64Llp86+fT4TZZHMsITw+Ao5Rxn/5OMKUebJIThUQb/auiaWDp5tOk5yca4opgBIgxVrSGTDkGOFkOGlfmZbI+VOdItBkdBBdyLOOgf9YzlObkuQDoyRQlj19BRNcRERmP0b/2JB03zBUShTnCJfcLiwwL7BUU5ZlqL/yBh9y9MsS6cYyuQZzvqaF4vpLcIHEnwx0tkkYwH5MCR0fgxPR9MOS6calfsdvKKvh1u3P8vT+49xcHi6kLnn18dxvDiYYXV3ajyDpxicGMsXaIsbOCPETbuM7lzUq5CuiFSgNEgRhoCDwX5Y1gdt3RPBgUqmz0xVTWBiPmYKakzVcyocftavolLI+mKcqWU+yPH6a/2xmJrp8oYP+NuJ9MTzPHU3fP+TfrpKeoXPYNj+ceCDsOH1E9tVW1S1ibUgWko8NftUnKIw74Mgk4IjZQq9FgMqpVNxxob8paKpOKnplw6emmmygKbiKADSYLfsGeBYLs/RQgXfTi1wARMLj1X7uJDKUr/LbRMHCmXaE7GATe1trEgm5jw9RVNcRKQSzx8ZYU1XG3sOj5YdxxyQdxAPHfuHxgD/4RqgrJrjFQAAIABJREFUIxkbD4DMJlrUcUFkETp88OP805bz/OER+gfHTtjG8NkYBsSM8cKmqzqTjGTzsxYVLQ2KXPaX/49nDw6TK7hJv4PAYGVHkpFsgWz0Xnzj284ef1wxOJGKx8iHjiAwCKdfRncuqimkKyI1VhqkiLf5gqHgl7lt655frY9qAhPzUU2Nkg0XwJ4fAuanS+TH/NSX11wZBWUqzHT5wWf8MrHjU2kSkB2Bn34dXvUf/fM+9V1fX8TilRc0bWItiAUriPuVijpWzb7t+FSckuk2k5YSnlK3JFfyPpTPwNA+f5m1TzH/t39CkGRqpslKP2WniVNxFABpsCeHR5dE8AMmTsgTTD91ZariyXylxU4dkDBYFo/xko40z45kOFYIyRTC8SBKqiTb48YKV3uZiaa4iCxdldZtKBY0tWgKzHQrlBQcuIJj0+pODh4fYyiTZ6SC4EdgftWSEJ8tkc0XyC2EKAjw2AtD/ORPLh0/lk/vP0a24A/QWD4knQjIFRxjeSMeOE5eliZ0sLorVVWdjA9e/tLxaSbpRIydB46TDx1re9J0R8GHkWye1V2pSc9ZDE70drWx72iGEAfmGMu7mq3qUmkhXRGpg9IgRUcvHNsLmP8Anx2pvNZHOY0qnjpd5ka5fu/aAe2rIXvMZ4DE2yDZ7du5rvJMl+mCO4PP++eMt8GD2yDe7l+/cxNBkoe/DKdfOBFsmqpJtSCWhElTcTbMvn1utEwmSblMk8OQOTrxuLAAIwf9pRJty8osGVy6dHBJ4KQ0E6kGFABpsJxbegXtKg1+gP+DDAIjjOZdz3asAmBVIs7G9tT49JST4zHSgXEwm+dwvkBHLMaaZEKZGiIyL9XUbSgW6UzGA8LQjX/An8oBbfGAvUdHOZbJE9jM496pK3wwoG/KB+jH9g3W5kU2QDG7pXjMPnLnYyyLghSHhsc4PJyjqy3GK/p65lUY9MKzVvPO/qN84fvPMZwt0BYPSMeMeMxwzk1bvLYYnOhKJTilBwaG/HLEyVhARzLGH33rUdZtn1/R0koL6YpIHZQGKVLReeHQi/66a838ipZWE5iYj2oyN47u9iuX2GoYO+YzXUYG4PlDflpLpa+1kuBOaZDEooyTtk44/qKvgxGGUU2RzOTaIm6pfTpqYcWpT92nzL7tpKk4h6ZfSrh4HZZ8vT026C9Hds2+n3jqxKKu89CUAIiZ3Q78InDAOffyqG0F8HVgA7AL+FXn3BEzM+AzwFuAEWCLc+7B6DFXAn8UPe2fOue+GLW/FtgGpIFvA9c659x0+6jzy51M/8FJAIEZYyXHwvDzsWMGzjlC4KUdKV4cy3E4X/7b0DjQm4yTDILx4Ebp9JSN7Sk+qaCHSNWW9Bg9g2rqNhSLdH7sO4/z9MDx8ZVEinGQZMzIh47QwbJ0nMGRHLEgmo4+jbaYEY8F45kQxQ/Q+UI4bYZJK+pIxsZ/nnpMV3X6ZWlXd6X46tXnzWs/9z5xgDse3EtvVxvroyDDsdEcicAYHM2VLV4Lk4MTnW1xYtH2BmQLYU2KllZSSFdkNhqr52hqkCJI+MDH5TUoVFpNYGK+Ks3cKAYuXN7XOsF8rQYLqivQWklwZ7YgSRBAkILndkxeKed1vwMbL4B8FgpjPjASVjYVVJqo2qk4Y8dKpt+UTskpk3GSG514bD7jM7WO7a1Jt5uVAbIN+GvgSyVtHwS+55z7mJl9MLp9HXA5cGZ0eR3wOeB10eD7x8A5+C/Mfmxmd0YD8OeAq4H78AP2ZcB3ZthHw+QW0ElqvcQCoy+VZE3SpyDvz+bIhyEDuQLZ0BE32JRO8kenn8yHnvJ/6EfyhfFvRYvTZArA8kScPzr95PEgh6aniNTENpboGD2Taus2FOtR3PvEgfFASDKqb5F3vi7FivYEqzpTHDyeJRELcAa5sHxAIx86dh3yq8eAr1tx6/ZneXDPEZIxix7jyDdxKkwyZtNmuxR1t8V448fvYd3ydp4+MMRJ3alJ99e60Gi+4HhucJhsISQWGCs7kuy47qJpH1cuOJGMBWQLYU2Lls5l6VyRKbahsbp69Q5SzKV4aj0VAxdD+/1v2AAcdJ3kgz+VFmit5LhVEiQpt1LOdz90YgAqLPgPvpNWoqkmr1xaipnPuEotg+Wnzb59bvTEqTelGSV8Y85daUoAxDm33cw2TGl+O3Bh9PMXgXvxg+nbgS855xxwn5n1mNnJ0bZ3O+cOA5jZ3cBlZnYv0O2c+2HU/iXgl/ED9nT7aJjMTF/vLRG5KSunfOipvSSCgI3p2PiqKh8+45RJGR0PDA4TGKxJxulO+D/bkULI8kRcAQ+RGlvKY/RM5lq3oTQQUvqhuvTDv1/1xBE6N202hwPW9aTIFkL+8I5HWNmRZOD4GNl86GuCxALAKISNrTPVFg+49TdfC8DH/+UJHn9xaNptU3GjLRknnYhxYCjDUCZPIjbGqs6JIEitamE8f2SEmMG+wQwBRsz89MqnB45z7xMHZgw+TA1OvPHj96hoqbQcjdXz0GpBinoqBi7+/jcA51eB6ej1H0Sdq65A62zHrZIgSaUr5QQxSHb4S1EYTmSIaArN4pZIQ2ItdK+dZoMFFgCZxhrn3AsAzrkXzKx45rEWeL5ku/6obab2/jLtM+2jYRZT+COOfz2VvKZ4VM0/BDD4aEkx0plWVSlmdPz8D39GTzzAZ3B66cDYk8nW+mWJSHlLYoyeSa3qNhRP03o72xjNFWhPxscLbuamRD9KayGZGd3pJEOZHEdGchwdyfpvVPBTawLnMHyNi9wsWRi1FIaOW7c/y/kbVzCcLRALpl++t6c9OSmLYnl7gsPDOdqjoEgta2GsW97OQ88fIcD8Si7445kwqzpzQ0VLZQFZ8mO1lLHpzdB3bmMKtM4WJJnPSjlBAEH6xKKYpVNn8mP+Z33pLNNYCIv1Wpk2N4f2yndodrWZPWBmDwwMDFTz0CUlMKs4oJOPir/GgOXxWNVZG+tTSUanfDAYDR3rU8mqnkdEam7JjNEXnrWaG992Nqu7UgyO5ljdlZq0fOpMigVUDwxlxmtIDBwf49hobrzWxMrOyRkGNv6PF4aOZweOs+vQCPnQkQshX3BEn+3JF/zC47mCIxb4wHMjBAYHhjLccu8zZPMFUvHY+FTF4v1t0bSdoczk9b1WdbbR1Rab0zGdzfkbV5DJhYwVQsbyBXKFEOdgTXdb1Zkb7928kVzBMZLN45yraElekRazZMZqmcbrr/XTUbIj0dKo81zxZq56Tp1c3wHmH4iJJ/0qJx2rYNlaWLHRr3jSfbJfUaSts6nLrkpraaUMkP1mdnIUST4ZOBC19wPrSrbrA/ZF7RdOab83au8rs/1M+5jEOfd54PMA55xzTs2+RvvUcy/U6qlagsNH0KqJrzqgNzHxZ3fPocFoCozREw/Yn83xoaf28tFNTAqSFFd4GSEkHdj4VJniNBoRqbtFP0ZXYq51G8oVUAUYy+YZGBpjOFugIxmjryfF3qMZfCiDSR83HH6Z2FIOn10Xi7LsHD4ppLezjaFMnnwFS+rORzLmA+HtyTj5MGQok6e3q41dhyYCDKGDsUJIrEz/R3MFzlzTPe+Cp1MVC6Amo2yY0PkC2yu7kuOFZKuhoqWygGislvIaWaB1Jo1aKScW9xdNoZEpWikD5E7gyujnK4FvlbS/x7zzgMEo7e4u4BIzW25my4FLgLui+4bM7Lyo4vV7pjxXuX3U3aeee4FP7trfqN01RC5arWU2cfx0lWRgBDBpGsstewZIBEZ7zE9vaY8FJALjlj2Tvynw9UDWsiaZ4Gg+ZE0yMWkajYjU3aIeo+vt+SMjpBOxSW35QsgLQ2P0drXx0pO66O1qI5MPiceMwBjP7CgVTnOS5oMQMdavaOesNV0k4zEyufoEP2JRv1LRtMRiUda2WHBCgKOUiwrvNSKLohhwOnlZmnjMaIsFJGJ+NZe57vPCs1bz1avPY8d1F/HVq89T8ENalcbqVvbU3bDtF+HTP+evn7q7sfvf9GbY8s/wgZ/46/kEP+b6Wja9GV756zC8H/Y/6q9f+euNCcQEgQ+6pHugczX0rPPZIj3r/O10T7QyUCt9RJZaa9YyuF/FR5tXmVk/vvr0x4C/N7OtwB7gXdHm38Yv2bUTv2zXbwE45w6b2U3Av0fb3Vgs4AS8j4llu74TXZhhH3X3N88vjdS/9sBYlYzjMA5kcyyLGcMhZENHMjBOTsUZKpkcvieTpSc+eZCZrrZH6Qov9xwa5JY9A1z31N4T6oaIyPwsxTG63kprSBwbzXHw+BgjUXZGIXQ+ABxlhaRixsBwjkLoSCcCulJxDgyNkQiMsYKbVBcEJjJFutNxcgXHh996FgBbv/RATb/VKu634IpL+vqaI71dbQAsi+p5vDiYKfvY0MHanjSru1LTZlEUC8U+f2SEdfPIsiiu2GNJH605eHyMbMGvvFOrKTYizaaxuoGeunvysq1zyZwot/pJNcvQtpL5vJan7oZHvgIda6Bng88AeeQrcMprmnMczCDe5i+lCrnJmSL5jJbmXSSatQrMu6e5601ltnXANdM8z+3A7WXaHwBeXqb9ULl91FPoHIezeYYKja3K30jFk+KYwbO/8Mrx9nc8tJP92RwdznEgmycbOl7M5tmYnhhg1qeS7M/maI9NfNU5W22PSqfNiMjcLKUxulGKBVQHhjIcGvYBXgfEA9h3NMMpPdCVSpBOxMjmQ279zddOmm6xvD1JthCy98goY4VwUgQkMIiZsWFl56SAQU86zuHhXF3eewxfB2pFR4LONr8kbCIW45oL13PLvc+Mb1MsJGA2kXI63XSXYp2URMzG66R85M7HuBGqDliUBpy60wm60wlGsnlWd6XqFvyoVfBGpFIaqxukVoGLSlc/WQjm81oWynGIJU6sGxIWJoqsjhdc1dK8C43ye+roWL7A948c56rHdi3a4EepqYsOXLO+l2P5As+PZsmFIQGOvHMMZHPcc2hwfJtc6BgphD4luhDOWtuj0mkzIiKtolhAdSRbIHSOZCwgFQ+IWYAZDAyNARMri0ydbnHdZWdxbDQ3XsizKABWdCT5n+8554RpGZvWdLMsPfP3HNXWSTX8srdrl6e59Tdfy4aVnZOKl77/4k28Zv1yUomAZCwgnYiRSsRIxAISsWDGVVNK66QUM2ISMb9iS7UaXbS0XJHbj9z5GPc+UbY0gogsJKUf2M38dZD07dU4uvvE1UsqXf2k1czntSzk4xDE/O8/vRy6ToLlp8LK02FZH3T2QqrbZ5JYte+u0kitVAR10RgphOzNZLlt7wBf3neYXMnZ6tTU5YUmBkxN/iq+ntiU/+sXrVzGyvg+hvIF8g4SgXFyIkY8CLhlz8D4lJaZlsEtp5ppMyIireLCs1bTnU6wfkU7Zsax0Rz7Bkcx54uDzvQh/cKzVrOyI8nQWB4KDhe9ryRjAb2dbWUzDYpZJ6lEjCPD2fEpIOuWp3nXa/v40n27OT6WJ5OrrJR1MhYQ4ljenhgP0ky33z+44xGOjuRw0epdoYPl7YkZAxDFaSul0olY1Su2QOOLlpYrcjuSzVe93K6ItKD5LNtaqufUxixD2wjzeS2L6TiAD3YkUv5SSkvztiwFQGooG4YczhW4++Agf7l7P/vGfErUSck4v7vhJPpHx/jivkMcL4T+/4qDE2dKt57icoYhM6/8ckXviUGL46HjjPa2SYVPnXOTghWltT0qMZdpMyIirWDq1AyA/UMZzBmru1Izfkg/ni1wRm/nCePp4Ojk9NvSqRhdbXHaExPZF6XP/4q+Hm7d/iz3PXeoolIh8ZjRlUqQjMdmDGRceNZqPvHOV/Kx7zzOc9FqMGf2dnDdZWfNGAwoPTZFxYyYuZjrij1zUcvgjYi0mGo/sE9XL6RRq580wnxey2I6DjOJJyeW5y0q5E8MihTy0z+H1IUCIDVQcI4juQJPDo/y6d372XHkOABxg984eSW/3dfL+nSSZBBwwxlrxx93z6FBrn18DwN1qtQ/F1ODG4Z/HQAx56v497UlOJLNMxhOnDG/c/Uy/vrs0054vnoEK97Q08Fn9hyg4BxtQUB3LCAZBFoSV0RaXjErYySbJ52IEY/Z+PSRqR/Wp9aU6EzGGM0VZgwQTK2jcWh4jMPDOTrbJq9AAxMBgs/+61N85p6d4NwJUxlLrehIVpxJMZfgw9RjM5or1HXaSi3VOngjIi2kmg/ss9YLaYFlaGthPq9lMR2Has24NG9mImukkNPSvHWkAMg8OOcYzBc4kM3xv/Yd4ov7DjEWBQXO6W7nDzacxKu62+lJnHiY7zk0yPt+tofhQmHajIpGKJ4Su+gSAiviAV2xGM+P5aJ+GQGOgkHewb6xPC/paGM0dORCN+NytNes7+VDT+1lhJB0YOOPmWuw4p5Dg3z9xSOsTMQ4miuQKYTknePa9StVAFVEWl6lUzPKFQQ9NjpR0HS6AMHH/+UJDhzLUHCOmBn50GEGmVw4bVHR91+8CYAvfP85jmVO/CbKgLNO6uI7H9hc46MxWaOnrcymmqKmCzl4IyKzqOYD+2wFPouXxWA+r2UxHYf5CgII0pProjgXrT6TmTyVRkGRmlAAZI6G8wUO5fL84OhxPrlrP89HUzpWJeK8/9TVvHXVMla3JUkEPvOhuGzrnkyWzsA4lC9wPF8gYZCnfABkLoGROP75KpE0I3SOdekkXfEYz4yMkQ1Dxhz0JePsy+YJnC9cmgyMBIBzZJ3jxbE8mzpSM9brKL7mkUJINu9IGLykIz2vJWuLBVCXxRKsSvp045FCyL8dHeb35vSMIiKNVUl2RLmaEuDrcPS0J8sGCO594gBPHThOzCAWGGM5v/pYIjCyhXDGuhTvv3gT7794E/c+cYA/vOMRhjJ58mFIPPDL8F532Vm1PxBlNHLaykyqXZGm1YI3IlJjlX5gr1W9EFnapluadzwYkp3IGlFdkaopAFKlsTDkUDbPnswYn919gHsODwE+k+KdJy3n6nW9PDcyxvufeH68qOcbejr4+otHxpdt3TkyRi50JALzJ6cGhI6QqCK/wfJ4jJd0pNk9kqE/O3NIw4CEGTnnTihQOt32AVE9D4MD2Txd8RjZ0BEDsqHjWC5PwbnxAEwYOoLAiJnf16aOFN949RnT7qN0qdqT2uKTMj/mk6mhAqgishRMV1NicDQ3bSZGMWjiQrBofRcD8qGjPRkbf46Z6lJceNZq/uKdr6zbB/mFslTsXIqatkrwRkSaaLEV+JTWMl5XpKSttK5IMWtEdUVmpABIhQrOcTiX53Auzx0vHuEL/QcZjSJur+hK8wcb1vDKrg5+OjTMTc+8MB7s2J/N8Zk9B1gRj7Es4U9m884HHsBnMoXm62zkgbVtyUlTSu45NMhvPbprfGpNOQ7IOUdXYBwLXUUrzZhBMvDp0dnouZOB+SCIwb6x3KQMlBzgQkdgsDoRnzXgULpULUB7zBghHF/9Za5UAFVEloK51JR4/sgIa7ra2DeYGR+8i+8FqzrbKnoOqN8H+WqzKppJRU1FZE6WSoFPaR0z1hUpDYqorkhRMPsmciSXZ89olh1Hhrjqp7v4qz0HGA1DeuIxbth4Mp9/2am8YXkXa9oSfO75g+Mf/M38dT50HCtMpCclA//dXMHB2lSCuBk5Bx2x2An1NC5auYxr16+e9RdlwLEokDHbn3YAtAUBnYEx5nzwZOdwhjYzQgeFKIgSCya+QQR/Pn1KW4JELJg14LAnkyUd2KS2WmRqXLO+l1zoGCmEOOev51NTRESkFb1380ZyBcdINu/HuhmWyC1at7ydeCzglGVp4jEjiN5rEgF0peInPMe9Txzg3Z+/jzd+/B7e/fn7uPeJA3V9TaVZFWb+OhEzbt3+bF33OxfrlrczOqVAuYqaiixCT90N234RPv1z/vqpu+f3fJveDJd/ArrWQOaov778E6p3IY0VBD4Al+6BztU+A2nFRuhZ52+ne/yyvWazP9cipAyQWWRDxzMjGW7Zc4DvHDwG+IDAFat7+O11vfSlkqxMxAmiP6ByUzTaAmOsZH5WbyJG/1hI3KAzFhBrS5QtJlpaN+SsjhR7RjIcryBwV/qnXLp5MaOjACSAQzlfgDVhRtY5CmHIFauX8b8HjkUrrBg9yRhHcgXA4YB4EFQUcKhXpsZFK5fx0U2MH5f1qeS8p9WIiLSaudSUKBbiTMSM01Z1MJorcGw0x8qOJIOjuUnP0YxsjIWUVaGipiJLwKwrtsyRCnxKK5qurkghN3lZ3vwYhK2zQmk9KAAyiyO5PO9+5FmGogyOl3ak+P0Na3hFVzurkwlSscnBjnIf/HsSMQ7lCowU/Eoo8SBgeTxGbzLB0XxY9kN8aQ2NnnjAaOhY2ZYklsuTc46RKNujuBcX/exKbgclt1OBUXCQwOEwBgshqcBYk4zTHa1SM1IIeSFb4JxlHdFrKE5fCXhhzK8+sCaZqCjgUOvVX0pdtHKZAh4isuhVOxWlXNDkw299WdnnmEuNi/laSEvFqqipyBIw24otIktBLOEvbZ0TbWEhCopkoik00dK8i4QCILN4MZtjZSGkKxbwn9f18rbVy1mZjLM8HsOmpA3dc2iQI7k8z42MkQyM1Yk4iVhAwgKuXb+Sfzs6PJ61cOMZp8z4Ib60hsZQvsCBbJ5MIQSDNck4mbH8pBViSgMhxUyP4v3LAuPUjtT4ts45fnY8wxntbZNeQ3GKysc3rZ0UvIiZsSaZmHG526mUqSEi0niVBk3qmY0xXaHThZZVoaKmIoucVmwRKS+I+YBgaTFf58oERbILsq6IAiAVeGvvMt63rpeT2pKsTsZJBidW5CjN2FiXSvBiNk//WI5N7W3cGAUOqlmm9cnhUUZDx1gYUnB+lZmEQdbB/rE87YFxPHTjGR4BfmpLhwFBQDb0S9dmCyFjU557NHR0xmOMhq7sFJVaBS+UqSEiUnu1WEmlXtkYs02tUVaFiLQMrdgiUjkzXzckkZrcns9OCYqMtfzSvAqAzOLUVBt/tPEUlidi9CSmP1yTVj2JBXQn4owUQlYkEycEAe45NMifPvMCz4yMgcHGVJIPl2SE3HNokKFCSOgcBeezOvIADtKxgO5YwGC+MGmVlrYgIIZjw5SsjsEoEFOcflOcivLevlV8/cUj005RUfBCRBaT6VbHWmjlv2pVu6Ne2RizTa1RVoWItAyt2CIyf8WleUsV8icGRVpoaV6tAjOLjnhAXyo5Y/ADKl/15J5Dg3zgied5ajjjy4o6x9OjY1z7+B7uOTQI+GDKykQMw8Zre4DP8OhNxEiaMRY6Nra38XOdKc5ob6M3GacvlWR0ynK5iVjApvY21kT1RopTWX7vtJP56Ka1J7Qr6CEii9F0CZoLLXGzViupXHjWam5829ms7koxOJpjdVeKG9929ryDE88fGSGdiE1qa9VCpyKyxGnFFpH6iMV9TZH2FdB9MizfACtOg+5ToGMltHX5oEmTVqFRBsgsEmYkgtl/OZWuenLLngGO5QvEApuIPjnH8ULILXsGuGjlMvZksqxMxGkLAvaMZinggyAB0J2I8/RwZiLbBGiPGSOEmBm5QnhCVseN0wQ2lOUhIrKw1LJ2Rz2yMRZSoVMREa3YItIgxboilKkrUhibPJWmznVFlAFSI9es7yUXOkYKIc7563KrnuzJZMmHbtKBNyDv3Hi2yPook6MrHmN9OknSjLhBKhYwUgjJho6TkpNjV+nAGCqEyuoQEVnE1i1vZzQ3eXm6VgowvHfzRnIFx0g2798Ls/mWLnQqIiIiTVKsK5JaBp290LMOVp7u6/B0rYH0cj89rUz9zflQBkiNVFo4dH0qyUA2R8hE9MkBcbPxbJHSJWQ7YwGrkn4Z3XTgV2NJmpGdEhkrLWCqgIeIyGSxwCiEJ36jEKsgw6+VtPpKKip0KiLzs1gqNonInBXrirSVtBXyUaZIdJnP08+vd1KqkuDDNet7+cATGQ5n8zjzw3kB6I4FkwqQlgZTTkun+MRLeicVSS1dpnZqAVMREZnsba84iW8+/ELZ9oVkIQQYVOhURObs534Vfvr18u0isnTF4v6S7Jj3UykA0mAXrVzGp89i0iowZ05ZBaa43XTBlFotUysislT85a+9BniQO3/yIoXQEQuMt73ipKh9YVGAQUQWrXd83l8/dgeEBV834Ox3TrSLiMyTAiBNUItpKsXHF4Mgt+wZmNQOPlNEQRIREe+0VZ10JGMMZwt0JGOctqqz2V0SEZGpVp4OyU4YO+6vV57e7B6JyCKiIqgLVHEazP5sjp54wP5sjg89tXd8Kd3Z7hcRWUo++69P8Zl7djKaKxAPfOHQz9yzk8/+61PN7pqIiBTd+3HY/ueQHYEg4a+3/7lvFxGpAQVAFqhb9gyML4Vr5q8TgY1ngsx2v4jIUvKF7z9HYBAPAgILomvfLiIiLeK+WwDzc/2D6BqL2kVE5m/JBUDM7DIze9LMdprZB5vdn7nak8mSnrJ6QTqw8aV0Z7tfRKRV1WOcHs4WmLrgS2C+XUREqlO38+mx42CxKTuL+XYRkRpYUgEQM4sBtwCXAy8D3m1mL2tur+ZmfSrJaFh+KdxK7hcRaUX1Gqc7kjGmroIbOt8uIiKVq+v5dFsnuCmBaVfw7SIiNbCkAiDAucBO59yzzrks8DXg7U3u05xcs76XXOgYKYQ4569Ll8Kd7X4RkRZVl3H6P73xNEIH+TAkdGF07dtFRKQq9TufPu8awEEh76PUhby/fd41NXl6EZGlFgBZCzxfcrs/altw/FK4a1mTTHA0H7ImmeCjm9aOr/Iy2/0iIi2qLuP0+y/exLUXnUE6ESMfQjoR49qLzuD9F2+a71OLiCw19TufvvA62PzfINkOYc5fb/5vvl1EpAaW2jK4VqbNnbCR2dXA1QDr16+vd5/mbLbldGux3K6ISIPNOk7PdYx+/8WbFPAQEZm/+p5PX3ijbSYHAAAgAElEQVSdAh4iUjdLLQOkH1hXcrsP2Dd1I+fc551z5zjnzunt1ZQREZEGmnWc1hgtItJUOp8WkQVrqQVA/h0408xOM7Mk8GvAnU3uk4iITNA4LSLS2jROi8iCtaSmwDjn8mb2X4C7gBhwu3PusSZ3S0REIhqnRURam8ZpEVnIllQABMA5923g283uh4iIlKdxWkSktWmcFpGFaqlNgRERERERERGRJcicO6Fos5QwswFgd513swo4WOd9VEP9mZn6MzP1Z2anOudUDa5G5jhGt8rfRCv0oxX6AOrHVOpH8/qgMboOFvhYPRfqe/Ms5P6r75Wb81itAEgLMLMHnHPnNLsfRerPzNSfmak/0upa5W+iFfrRCn1QP9SPVu+DNMdC/t2r782zkPuvvjeGpsCIiIiIiIiIyKKnAIiIiIiIiIiILHoKgLSGzze7A1OoPzNTf2am/kira5W/iVboRyv0AdSPqdSPCa3QB2mOhfy7V9+bZyH3X31vANUAEREREREREZFFTxkgIiIiIiIiIrLoKQDSAGa2y8x+amYPm9kDUdsKM7vbzJ6OrpdH7WZmnzWznWb2EzN7TQ32f7uZHTCzR0vaqt6/mV0Zbf+0mV1Z4/78iZntjY7Rw2b2lpL7PhT150kzu7Sk/bKobaeZfXAe/VlnZv/XzB43s8fM7NqovSnHaIb+NOUYmVnKzH5kZo9E/fnvUftpZnZ/9Fq/bmbJqL0tur0zun/DbP2sUX+2mdlzJcfnVVF73f+mZWGo1ZhR4b5q9v+4Bn1p6ntQ9LwvKXnND5vZMTP7QCOOh7XAe+A0ffgLM3si2s83zawnat9gZqMlx+RvSh7z2uh3uTPqp9WgHw1/b5mmH18v6cMuM3u43sdDWlMjx+q5mGF8b+i4Oh9mFjOzh8zsn6Pbp1mV53TNYmY9ZnZHNH4+bmbnL5Rjb2a/G/3NPGpmXzV/Ttuyx36asbppnyFrxjmnS50vwC5g1ZS2Pwc+GP38QeDj0c9vAb4DGHAecH8N9r8ZeA3w6Fz3D6wAno2ul0c/L69hf/4E+IMy274MeARoA04DngFi0eUZYCOQjLZ52Rz7czLwmujnLuCpaL9NOUYz9Kcpxyh6nZ3Rzwng/uh1/z3wa1H73wDvi37+HeBvop9/Dfj6TP2sYX+2Ae8ss33d/6Z1af1LLceMCvdXk//HNerLLpr4HjTN7+JF4NRGHA9a4D1wmj5cAsSjnz9e0ocNpdtNeZ4fAedH/fsOcHkNjkVVv4Na/F8q148p938S+Ei9j4curXepxd9XA/pYk/PGJr+G3wO+AvxzdLuqc7om9/2LwH+Kfk4CPQvh2ANrgeeAdMkx39LKx36a94ymfYas1UUZIM3zdvx/YKLrXy5p/5Lz7gN6zOzk+ezIObcdODzP/V8K3O2cO+ycOwLcDVxWw/5M5+3A15xzY86554CdwLnRZadz7lnnXBb4WrTtXPrzgnPuwejnIeBx/CDVlGM0Q3+mU9djFL3O49HNRHRxwEXAHVH71ONTPG53AG+KvpWbrp+16s906v43LQtCzcaMStTw/3G9NOw9qIw3Ac8453bP0r+aHI9WeA8s1wfn3Hedc/no5n1A30zPEfWj2zn3Q+fPKr9U0u8592MGdXtvmakf0fvFrwJfnek5anE8pCU1dKyeixqeNzaFmfUBbwW+EN02qj+nawoz68Z/KL8NwDmXdc4dZYEceyAOpM0sDrQDL9DCx74V3j/rQQGQxnDAd83sx2Z2ddS2xjn3AviBFFgdta8Fni95bD8znzTPVbX7b0S//kuUMnV7MZ2q0f2J0stejc8qaPoxmtIfaNIxilIlHwYO4AeuZ4CjJSfvpc89vt/o/kFgZT3745wrHp8/i47PX5pZ29T+TNlvo/6vSWto2u97nv+Pa6HV3oN+jckfbht9PKAFxvcprsJ/c1Z0WpSe/v/M7IKSvvXXqQ9Nf/8tcQGw3zn3dElbo4+HNM+Cem+e53ljs3wa+G9AGN1eSfXndM2yERgA/jYaE75gZh0sgGPvnNsLfALYgw98DAI/ZuEc+6JWe/+smgIgjfEG59xrgMuBa8xs8wzblovsNXKpnun2X+9+fQ44HXgVflD4ZKP7Y2adwDeADzjnjs20aSP6VKY/TTtGzrmCc+5V+G8ozwVeOsNzN7w/ZvZy4EPAWcDP49PsrmtUf2RBaMrvuwb/j2uhZd6DornNbwP+IWpqxvGYScPHCzO7AcgDX46aXgDWO+deTZSmHn3rWa8+NP39d4p3MzlA1ujjIc21YH6vNThvbDgz+0XggHPux6XNZTad7ZyuWeL4KRmfi8aEYfw0jOm0TP+j4PLb8VMKTwE68O/LU7XqsZ/NgjnfVgCkAZxz+6LrA8A38R8g9xdTsKLrA9Hm/cC6kof3Afvq0K1q91/Xfjnn9kcfakPgfzKR6tyQ/phZAv8m9mXn3D9GzU07RuX60+xjFPXhKHAvfm5fT5TCN/W5x/cb3b8Mnz5Xz/5cFqWkOufcGPC3NOH4SEtr+O+7Rv+P563F3oMuBx50zu2P+tTw4xFpiffAqBjcLwK/EU3jIJpycij6+cf4jLtNUR9Kp8nUpA+t8N5SFL1n/Arw9ZL+NfR4SNMtiPfmGp03NsMbgLeZ2S789KKL8Bkh1Z7TNUs/0F+S+XsHPiCyEI79xcBzzrkB51wO+Efg9SycY1/UEu+f86EASJ2ZWYeZdRV/xhc9exS4E7gy2uxK4FvRz3cC74kq6Z4HDBbTjGqs2v3fBVxiZsujCOYlUVtNTJmPdwX+GBX782vmKyGfBpyJL3r278CZ5isnJ/Ep1XfOcd+Gn0v4uHPuUyV3NeUYTdefZh0jM+u1idUJ0vgB/HHg/wLvjDabenyKx+2dwD3Rif10/axFf54oGYwNPx+x9Pg0/G9aWk7NxoxK1PD/8Xz70WrvQZO+3W/08SjR9PdAM7sMn6n2NufcSEl7r5nFop834l/7s1E/hszsvOjv6z0l/Z5PP5r2/lvGxcATzrnxqS2NPh7SdA0dq+eihueNDeec+5Bzrs85twF/bO9xzv0G1Z/TNYVz7kXgeTN7SdT0JuBnLIBjj5/6cp6ZtUd/Q8W+L4hjX6Lp75/z5ppYgXUpXPBz1R6JLo8BN0TtK4HvAU9H1yuidgNuwX/D8VPgnBr04av4FNIcPgq3dS77x89R3hldfqvG/fm7aH8/wf8HOrlk+xui/jxJSYV3fLXhp6L7bphHf96IT8X6CfBwdHlLs47RDP1pyjECXgE8FO33USYq82/EnwzvxKezt0Xtqej2zuj+jbP1s0b9uSc6Po8C/4uJlWLq/jety8K41GrMqHBfNft/PM9+NP09qKQv7cAhYFlJW92PBy3wHjhNH3bi50UX/z6K1f7fEf2uHgEeBH6p5HnOica4Z4C/BqwG/Wj4e0u5fkTt24D/PGXbuh0PXVrzMt+/rwb0r2bnjU1+HRcysQpM1ed0Tez3q4AHouP/T/iVRRbEsQf+O/BENG79HX6VrZY99tO8ZzTtM2StLhZ1SkRERERERERk0dIUGBERERERERFZ9BQAEREREREREZFFTwEQEREREREREVn0FAARERERERERkUVPARARERERERERWfQUAJFFw8zOMLNbzewRMyuY2b1VPn6Tmf2JmfVU+bgOM/uamR0yM2dmW6LnOVjVC5gjM/uIme01s9DMtjVinyIiszGzd5nZndH4dNzMfmxm767h8x80sz+pYvs3mNmDZpYxMxe17TKzT9SqTzPs+2Qz+7aZDUbvExfWe58isjiZ2TYze6DZ/WikaNz8L1Vs37TxvkxfdJ7eYuLN7oBIDZ2NX4f9PiA5h8dvAv4Y2AYcreJx7wN+CXgPsBe//vU1c9h/1czsHPya4tcD9wIHGrFfEZEK/B7wHPC7wEH8+PwVM1vlnPurJvTnVvwYeSkw1uB93wC8Eng3cBj4WYP3LyKylJQb768ADjWyEzpPb00KgMhi8r+dc98CMLM7gFUN2u9ZwJPOuW8UG8xs1geZWdo5N1qDfQPc4pw7Ns/nEhGppV9yzpVmwt1jZqfgAyPNCICcBXzeOff/Kn2AmcWAmHMuW4N93++c+/Y8n0dERGZ3wnjvnHuoSf0Anae3FE2BkUXDORfOto2ZfcjMdkYpcfvN7F/M7KQoHfl/R5s9F6Xa7arg+XYBW4FXR49x02x3YXT/pVFK+HHgryt4/j4z+3szO2Bmo2b2jJndFN23Dfi7aFOlVYtIS5kS/Ch6CFhdvBGNW9ea2c1mNhCNdbeYWVvpg8xsczS9MRNNpXl9pf0ojr9ADPhMtM9t02y7zcweMLNfNrPHgAzwugr28baoX8NmdsTM7jezXyi+RuBNwBWVvreIiFTKzF5lZt8zs5Fo/Pmyma0puX+7md1acvvSaCz6ZEnbO8wsa2btFe7zhDF56rTEclNOomnizsw6o9sdZvbXZvZk1P/noveA7jkei2nH+6n9KRnv32xmP4nG7++b2dlV7E/n6QuQMkBkyTCz9+BT0K4DHgNWAhcBHcCDwB8AnwB+BXiBylKkrwD+FNgI/FYF298G/C3wafyJ9Wy+BKSBq/HTcjYyEU2+CXge+KPodYyitGoRaW2v58Rx6veBe4DfBF4BfBTYDfw5QJQ18h3gR8A7gVOALwMVnajjx/fzgR8CnwTuAAZm2H5DtO8bgf34aTzTMrPTo+f8DPCHQAp4LbAi2uR84H/gx/Drafz0GxFZpMysFz+14nHg14FO4GPA3WZ2TpS9th14R8nDNuPPQTdPaXvQOTdSwT7nOyaXascHK27Aj8vrop//AT99pVrVjvfrgb8A/gx/Hv0J4O/N7OXOubJfak6h8/QFSAEQWUrOBb7rnPsfJW3/WPzBzJ6MfnzIOberkid0zj1kZgPAGufcfRU85B+ccx+utMP4Pr/bOVfMTrm3ZN/PmNkz0c1/d84dr+J5RUQayszeBLwduGrKXbucc1uin+8yszfgA9F/HrV9AH+y/tbiybmZDQP/q5L9RmnH90VTE3dVMFavBC52zj1cyfMDrwaGnHN/WNI2PtXFOXefmR0DDlf4PiEiUqnfj64vLU6xMLOngPvxQY+vAjuAG8ys1zk3AFyA/0LuP5tZZ3T+eAHwvQr3Oa8xuVTUn/cVb5tZHB90/r6ZrXfO7any+aod71cAb3DOPR3tPwC+CbwEeKKCXeo8fQHSFBhZSh4G3mJm/93MzjU/t7vR/k+V2z8MfDRKGVxfjw6JiNSbmW0AvgJ8yzm3bcrd351y+2dAX8ntc4G7p3wz+Y/Uz94qgh8APwWWmdkXzewSM+uoV8dERKYofrk3Xl/COfcjYBfwxqjpB0ABeGM0vfBc4Av44tTnR9NNXoEPlFS6z5qNyWb2/5nZQ+anh+eA70d3bZrrc1ZhVzH4ESlmaPSV27gMnacvQAqAyFJyOz79+FfxkfH9ZnZTgwMh+6vc/j8CDwB/Cew2s4ejb1FFRBYEM1uBT5feg5/mMtXUVbey+GkkRScxpXJ+VEC6Xt+mVTVOO+eexGe2bMRnfhw0s69EqekiIvV0MuXHrP1E0/Ccc0P4D+oX4IMXo8BP8IGGC4A34D8T/luF+6zZmGxmV+CnkfwQeBdwHn56OUx+H6iXcu8/1exb5+kLkAIgsmQ450Ln3F86516Kn/P3CXxA5Lcb2Y2qNnZub5QavhI/p/FF4E4zW1mHvomI1FRUUO+f8UuTv9U5NzyHp3mRksKp0fOm8XPd66GqcRrAOfd/nHMX4MfqrcDFNGelGxFZWl5gyvgYWYNfcrtoBz7YsRn4t2jhgNK2nznnKl0ittIxOYMf+0utmHL7XfgVsn7HOfcd59z9wJEK+9F0Ok9fmBQAkSXJOfe8c+5jwE7gZVFztVHfhomCN/fh1xJvB05tcpdERGYUzeX+B+BM4HLn3IFZHjKdfwfePGV1gl+Zb//qwTk36Jz7Cn4O+ctm215EZJ7uBy41s65ig5n9PL6Y8/dLttuBr1f0FnxRVKLr1+FXqap0+gtUPib3Ay+d0vbmKbfTnFgY+jeq6EtL0Hn6wqIiqLJoRAPxW6Kba4FuM3tndPvb+PS0w8B9wCDwH/An5tdF2xSLoL7XzL4GjDjnftqIvpdjZsuAu/CpgU8BbfhiVy/iq32LiLSy/4Efk68FVpjZeSX3PeScq3Q1lE8D1wD/bGafwq848CF8GnfTmdl78d/8/QuwD/++8i782C0iUk+fwhcRvcvMPs7EKjA/Bb5Rst0O/Gorr2eicOoj+JobP48fZytV6Zj8TeCvzOx6fNDkV4CpS8zeDdxiZjfggzlvwQdkWp7O0xcuBUBkMVmN/7axVPH2afj5hb8NvBef5bET+G3n3D8BOOd2m9kfAO8H/is+cr2h/t2eVgb/BnYtflmwEXzw5pJorqWISCu7JLr+TJn7TsMX6ZuVc26vmb0F+Cz+hP5xfC2Rb9Wgj7XwE+Bt+A8iK/Ap6f8T+EgzOyUii59zbsDM/gN+ydev4rOZvw38brQEbul2T+CngP84agvN7AfAZUzOFpltn5WOyZ8HTsefV7fhAwV/Ctxass2t+PpJ1+LPze/GL+e7EFbM0nn6AmWVLXEsIiIiIiIiciIzOwj8tXPuT5rdF5GZqAaIiIiIiIiIiCx6mgIjMoNoiVyb5m7nnCvM47kDZg5CFpxStEREZmRmhp/bPp0wWvFgrs9ft/cBEZFWUsF42tRz03qP91P2pfP0RUoZICIzewZfIKrc5Zl5PvdHZnjuHPAL83x+EZGl4BeYeSydby2Oer4PiIi0kiuZeTy9croHOudWNWD6S73H+1I6T1+kVANEZAZm9nP4wk3ljM1nlRgzOwVfOXs6Tzrnhub6/CIiS0G0/ONLZthkn3Nu3zyev27vAyIircTMVuKLVE/nOefcoUb1Z6p6j/dT9qXz9EVKARARERERERERWfQ0BUZEREREREREFj0FQERERERERERk0VMAREREREREREQWPQVARERERERERGTRUwBERERERERERBY9BUBEREREREREZNFTAEREREREREREFj0FQERERERERERk0VMAREREREREREQWvXizO9DqVq1a5TZs2NDsbojIIvHjH//4oHOut9n9WCw0RotILWmMrg+N1SJSS/MZqxUAmcWGDRt44IEHmt0NEVkkzGx3s/uwmGiMFpFa0hhdHxqrRaSW5jNWawqMiIiIiIiIiCx6CoCIiIiIiIiIyKKnAIiIiIiIiIiILHoKgIiIiIiIiIjIoqcAiIiIiIiIiIgseloFRqTF7OjfwbbHtrH3+F7Wdq5ly9lbuKDvgmZ3S0RkkqHt2zl82+3k+vtJ9PWxYutVdG3e3OxuicgisPvRgzz03T0cO5She2WKV1+ynlNfvqrZ3RKRRUAZICItZEf/Dm6+/2YGRgfoTnYzMDrAzfffzI7+Hc3umojIuKHt29l/403kBwYIli0jPzDA/htvYmj79mZ3TUQWuN2PHmT7155ieDBLW3uc4cEs27/2FLsfPdjsronIIqAAiEgL2fbYNhKxBOl4GjMjHU+TiCXY9ti2ZndNRGTc4dtux5JJgrQfq4J0GksmOXzb7c3umogscA99dw9BLCDRFsPMSLTFCGIBD313T7O7JiKLQFMCIGbWY2Z3mNkTZva4mZ1vZivM7G4zezq6Xh5ta2b2WTPbaWY/MbPXlDzPldH2T5vZlSXtrzWzn0aP+ayZWdRedh8irWLv8b2kYqlJbalYir3H9zapR7IUaYyW2eT6+7HU5LHKUily/f1N6pHI0rNYx+pjhzLEk5M/osSTAccOZWq5GxFZopqVAfIZ4F+cc2cBrwQeBz4IfM85dybwveg2wOXAmdHlauBz4Adf4I+B1wHnAn9cMgB/Ltq2+LjLovbp9iHSEtZ2riVTmPwGnylkWNu5tkk9kiVKY7TMKNHXh8tMHqtcJkOir69JPRJZkhblWN29MkU+G05qy2dDulempnmEiEjlGh4AMbNuYDNwG4BzLuucOwq8HfhitNkXgV+Ofn478CXn3Qf0mNnJwKXA3c65w865I8DdwGXRfd3OuR865xzwpSnPVW4fIi1hy9lbyBVyjOZHcc4xmh8lV8ix5ewtze6aLBEao6USK7ZehctmCUf9WBWOjuKyWVZsvarZXRNZEhbzWP3qS9YTFkJyYwWcc+TGCoSFkFdfsr6WuxGRJaoZGSAbgQHgb83sITP7gpl1AGuccy8ARNero+3XAs+XPL4/apupvb9MOzPsYxIzu9rMHjCzBwYGBub+SkWqUFz9ZTQ/ysHRg+wf3k9vupfrX3e9VoGRRtIYLbPq2ryZ7iuuIH/wIGNPPkn+4EG6r7hCq8CINM6iHatPffkqzjr/JEaOZTm09zgjx7Kcdf5JWgVGRGqiGQGQOPAa4HPOuVcDw8ycOmdl2twc2ivmnPu8c+4c59w5vb291TxUZE5KV39Z3b6aVelVtCfatQSuNIPGaJnV0PbtHPvmN4mvWkXbS15CfNUqjn3zm1oFRqRxFu1YvfvRgzzxwxdp706ycm0n7d1Jnvjhi1oFRkRqohkBkH6g3zl3f3T7DvwAvj9KtyO6PlCy/bqSx/cB+2Zp7yvTzgz7EGkqrf5Sezv6d7D1rq1c9o3L2HrXVi0lXDmN0TKrw7fdTpjPkd+/n+zTT5Pfv58wn9MqMCKNs2jH6oe+u4dC3jF8dIzD+4YZPjpGIe+0CoyI1ETDAyDOuReB583sJVHTm4CfAXcCxcrTVwLfin6+E3hPVL36PGAwSre7C7jEzJZHxZouAe6K7hsys/OiatXvmfJc5fYh0lSttvrLQg8elGbUdCe7GRgd4Ob7b15wr6MZFvsYPbR9O7uv3MLON13M7iu3KGNhjsZ27qRw8BAul4NYDJfLUTh4iLGdO5vdNZElYTGP1YdfGGZ4cIxctkBYcOSyBYYHxzj8wnAtdyMiS1S8Sfv9r8CXzSwJPAv8Fj4Y8/dmthXYA7wr2vbbwFuAncBItC3OucNmdhPw79F2NzrnDkc/vw/YBqSB70QXgI9Nsw+RplrbuZaB0QHS8fR4W7NWfykGDxKxxKTgwfUsnFokpRk1wPj1tse2LZjX0GSLcowe2r6d/TfehCWTBMuWkR8YYP+NN8FHPqzaFVVyuZz/IQgmrsNwol1EGmFRjtW5scLEZBtj/OfcWKGWuxGRJaopARDn3MPAOWXuelOZbR1wzTTPcztwQr6tc+4B4OVl2g+V24dIs205ews3338z4DM/MoVM01Z/WQzBg73H99Kd7J7U1syMmoVmsY7Rh2+73Qc/0v5v2tJpwqhdAZAqxeNghgtDMAPn/HW8Wd+riCw9i3WsLuRLlsB107SLiMxRM2qAiMgUF/RdwPWvu57edC/HsseauvpLq03HmYu1nWvJFDKT2pqVUSOtI9ffj6Um/21bKkWuv3+aR8h0UmeeSWzFCoJEAsKQIJEgtmIFqTPPbHbXRGSBCwID8zFViK4tahcRmSd9VSPSIi7ou6AlMixaaTrOXLVSRo20jkRfH/mBASw98bftMhkSfX0zPErKWbH1Kj+daM0aLJXCZTK4bJYVW69qdtdEZIHrWdPO4ReHCSwYTzALXUjPmvZmd01EFgFlgIjIJFvO3kKukGM0P4pzjtH86IILHrRSRo20jhVbr8Jls4Sj/m87HB3Vh/Y56tq8mTUf+TDx3l7CwUHivb2sUS0VEamB8684nXRHEgwKhRAM0h1Jzr/i9GZ3TUQWAfNTAmU655xzjnvggQea3Q2RhtrRv4Ntj21j7/G9rO1cy5aztyh4UCNm9mPnXLk52zIH1Y7RQ9u3c/i228n195Po62PF1qv0oV1ExmmMro9qx+rdjx7koe/u4dihDN0rU7z6kvWc+vJVdeyhiCwk8xmrNQVGRE7QKtNxRGqta/NmBTxERFrcqS9fpYCHiNSFAiAiMitlhMhioQwQEZHWpwwQEakX1QARaWE7+new9a6tXPaNy9h611Z29O9oSh9uvv9mBkYH6E52MzA6wM3339yUvojMx9D27ey/8SbyAwMEy5aRHxhg/403MbR9e7O7tiANbd/O7iu3sPNNF7P7yi06jiJSE7sfPcj3vvg4+587xvDRMfY/d4zvffFxdj96sNldE5FFQAEQkRY1U+ChkYGRbY9tIxFLkI6nMTPS8TSJWIJtj22r2z5F6uHwbbdjySRB2v8tB+k0lkxy+Lbbm921BWdo+3ZeuP4GRh95hNz+/Yw+8ggvXH+DgiAiMm8/+MedZI7nyOdCwoIjnwvJHM/xg3/c2eyuicgioACISIuaLvDw6Qc/3dCMjL3H95KKpSa1pWIp9h7fW5f9idRLrr8fS03+W7ZUilx/f5N6tHANfPJTFI4cgTDE4nEIQwpHjjDwyU81u2sissAd3T/K+BoN5q+c8+0iIvOlGiAiLWrv8b10J7sntaViKZ45+gxru9aSjqcBxq+3PbatLnU51nauZWB0YHw/AJlChrWda2u+r2qoLolUK9HXx9juXbih47hsFksmsa5O2k7d0OyuLTjZ556DIPAX8NfO+XYRkXkIw5IVKt007SIic6QMEJEWtbZzLZlCZlJbppABo6EZGVvO3kKukGM0P4pzjtH8KLlCji1nb6nL/iqhuiQyF+lzz6UwcJBwbAwXBIRjYxQGDpI+99xmd21hMpv5tojIHEw3lGiIEZFaUABEpEVNF3jY0LWhbGCkXhkZF/RdwPWvu57edC/HssfoTfdy/euur3u2xUx1TlSXROZi9Ec/IrZqFUFbG4QhQVsbsVWrGP3Rj5rdtQUnsWEDFAq4sTFcJoMbG4NCwbeLiMxDECv/8WS6dhGRamgKjEiLuqDvAq7n+hOmeQDcfP/NgM/8yBQyVWVkzGXqyAV9FzR0ekkxwyMRS0zK8LgeH3iZbnqQ6pLITHL9/cRXrsRWTSyl6JxTDZA56Lr0UrlxvLAAACAASURBVA791V9NNDgHhQJdl17avE6JyKIQBFCYpl1EZL4UABFpYdMFHsoFRioJUMwWWGgVpRkecGKdk1atSyKtLdHXR35gAEtP/N24TIZEX18Te7UwDd11F8RiEIY++GEGQcDQXXex+prfaXb3RGQBC8Pq2kVEqqEAiMgCNNeMjNkCC61itgyPLWdvmVcWjCxNK7Zexf4bbyLEr/7iMhlcNsuKrVc1u2sLTm7XLojFsERivM2FoW8XEZkHV1rs1BgvhOpUBFVEakDJZCJLyEJZ0na6ArDFDI9m1SWRha1r82bWfOTDxHt7CQcHiff2suYjH6Zr8+Zmd21hcm7m2yIic2AGFkRFT92U2yIi86QMEJElZKFMHakkw6PRdUlkcejavFkBjxpInnYaYzt3jk99IQwhDEmecUazuyYiC1zPmnYOvzhMEASY+dhq6EJ61rQ3u2sisggoA0RkCWnFJW3LUYaHSGvr/f3fI7Z8OQQBLp+HICC2fDm9v/97ze6aiCxw519xOumOJBgUCiEYpDuSnH/F6c3umogsAsoAEVlCpltZphUDC8rwEGldXZs3w81/xuHbbifX30+ir48VW69Sdo2IzNupL1/FRe85i4e+u4djhzJ0r0zx6kvWc+rLV83+YBGRWSgAIrLEKLAgIrWg6UQiUi+nvnyVAh4iUheaAiMiIiIiIiIii54CICIiIiIiIiKy6CkAIiIiIiIiIiKLXlMCIGa2y8x+amYPm9kDUdsKM7vbzJ6OrpdH7WZmnzWznWb2EzN7TcnzXBlt/7SZXVnS/tro+XdGj7WZ9iHSKDv6d7D1rq1c9o3L2HrXVnb072h2l0ROoDFaKjG0fTu7r9zCzjddzO4rtzC0fXuzuySypCzmsXr3owf5p089yJdu+AH/9KkH2f3owVrvQkSWqGZmgPwH59yrnHPnRLc/CHzPOXcm8L3oNsDlwJnR5Wrgc+AHX+CPgdcB5wJ/XDIAfy7atvi4y2bZh0jd7ejfwc3338zA6ADdyW4GRgf48Pc/zDvufEdDAyIKwkiFNEbLtIa2b2ffh65n9P9n797D47rKQ/9/196z5yKN7pJlR4rt3AhJ3DZw/BBOqV0KB0JOS4BCIQWSmoiHUw6lcGhDqDnOrySQnjynJfn9eqGhcWoI8ARKuJhySaCUWNwCDiRgJ5DYju1IlmTdpbnu2/r9sWe2Z6SRNKOLJdnvJ48eS2tm771mbC9nv/O+73rySZzTp8k++SSn/mq3BEEWSYJJYgnOubX6xKERHr7vEKeenWB6NMepZyd4+L5DEgQRQiyLtVQC8zrgU4XvPwW8vmT80zrwY6BZKbUJuBb4ttZ6TGs9DnwbeE3hsUat9Y+01hr49IxzVbqGECtu3+F9WKZFIpJAKYXruUzak5yYOhEGRO587M4VDUhUCsKs9DXFOUPWaBE6/bd/hz85ifZ9MAy07+NPTnL6b/9utae27kwfOMDQ7XfgDg9jNDXhDg8zdPsdEgQRi7Xu1+rvfe5XODkfrYOftQYn5/O9z/1qOS8jhDhPrVYARAOPKKUeV0q9qzDWqbUeACj8uqEw3gU8X3JsX2FsvvG+CuPzXUOIFdef6iduxsOfR3OjGMrA1z5KKRKRBJZpse/wvhWbw8wgzNm4pliXZI0W83KOHwfDQBkGSimUYYBhBOOiJmN770dFoxiJYF02EglUNMrY3vtXe2pi7Tsn1+rUuB18o0q+SseFEGIJIqt03ZdprU8ppTYA31ZKzRfSVRXG9CLGq1b4R+RdAJs3b67lUCHm1JXsYjg7TCKSAMDxHQAswwqfEzfj9Kf6V2wO/al+GqONZWMrfU2xLskaLRam9eyfVaXfXjEfp68Po6mpbEzF4zh9fXMcIUTo3Fyr57pKTVcXQojKViUDRGt9qvDraeDLBDWHQ4V0Owq/ni48vQ+4sOTwbuDUAuPdFcaZ5xoz5/dJrfV2rfX2jo6Oxb5MIcrsumoXjueQdbNorTGVia992hPt4XNyXo6uZNc8Z1marmQXOS9XNrbS1xRnTNvTqz2FqsgaLRYSvegi8P3gC8LvoxddtLoTW4es7m50rnxd1rkcVnf3HEcIEThX1+pItHB7Ugx46BnjQgixBGd9JVFK1SulGorfA68GDgH7gWLn6T8Bvlr4fj9wU6F79UuByUK63cPAq5VSLYVmTa8GHi48Nq2UemmhW/VNM85V6RpCrLgd3TvYfc1uOhIdTNlTbG7YTEusBdMw0VqTdbM4nsOuq3at2BxmBmHOxjVnOh+bsGbdLKdSpxjLja32VBZ0rq/R0mxyeXT8xQcwW1qC/h+uC4aB2dJCx198YLWntu609tyMtm38bLAu+9ks2rZp7bl5tacm1rBzea1+8bUl2SJ6jnEhhFik1SiB6QS+XNhJKwJ8Tmv9LaXUT4EvKKV6gJPAHxWe/w3gvwNHgAzwDgCt9ZhS6g7gp4Xn3a61Lt5dvBvYBySAbxa+AP7PHNcQ4qzY0b2DHd07wp97+3rZd3gf/al+upJd7LpqV9njK3H93ew+q9csVWzCaplWWRPW3ew+a3M4m2zPZjw3TtbNAqDWR3nAObtGF5tNqmi0rNkkt+2hYefO5bzUOa9h506482OM7b0fp68Pq7ub1p6b5X1chIadO+G2PfJeilqds2v1hi2NROsi2Bk3HIvWRdiwpXGeo4QQojpKz6zhFWW2b9+uDx48uNrTEOKc0PNwT1kfFAiyIzoSHey9du8qzmx5ub7LRH6ClJ0qG1dKsbVp6+Ml2xWKJapljT7xJ7uCnTYSZ/78+dkskY4Otnxq3wrNUAixniilZI1eAbWs1V/5+M9IT9pYMTMcc/Ie9U1RXv+BF6/UFIUQ68hS1urVaoIqxHnvbGd/rAVrqQnrSrz/Wmsm85NM2VP42l+mmYrl4vT1oU0D9/gQ2raDTJC2Vmk2uUjTBw5I1oIQYtlNjeZwHY/J05mwt3K8wcJz5d9VIcTSSTchIVZBsRRkODtcVgpyrvfDWCtNWFfi/Z+2p+lL9TGRn5gz+PGrsfka9IuVZiSTuP2n0I4Dpol2HNz+UxjJ5GpPbd0plhO5w8Nl5UTSU0UIsRyyU0640ZTWwc9CCLEcJAAixCrYd3gflmmRiCRQSpGIJLBMi32H91V1/HptJLoWmrDC0t//UsUGp6PZUTzfq/ic45PH+eiPP8pfPvqXS5y5WApd+ChRF77XEPwspaA1G9t7P77r4A4NYT/7LO7QEL7rMLb3/tWemhBinctM2TWNCyFELaQERoglWGwZxVJKQWptJLqWSm1Wuwlr0XKU4jiew1huLGxwWslAeoDPPf05Hu17FI3cZK82nU4T2bQJf2wM37YxolGM1lZ0Or3aU1t38keO4I2NUfyIVjsOZDLkHXeBI4UQYn7+HKUuc40LIUQtJAAixCItZUeTrmTXrGag1ZaClGYvAOGv+w7vm3XdtbjrysydcFbDUt5/z/cYz4/PanBaajQ7yud//XkeOfEIng6yQrqT3bz9yrfzdt6+9BcgFsXq7sYdHiaydWs4VmyCKmrjT0+HwY+Q1sG4EEIswVxJeZKsJ4RYDlICI8QiLaWMYimlIP2pfuJmvGxsruyFWue4XktrarWY97/Y4LQ/1T9n8GPKnuJfD/0r7/r2u/jm8W/iaY+ORAfve9H7+IdX/AO/0/U7K/SKRDVae25G2zZ+Nvh997NZtG3T2nPzak9t3dF25VT0ucaFEEIIIdYCyQARYhF6+3p5YvgJtNZYhkVbvI2GWEPVZRRLKQWpJXuhllKPYraI4ztM5acYTA/yxPATvHPbO3n31e9ecF7rSa3vf8pOMZ4fn7PHR8bJsP/ofr585Mtk3AwAzbFm/ugFf8R1W6/DMq0Vey2ieg07d8Jte2TnEiGEEEKI85QEQISoUTFQoFBoNK7vMpgZBCBiRqre0aR4s128CS9mZSwUBNl11S7ufOxOIAhm5LzcnNkLtQRL9h3eh+MHfS2UUliGhatd9h7ay7b2batetrLcqinFybpZxnPj2F7lT7Vtz+abz32Tf3vm35i0JwGoj9Tzh5f9Ia+95LVl77tYGxp27pSAhxBCCCHEeUpKYISoUTFQAOD4Do7v4Ps+w9nhmnY0WexWrDu6d7D7mt10JDqYsqfoSHSw+5rKPT1qKfXoT/UzlZ9CKYVRWBpMTDzfW9TuKOuZ4zkMpYcYSg9VDH54vscjxx/hf3znf3DfofuYtCeJmlHeeNkb+ZdX/wtvvvzNEvwQQgghhBBijZEMECFqdGT8CNPONAqFpYIsCQ8PPOYMRFRSSzPTmaptJDpXqQdAz8M9ZWNdyS4G04NYxplyDY0makZr2h1lPSs2OE076Ypbo/ra5wenfsBnn/5s+J6YyuTardfylsvfQmu8dc5zG8qgIdqwYnMXQgghhBBCzE8CIELUyNEOGo2pTFBBloSrXRKRxIJBidItaYczw3TWdZb9LVyoh8hitrSdGSyZa2eY6y+5nieGn8DVLiYmuvBfQ7Sh6rKe9UprzZQ9xWR+El/P3mZPa83jpx/ngace4NjkMQAUipdf+HLe+sK3srF+45znLgY+GqONmIa5Yq9BCLF+TR84IL1phBBCiLNAAiBCLGBm0EFrDRp85WNg4OODhqgRXfA8pYGH0ewop9Kn6FJdJKNJYP6tWJdrS9u5Mk8ODh3kndveyd5De/F8j6gZpSHagGVYVZf1rEcLNTg9PHqYB556gMOjh8Ox/7rpv/K2K97GlsYtc55XAh9CiGpMHzjA0O13oKJRjKYm3OFhhm6/A27bI0EQIYQQYplJAESIeVQKOti+Tb1VH/b/sAyLhkTDvDfDMDvw0JHoYCA9wFBmiHqrft5mppWOr6VkptR8O8PsvTZoeFpNlslislHWkpybYzw3Tt7LV3z82MQxPv30p3l86PFw7OqOq7nxyht5QcsL5jyvqcwg8BFrxFDSZmmtkU/axVoztvf+IPiRCNZ0lUjgF8blz6YQQgixvCQAIsQ8KgUdWmItTOQnuCB5wYK7sJSaGXhoiDWg0ZzOnmbKnlowiFDLlrbzWWhnmGr6iyxXNspqcDyH8fw4GSdT8fH+VD+fffqz9PafaUb7gpYXcNOVN/FbHb8153lNZdIYa6Qh2iCBjzVKPmkXa5HT14fR1FQ2puJxnL6+VZqREEIIce6SAIgQ86gUdGiNt+L6Lh2JjpqyHyoFHizT4uqOq9l77d4F51LLlrbzqWUb3bksVzbKTCuZVeL5HhP5CVJOqmKD0+HMMA/++kG+c/I7YR+QzQ2bufHKG7lm4zUopSqeVwIf64d80r6MIhFw3crjoiZWdzfu8DAqcWZt17kcVnf3Ks5KCCGEODfJ/6kIMY+5gg6XNF9SVdCi1FIDD8sRuIC5d4ZZrjKaxVqprJKFGpxO5if5wjNf4BvPfQPXD27oOus6eesL38rvXvi7QbPbCoqBj8Zo45zBEbG2yCftyyfS2YnbP/vve6SzcxVms7619tzM0O134BP8edS5HNq2ae25ebWnJoQQQpxzJAAixDx2XbWLPd/fw4A7gKc9TGVSH6nnlu231HyuhQIPC2U/LEfgovRcSwkqLFc2SqmVyCpJO2nGc+NhYGPmY18+8mX2H91P1s0C0BJr4YYX3sCrtryqbDvgUqZh0hiVwMd6JJ+0Lx+jvr6mcTG3hp074bY90ptGiALTMvCc2R9YmJZkWQohlk4CIEIsQCkVbAirNVrpJd30zhV4qDb7YbGBi+UuLVmubJRSy5lVMl+D07yX5+vHvs4Xn/ki0840AEkryZte8CZ+/6LfJx6JVzynaZg0xZposBok8LFOySfty8c+daqmcTG/hp07JeAhRIGukK0537gQQtRCAiBCzGPf4X00xBrYUL8hHMu62SX3uqh0nWqyHxYTyKgmuFLreZczG6VoObJK5mtw6vou3z7xbR789YOM5caAIMBy/SXX84ZL3xBuRTxTxIjQFGsiaSUl8LHONezcSfYNb2D8U5/CT6cx6utp+ZM/kRvPxchUbiI857gQQlRJV96Vfs5xIYSohQRAxHlvvpv/WrMSFptpUc11FtsjY6HgymLPu9QympmWklUyX4NTX/sc6DvAZ5/+LIOZQSAIarxm62t48wveTEu8JXzuwaGDfOnZLzGUGWJT3SZuuuomXrXlVRL4OEdMHzjA6L/+a3CT7vv4qRSj//qvJH5jmwRBauXP8UnsXONCCFGlCn3K5x0XQohaSABEnNcWuvmvJSthKU08q7nOYrNEjowfobO+k+n8NKO5URzfwTIsJnOTNZ13pS0mq2S+Bqdaa346+FMeePoBjk8dB8DA4BWbX8Efv/CP2VC3oez5B4cO8s9P/jOWadEca2bSnuTux+8mEUms+a19RXUG/vojkEqdGfB9SKUY+OuP0PDd/1i9iQkhhBBCiLOipm5CSqnfVEp9Xil1VCmVV0q9uDD+MaXUdSszRSFWTunNv1KKRCSBZVrsO7wPCLISHM8h62bRWpN1sziew/bO7fQ83MNrHnoNPQ/3hEGH+c41n7muU5r90J/qJ26W96eYK0tkODscBmFSbopTqVMMZgZxfRcDA9u3Sbkpevt6qzrvUvT29c56r5ZD2knTn+pnPDc+K/jxy+Ff8sHeD3LHY3eEwY+XXfAy/uGV/8D7Xvy+WcEPgK88+xXikTiN0UYiRoQ6q67q37+1Qtbo+XkDA8E3Sp35Kh0XQoizQNZqIYRYPVUHQAoL8uPARuDTQOkWCXngvcs7NSFW3kI3/zu6d7D7mt10JDqYsqfoSHRw/SXXs//o/rIgw52P3cnRiaOLDiRUus7ua8ozR7qSXeS8XNlx82WJFIMwLbEWpuwpNBpDGUEjVxQtsRb2Hd5X1XkXq1JA5s7H7qwYBKn2uTk3x0BqgOHM8KzdXZ4df5Y9P9jD7h/s5ldjvwLgxRtezN0vv5sPveRDXNhw4azrWqZFR10HI7kR6iJ1ZY8tZyBopckaXQXJqxZCrDJZq4UQYnXVkgHyN8A+rfXvAh+b8dgTwNW1XFgpZSqlfq6U+vfCzxcppR5TSj1biIpHC+Oxws9HCo9vLTnHXxXGf62UurZk/DWFsSNKqQ+VjFe8hjh/VXPzv6N7B3uv3cu33vgtdl21iweefoDB9CBD6SFSdirM9LB9e0mBhNLr7L1276yyi+2d2zmVOsUzY89wfPI4o9nRqrJEWuOtKBSWsvC0R0RF2FS/idZ4K/2p/rLsk6n8FMcmjnFy6iQT+YklZ2vUkhWz0HMd32E4M8xgenDW7i7PTz/PnY/dyQce/QBPDD8BwBWtV/A3v/M3fOS3P8KlzZfOul7UjNJR10FXsot6q35FA0FniazRC72mku1vqxkXQogVIGu1EEKsoloCIC8EPl/4fubHZVNAa43Xfh/wdMnPdwF3a60vA8aBnsJ4DzCutb4UuLvwPJRSVwI3AFcBrwH+qfCPgAn8I3AdcCXwx4XnzncNcZ6qpvSkqJihkHEymMrE9V0GM4NM56eJm3EsZVV9rlr19vWy/+h+mmPNWIZF3ssznh/n+kuurypLpD5az8bkRi5ruYz2RDsj2RGeGX+GKXsKgN3X7MZSFgPpATSaC+ovwPGdObM1qlVLec1cz+2b7mMsN8ap1CnSTrrs8aH0EHc/fjd/9h9/xo8GfgTARY0Xseele7hrx11sa9826zpRM8qGug1ckLyAeqs+HK/lz8IaJWv0Alrf+U4wjCDjo/hlGMG4EEKcHbJWCyHEKqolAHIauHiOx64CTlZ7IqVUN/D7wH2FnxXwCuCLhad8Cnh94fvXFX6m8PgrC89/HfCg1jqvtX4OOAK8pPB1RGt9TGttAw8Cr1vgGuI8VU3pSVExQyFmxtAqKCdRKEZzo+S8HJe2XFr1uWpVvHZboo2Lmi/i8tbL6Up2cXDoYNnz5rqJv/GKG3E8h9HsKKdSp7B9G0MZ1EXqwp1XmuPNbG7czCXNl9AQa6iph8lcasmqmPlcrTVpN017op2p/FTZ7i7juXHuffJe/vQ7f8p3n/8uPj6b6jdxy/ZbuOf37uElG18ya+eWmBkLAx91VnmpC9T2Z2GNkjV6ARve8z9pe897MBobwTQxGhtpe8972PCe/7mclxFCiPnIWi2EEKuoll1gHgRuV0o9BfyoMKaVUi8AbgX21nCue4APAg2Fn9uACa11saC/DyjeIXUBzwNorV2l1GTh+V3Aj0vOWXrM8zPGr1ngGmKdW2j72fker7Sda+nz66160HB08igxM0ZdpI5JexJf+SgUtmeHmQLLvTVsUbXb8c63k8q29m3c2nsrAFEjSlu8jYZYA1k3Gz6/li1/q1HL1ralz40aUdJuGsdzeMNVbwifk7JTfOnIl9h/dH9YBtMWb+OPX/jHvHLzK4kYs5e0mBmjKdZUMegx00r9/p0lskZXIfEb28hecQVOXx9WdzeJ35idJSSEECtI1mohKjhxaISfP3KSqdEcjW1xXvTqzWzZ1r7a0xLnoFoCIHsIUuAeBQYLY18laOL0CHBnNSdRSv0BcFpr/bhS6uXF4QpP1Qs8Ntd4payW+Z5faY7vAt4FsHnz5kpPEctooeBFNcfPt/1spcdv+8FttMZbSbvpWdcsfb6BwdGJoyhUuHuKYzs0RZvIuBnyfp46q27FMwVq2Y53rpv4Hd07aIw20p3sLsuOKAY5arlGtWrZ2nZH9w5u8W7h/sP3M5AeoLOukz+87A/Z3rmdnJvja8e+xkPPPhSWwTREG3jzC97MdRddR8yMzTpfPBKnKdZU9nrOcbJGL2D6wAEGdn8YP5VCuy7u6CgDuz8Md36Mhp07qz6PEEIsgazVQsxw4tAIBx58BsM0iNVFSE/aHHjwGXbegARBxLKrOgCitc4Df6CUeiXwSqAdGAP+Q2v97Rqu+TLgeqXUfwfiQCNBBLtZKRUpRJS7gVOF5/cBFwJ9SqkI0FS4bnG8qPSYSuMj81xj5mv9JPBJgO3bt8v2ACtooeBFNUqbZwLhr/sO72NH945Zj3u+x3h+nJST4qKmi8JrXj9yPQeHDvLE8BMoFJ11nYzmRjENEzQopfC1j0aTcTN01nfieM6KBT/KslAi9Uznp4GFMynmM1+Qo5ZsjVpUk1Xh+A4TuQkubr6Yj77so2XjXz/2dR789YNM5CeA4Pf39Ze8ntdf+vqKWR3nYeADkDW6GsN/93G88XHwfdAa7Xl4jsPw331cAiBCiLNC1mohZvv5IycxTAMrZgJgxUycfDAuARCx3GrJAAFAa/0fwH8s9oJa678C/gqgELH+S63125RS/wa8iSA18E8IouEA+ws//6jw+He11loptR/4nFLq48AFwGXATwgi05cppS4C+gkaO721cMx/znENsUoWCl5UY6HSjZmPj2RHMJSBpz1Sdirs4fGJJz/BhroNaK3RaAbSA/jaxzIsNBpfB30mhjPD5L08HYmOMDjQ83DPojNYKpkZGMp5ObTWWIbFlD216OvsumoXt/3gNk6lTuH5HqZh0mA1cMv2W2rK1lguvvaZyE8wbU+X9fjwtMejzz/KZ3/1WU5nTgNgGRa/f/Hv86bL3kRTrGnWueKROM2xZuKR+KzHzieyRs8tf/QoeB4oFXwBeB75Y8eW8zJC1Gz6wAHG9t4flma19twsQblznKzVQpwxNZojVld+WxqJGkyN5uY4QojFqzoAopS6AbhQa/1/Kzz2l8BJrfUXljCXW4EHlVIfBX7OmRrIvcADSqkjBJHqGwC01oeVUl8AngJc4D1aa68wnz8DHgZM4H6t9eEFriFWyXL0nViodGPm447voFAopRjMDKIIMjsAxnJjGMpAa42Pj6c9PM9DoYiaUZLRJKZh0pHoYO+1e6vKYFlMiU/FwFAcmmPNPHT9Q1W/N5VorcPXr1BlgYez1QNDa820M81kbhIv+Gsbjv9o4Ed85unP8Px0UHpsKINXbXkVN1x+A+2J2Z8CJCIJmuPNFctgzieyRlfB8yqPu27lcSHOgukDBxi6/Q5UNIrR1IQ7PMzQ7XfAbXskCHIOkrVaiNka2+KkJ+0wAwTAtX0a287vD7XEyqglA+RDzL3AZQii0DUt2Frr7wHfK3x/jKDj9Mzn5IA/muP4jzF7D3W01t8AvlFhvOI1xOpZjr4TC5VubO/czn2H7sPzPaJGsFW9r30Mgl1cDBWUuRZ/9nwPV5ffEGl0uIuKZVjhuRfKYFlsic9yNiQtDcBM2VPUReq4OHmmAX2xCerZav6ZcTKM58dxPCcc01rz5PCTfPqpT/PsxLPh+M7unbzthW/jguQFs84jgY9ZZI1eiGEEQRCtZ48LsUrG9t4fBD8Swb8fKpHAL4xLAOScJGu1EDO86NWbOfDgMzj5IPPDtX18z+dFr5beMWL51RIAuQw4NMdjTxceF6Imy9F3Yr7Sjd6+XvYf3U9LrIWJ/ARZL3vmQA0RFQFFEAgxDHztzwp+QOF5QMbNcNeOu8JgwUKBilpKfGYGKlzfpS3RFj6+mIakMwMwg+lBcm6OqBGlIdYwa74rKe/lGc+Nk3PL0xl/NfYrHnjqAX4x8otwbHvndm668iYuarpo1nnqrDqaY81EzeiKz3mdkTV6AWZnJ96p2aXqZmfnKsxGiIDT14c2DdzjQ2jbDoIhba04fX2rPTWxMmStFmKGLdva2XkDsguMOCtqCYBkCBodVXIhkF/6dMT5Zrn6Tsws3ejt66Xn4R6eOP0EhjKIGtFw29RSrnaxtEV7op2J/ASODspjdKGhedSIggoCIFsatzBlT5VdZ6EMlmozOWYGKlzfZSQ7AkBrvLViYKia0pqZAZiYGcP2bUZzo2EAZKk7vSzE9V3Gc+Ph7i1FxyeP85mnP8Njg4+FY1e1XcVNV97ElW1XzjpPvVVPU6xJAh9zkzV6AaW7H1UzLsTZYCST5I8cQZkmmCbacXD7TxG79NLVnppYGbJWC1HBlm3tEvAQH66uyAAAIABJREFUZ0UtAZDvAHuUUg9rrU8XB5VSHcCHCbbuEqJmy913ojSY4Ougj0fOm7uJkuM7xM04rfFWhjJDYX8Mg6AXiOd72Ng8N/kcmxvKU/EWymCptsRnZqCimPmRcTNE7Mi8W/XOV1ozMwDTnminf7qfjJ/hmbFnypqgLjdf+0zmJ5myp8r6jAykB/jc05/j0b5Hw0DTJU2XcNOVN/GiDS+adTNab9XTHGvGMq1ln+M5RtboBbhDQ5XHT5+uOC7E2aC1BqWC1bC4Vqry/kzinCJrtRBCrKJaAiC3Aj8GjiqlvgUMAJuAa4EJ4IPLPz0hanfPz+5hODuMr318/Kr+J3IoM8TVG66mKdqEox1cz6U/1Y+PHz7H8R3GcmP09vWGQYaFMliqLfGplCnSGm8lYkf41hu/NWu+1ZbWVArAaHTQ76RCE9TlMFeD09HsKJ//9ed55MQj4Xh3spu3X/F2fvuC354V+EhGkzRFmyTwUT1ZoxciTVDFGqTTaSKbNuGPjeHbNkY0itHaik6nFz5YrEeyVgshxCqqOgCitT6plPot4APA7wFXA6PA3wN3a61HVmaKQlSvt6+XoxNHMZSBqUw0umJPj5k66mbv6mKZVlg2EzNjdNZ1YhrmrCDDfBks1Zb41NoMdr7SmtLSmPpIPdP56fDxocwQhjLYVL8pLIFZziaolRqcTtlTfOnZL/G1Y1/D9mwAOhIdvPWFb+X3Lvw9TONMx2+lVFjqYhkS+KiFrNFVmCvYJ5+0i1VkdXfjDg8T2bo1HPOzWSIdHas3KbFiZK0WQojVVUsGCFrrYQp7jguxFu07vA/LsMJtbRXV1fZP2VNhZkcxYHFy6iQJM0FHXQfJaBIIshsWahhaqTfH3mvn3yGu1mawcwVM6q36stKYnJdDa41lWEEpCpqN9RvD4Efxekttgmp7NmO5sbIGp1k3y/6j+/nSs18i42YAaIo28ebL38x1W68ry+yQwMfykDV6AYYBvl95XIhV0tpzM0O334EPqHgcncuhbZvWnptXe2pihchaLYQQq6emAIgQa11/qp/2RDtDmSEc3ykrwZiLQlEXqSvrobGjewc9D/fUvEXvYre9raUZbG9fLxO5CU5OnSRiRNiQ2EDEjOB4DpayZpfGxKE51sxD1z8UvqZSS2mC6vouE/kJUnYqHLM9m28d/xZf+PUXmLQnAaiP1POGy97A9ZdcX/Z+SuBDCHG+a9i5E27bw9je+3H6+rC6u2ntuVm2wBVCCCFWwLwBEKXUT4BdWuunlFI/BebNE9Zay57gYlUVMyM21m2kPx1kNSiChqaxSCzMRCiyDItN9ZtIRpOzSkEWs0VvLdvezlRNM9jSAEtztJnx/DjPp54nEUnwjqvewVePfnXeXWeWY9thqNzg1PM9vvv8d/ncrz4X7mATNaO89uLX8sbL3khD9EzWiVKKpJWkKdZExJA47GLJGl2jStkf842LuSUSkM1WHhc1a9i5UwIe5zBZq4UQYu1Y6M7jMJAt+V4KpcWaVrzBt0wLU5mYKugvUQxyaK2ZsqcAaIw2ljXenFkKUusWvb19vTxx+gl87RM1o7Qn2klGkxV7c1Sz3W+l5xcDLK7nMuVMETEiQZ8T3+W+Q/fheR6j5igdiY6K29yWvqajE0exfRtLWew7vC98fD6VGpz62ueHp37IZ57+TPj+mcrk1VtfzQ2X30BrvDU8XilFQ7SBxmijBD6Wh6zRYlWYdXV4FQIgZl3dKsxGiDVP1mohhFgj5r0D0Vq/o+T7XSs+GyGWaGbQQqHorOsMe3iUBgOqKW+pdoveYmaGoYJeAq52GUgPsIlNmIZJfaS+ptKY3r5e9nx/D2k3jac9RrOj7Pn+HjSazvpOTqRPBJktysDTHo7vEDEiQSmM7zCQHkCjsUxrVoZH8Xp3PnYnjWYjcTNeVanOzAanWmt+dvpnfPqpT3Ns8hgQZNu8/MKX89YXvpWN9RvDYw1lhLu6lDY9FUsja7RYLV4+X9O4EOczWauFEGLtqOojWKVUHJgE3qK1/srKTkmIpSkGLYpBCdMw0VrPKvdYjlKQomJmRjKSZDQ/ii58uDOQHqCzrhPLOtObI2WnGMmOkPfy3Np7K3ftuGtW0OGex+9hwp7A136Q4YGL4ztYhhXM1XcwKARbfBeFwsTE1z5dyS6GMkOczp7m6o6rK2aa3PP4PYxkR/C0h2VYtMXbsEyrYqlOpQanh0cP88BTD3B49HA49tJNL+XtV7ydLY1bwjFDGWHGhwQ+Vo6s0eKsS6VqGxdCyFothBBrQFWt77XWOeA0sPB+okKsETu6d7D7mt10JDqYsqfoSHSw+5ozTU7nemwx+lP9OJ7DpDOJgRHuPuP4Dtdfcj1pJ03cjJOyUwykB3C1S0RFyDpZ7nzsTnr7esvOd2zqWFhiolBoNJ72yHk5jk8ex/Ed8n6evJdHo8NSGMuwSEaTdCQ6wnntO7yv7Py9fb0cnTyKr30MDFzfZTAziOM5ZSVAru8ykh3hVOpUGPw4NnGMj/zoI3yo90Nh8KPeqqcl1kLaSYcNVg1l0BRroivZRUu8RYIfK0zW6CqZc/w5nGtcCCGWkazVQgix+mopwr8X+HOl1MNaa2elJiTEYs3smbG9czsHhw7O2XOjNFNk3+F9fOyxj9F1eOHeHJWuO5YbI+ueqYe3DAulFArFwaGDYXPWkewISgVNWX2CXiEzMy96+3px/eD/jXSFMuHSseL3vvYxlEFbvI3p/DSD6UFMw6xYbrPv8L4wYKIK//naZyQ7wm92/Ca+9pnKTzFpT4YNTvtT/Xz26c/S238mkNKV7CLtpElaSaJmlPHcOPc+eS/12+u5duu1YTmQOGtkjV6IN8euUHONCyHE8pO1WgghVlEtAZBmYBtwXCn1H8AQ5U2ctNb61uWcnBDVmrn97DPjz/CTwZ8AQTbCQHqAJ4efpGdbD++++t1zHndi6gT/63v/i6SV5JLmS6pqVHrbD27Ddu2yccd3MJVJS6yFJ04/QdJKknJTuJ6LZVj4BKUtbfG2suarxfksxMBAKVUWACk2XX1u8rmgV0hdJ0qpWTvR9Kf62ZDYwGBmEF8FWSAajeM7vOXyt9Cf6sfzPQ4OHeTzv/o8x6eOk/POlL9sbtjMjVfeyFePfBWFIhaJoQi2s817eb74zBe57qLrqvydE8tI1mghhFj7ZK0WQohVVEsA5I1AsbtZpTtCDciCLVZFsQeH53scSx0j751pxOfrYIvL4k4p29q3hUGN0m1rp/PTjOXG0GgyTqaqxqD7Du9j2pnGNE18zy/LzjCUwXh+HMuw6KzvxMpZnM6cxtEOcTNOW7yNhlgDWTcbNl8tzidqRLF9u+I1iyUxlgoCKZc2X8rpzGm2NG6hP9WPr31aoi2MZEcYSA9gGRat8dYwyFLMRtlUv4mR7AiO76BQbG7YzAtaXoDnezza9yj/9MQ/lW0bbCqT117yWnZdtQtTmfzLL/+FBquBiIpgqCAgk1CJsjIacVbJGi2EEGufrNVCCLGKqg6AaK0vWsmJCDFTLdvG9qf6MTAYzAyG5SMzaa3xfK+s3KQ/1U9jtBGA0dxo0ExUmbjanZU5Mdd1Pd8LdmAxIri+GwZBHN8hoiJ0JDpQStGWaANgIj9BQ7SB0dwoA+kBTMPkuq3Xlc1nY/1G+qb78PHLrlcMfhSzNopNUdvibeFzDGUwbo9jKvNMj4/0IBc3XQyUbxW8uWEzaTeN7dncdNVNpJ00XznyFb7wzBfCwJGpTFriLcSMGEcnjgbbCxsm3cluxnJjxIxYeO1KO+mIs0PWaCGEWPtkrRZCiNUlRfpiTSqWggxnh8v6WMxsFlpUb9XTl+rD8Z2KfTOAoOeGES3LUKiP1PPc5HM8O/4sWTeL7/v4+FiGBVBWnlJJV7IL0zDx8TGVScSIhH01iv8NZgY5PnmclJ2iNd6KZViM58fJe3ksw6I51sz+o/vp7eulK9lFzsuRjCbpbugmZp4JLpjKDPtqKKXwtIft2RyfPM6xqWOcmDpBY7QRT3t42sMv/Of4Dq52eT71fPj+JcwEfdN9YUCjZ1sPPzz1Q972jbfx4K8fxNc+CkVrvJXNjZtpijURi8Q4nTlNa6KV7mQ37/yNd+L6Llk3i9aarJtd0k46Qqw01dBQ07gQQgghhDi31FICg1JqA/B+4CXAJmAAeAz4/7TWQ8s/PXG+Ki1NAebNxujt62U0Mzpn4KNUY6wxzFAoNi91fCcMLLi4GJ7BxoaNwMIZDbuu2sVtP7iN8fw4WukwgyRuxsn7hR1aVARXuwykB2iNt6KUoivZFb4mgKybZd/hfWF2BgRBnQuSFzCdn6Y13hqUq2gHNLjaJefmiJkxTEw87QXZGGasrOQHgqyRiIrgeA57vr8HX/vUR+u5sOFC8m6e0dwod//s7rCJazFwo9HEzFhQ3oLC0Q6bGzaHGTM7unewm91VZ+mIlSdr9Px0JlPTuBBny/SBA4ztvR+nrw+ru5vWnptp2LlztaclVois1UIIsXqqDoAopV4GfINg665vA08BG4A/Bd6rlLpOa/2DFZmlOO+UlqYUzczGKJbIPHH6ifAmfaEgyGhulDde9kYgCKY0xBqos+oYyY7gax9Pe2h0UJqSMamP1HPL9lvmPN+O7h3c/rLb+eiPP8pAegCNJhFJ0BhrDIMSxWwKH5/x/DgxI8ZgahBXBw1R2xPt1Fv19Kf6KwYVbtl+S9kOMcXXHDNjdCQ6GMwMYmKilWYoMxQGQEppNFEjyrQzDUBLooWUk2IsN1ZWMtQUbaI53kzezTOcGWY0O0qD1YDt2/i+zzu2vWPW61+ugEctJU9iNlmjqyC7wIg1aPrAAYZuvwMVjWI0NeEODzN0+x1w2x4JgpyDZK0WQojVVUsGyD8AjwOv1Vqni4NKqSTw78DfAy9e3umJ81WxUWdplkRpNkbp7i3FvhvVZID4vs/+o/vZ1r4tDLKoiCIZTTKdn+ZU+lQQBNE6yOhQikMjhxa8MTeUwdamrbiey+nsaU6lT2Epi6ZYExk3g+M7RI0ohjKwfRtPe7MyQ5qiTfQ83BNe58PXfLjsOsXX7PhO2CC1L9UX7AhjBFvr5r08hjLw9JkbOo3G0x5NsSZOZ04Hx033zWqyemHDhUTNKABW1MJQBsPZYdJuesUDEjN346mmAa2YRdZoIdahsb33B8GPRPDvnUok8AvjEgA5J8laLYQQq6iWAMgLgTeVLtYAWuuUUupvgX9b1pmJ81ppKUjcjJPzcmX9JUp3fak2+AFBH5Ch9BDv/8/3YxpmGBCwDAtPeyilqDPr2Nq0FYDR7Cif/MUniRgRPO0xmh1lz/f3cMfv3DFrJxnP9xjMDKKUAsDRDiO5EWJmjI11G4mYEUayIzTHmmdlhoxkR/B8D0c75N08Px38KT8Z/AlxM87N227m3Ve/m32H9+H4DmO5MRTBNTQaDw/tawwjaIxqKhOt9awGqqO50XCsGPwwStoAZZwMMTNGzs0xlhsj7+Wps+pmBWJWQi0lT2JOskYLsQ45fX0YTU1lYyoex+nrW6UZiRUma7UQQqyiWgIgTwEb53hsE/CrpU9HiMBC/SWK2Rsn0icwDTMMhFTD1S5Kq7BhqqlM8l4+zJowlUnKTpGMJhnJjODh4XpBmYiDQ87L8YHvfYCPv/zj7OjeUTYXpRRal88j7+UZSA/QFG3CUsGWtFEjymhuNMwMsT2bhlgDKTvFSG6k7Nh7f3Fv+JrHc+NlO80U+fhoP3gtCsXGuo1k3Szj9nj4HMd3wu8tw8L3fVCAhjqrjvHcOJ72SNkpUEFWS12k7qxkYlRT8iQWJGu0EOuQ1d2NOzyMSpzJeNS5HFZ39yrO6vygbRvfdtB2Hm3b6Hx+4YOWTtZqISo4cWiEnz9ykqnRHI1tcV706s1s2da+2tMS56BadoF5L7BbKfUWpVQMQCkVU0rdAHwI+LOVmKAQlRR3SyluNWsqs+pjNRoUWKaFiRn2/ih9fCA9wHBmGI9gvJhxUZT38uGuNKVzMTDw/DPHFDMsTMOkra6NS1suJeflaIg1sLVpK5e1XEZnfSeGMnA9l+Hs8Ky5KqV44OkHqLfqw8yNmfNRKDoSHTRFm0hEEhiGQdot+3AJgIiKsLFuI1EzGm6juym5iQsbL6SjroNpO+gREjWibKzbSFuiDcu02Hd4X9Xv72IU38NSsqVuzWSNFmIdau25ObgRzwY7avnZLNq2ae25ebWnds7QWuPbNt70NO7oKM7AAPaJE9j9/bjDp/EmJ4P33Z/dQ2sFyFotxAwnDo1w4MFnSE/axOoipCdtDjz4DCcOjSx8sBA1qiUA8lWCiPXngIxSahLIAJ8tjH9ZKXW6+LX8UxXnk4W2wd111S4czwn7XZQGMBZS3OXEwCBiBElQUTNKpJgQVUiuGMmeWXQrZZcUAwMz51IsM4moCBEzQl2kjoubLibtpMPnztw6tqOug1PpUxXnamKScTLhvCqV/MTNOI2xRuqsOpLRJGknXdbjQ6FoibVwYcOF+PgkrSSXtVzGxc0X0xgLMi9a460AXNZyGVubttIQawjPvdKZGHO9L7Klbk1kjRZiHWrYuZPO2/YQ6ejAn5wk0tFBpzRAXTTt+/i5HN7UFO7wME5/P86JEzj9/bgjI3hTU/i53NkKdlQia7UQM/z8kZMYpoEVM1FKYcVMDNPg54+cXO2piXNQLSUw/whV1hjMQykVBw4AscL1v6i1/n+UUhcBDwKtwM+AG7XWdiE6/mngvwCjwFu01scL5/oroAfwgD/XWj9cGH8N8P8CJnCf1vr/FMYrXmOpr0ksv9KeENP5aUZzo9ieza29t3LXjrvCEpl7fnYPz4w/U/P5Pe3he34YSCj20IgSJWJEwvKYYqPSmTSa45PHeW7yOSbyE1x/yfV85+R3ODpxNGhKikIZQTlMe107Y7kxMm6G//39/03Wy4Zb725t2Mot19zCPY/fMyuro3gdD486q460m6Yt1sZYfmxWAMT1XabsKXJujil7quyxYlnMtD2NqUy2NG7BNExOTJ1gIj+B7dnh86JmlLHcGNP2NI7vYBkWDdEGtjRuqfk9roVsqbssZI0WYp1q2LlTAh6LoD0vLF3xbRttO2hnzS8ZslYLMcPUaA7Hdpk87aI1KAWxZATPXbVApTiHVR0A0Vr/dS0nVkrtBB6f2eQJyAOvKDR7soDvK6W+CXwAuFtr/aBS6p8JFuJPFH4d11pfWkgPvAt4i1LqSuAG4CrgAuA7SqkXFK7xj8CrgD7gp0qp/VrrpwrHVrqGWGOKPSGm89NBY1EUpgoyIUp7UhwaOcSR8SOzGn7OpRic8CjvGeJoB0MbdCW7aIg1kHWzjGRHqIvUMZwZrnj+4vFHJ44ylh3j9pfdDsA9j9/D0cmjKBSddZ3kvTwj2RGSVpJpZzo4TkNLvIWMmwEg7abZWL+RocxQWa8OCIIbjdFG6iP1RM0odVYdQ5mhsgwPT3thQ1eAiBEhZgQNTUtf85QzRc9v9HBo5BAHBw+WvS5Xu+DCsDuMYRiYmNi+zUh2JNw6eCUt55a65yNZo4UQ5zLtuuWBDjuPdmd/QLHWyVotxGxa++Sm3ZKfITftEmmtpVhBiOqsyJ8qpZQJ/Cdw+czHdCBV+NEqfGngFcAXC+OfAl5f+P51hZ8pPP5KFWyz8TrgQa11Xmv9HHAEeEnh64jW+lghGv0g8LrCMXNdQ6wxxZ4Qo7lRFEEmhe3b+NpnKDPEB773AV7z0Gu49xf3opQioqpPZir29QDCwAoEfTqS0WRYfnHjFTdiGcF2sHOxDAvTMJl2psMdSx563UP8/Sv+nt/q+C18fDJuhvZEO47voAjmahgG0/Z0WEbTlezCMi0ua7mMjkRH2TXa4+1hZsZkdhKl1KxskdJAxqu2vIqWWAud9Z1sqNtAxIiglSZmxkhGkuzo3sHBoYOYhllWDmQqEx8f0zCJGlF8fKJGlPZEOweHDlb9/q4VvX299Dzcw2seeg09D/eE5VNC1mghxNqmbRsvlcYdH8cZHMQ+eRL7+edxTp/Gm5jAz6SXLfjhTU2R/eUvmfr3rzPyT2vrHl7WanG+yKUq/32ea1yIpailBKZWs/P5iw8EC/rjwKUE0eWjwITWYa1BH1DsftgFPA+gtXYLtZJthfEfl5y29JjnZ4xfUzhmrmvMnN+7gHcBbN68eaHXKVZAcRtc27NBg0vw22Zi4vgODk6wdWwNvT+gPFCgUBjK4PLWy5nOTzOUGWLKniorv9jWvo33f+/9WDoIhOS98g7xxeCJ67tlfTJKt8gdHBrE8z1ybg7LsIAgE8XxnbC/xoev+XC47W97oj0sQelKdpGMJtFa40U9DAzqrXqen36emUxlUm/W8+cv+nP2/GAP4/lxWhIttCRaAMi62TC40p/qR+sgKFKktSav8xjaCLcBLpYfPT70OD0P96ybspRiDxnLtMp6yKz0bjbrjKzRQohVpbVGOw46X9iFpfi1Av05vOlp7BMncE6cwD5xEvvkCZyTz+ONjy988OqStVqc81yn8t/5ucaFWIqVDIDMSWvtAVcrpZqBLwNXVHpa4ddKC7+eZ7zSx/XzPb/S/D4JfBJg+/btS67TFPPr7eut2PthN7u5tfdWpu1pFArLsHD9M5HgYu+KxdJoPO0xnZ8mYka4esPV7L12b9lzdnTv4OqOqxnODpOIJDg+eTxo1IkOd3gpZk2U7lhSegNuKjMsdcn7+TC7wtc+z4w/Q51VB8Dua870wPC1zwX1FwDw3MRz4Q4zESNCMpas2JTV0x7T7jRfO/o13vWb7+LOx+4k62aJm/FglxrPYXvndnoe7mE4OxwEjzRh9kzxNZlGENQplh9pNFEjuq6CCKU9ZIDw12KWjpifrNFCiOWmfb88yJHPB8EPvbx/hb1UqjzIceIk9okTCwY6Ihs2YG3ZAr9eP7vQylotzhWKyn+I5oz+CbEEqxIAKdJaTyilvge8FGhWSkUKEeVuoLglRh9wIdCnlIoATcBYyXhR6TGVxkfmuYZYQXMFOIqPzfdJ/V077uK9330vhjIwlFGWwVEpCLAY/al+WmIt3LL9loqPb+/czt5De/F8D9Mww+sqpYJmqtqnJdZStmNJ8Qbc82fvUFPs3WEqE0MZ1EXqgtd8ze4wANPzcA/HJ48zlhs7c5y2sT2bTCYTlAVVeP0azX2/vI8//a0/LQuodCW72N65nf1H92OZFhsSGxhID+D6LlrpoPxF+9RF6ohH4mTdLKO50WAbXhTJaJKh9BA5N8d7v/temmPNXNJ8yZrNCCn2kCm1nLvZzPdn+lwia7QQYjHORnNSP50OtrItBDick8H33tjYvMdFNnRgbd5CdPNmols2Y23ZQvTCCzHqgg8j+MwDyzrPs0HWarHezfV/9BI1EyvhrAdAlFIdgFNYrBPAfyNopvSfwJsIagz/hGCbMID9hZ9/VHj8u1prrZTaD3xOKfVxgqZNlwE/IQgWXlboUN1P0NjprYVj5rqGWCELBThmflLv+R7D2WHe/733c3XH1ey6aheXNF/CiakTS874mItPsBtMaVCmeHNbH6lnLDdGc6yZqfwUtm8TMSLEVZy0l8bTHolIgjdf/uayG+DiDfiJ9AlMw8TQRhBsKFnKY2aMtnhb2HS1mJ3g+i5vuPQN3PbD2/C1P2vb26ZoE0krSX+68s28j88DTz/AD//4h2Vz6nm4J3yvE5EECsVgZhDXdzENk4sbL+b9/+X9QBDAOTl1kqgRJRlNMpGfQKODAJSGyfwkJ6ZOrNmMkK5kV5i1U5TzcmVZOot1rpfXyBothKjFSjcn9dPpoAfIiRM4J0+GAQ9vdHTe48z2dqJbtgRBjs3Br9HNm88EOtY5WavFucQwFL43O9xhGJIDIpbfamSAbAI+VahbNIAvaK3/XSn1FPCgUuqjwM+BYi3CXuABpdQRgkj1DQBa68NKqS8ATwEu8J5CKiBKqT8DHibYtut+rfXhwrluneMaYoUsVIpQ+kl9yk4xkB4AgkDIwcGD/GTwJ2GfjWp3elmMsfwYn3jiE2xr38YHH/0gGTdTdr3NDZu5qPkiAEazo4znx9natDUsL9l/dD/b2reFr204O8zpzOmw8Wmx30jMjGF7NkqpsM8GBNkJfdN9TOQmmLQniRgRfO2XzSFmxGivaydtpzmVnv/DloyTmTU2MyuiIdZAMppkyp7iW2/8Vtlzd3TvCEtlhtJDQbaLF2SyGBhhE9fO+s41WVZS7CEDlJUAlWbpLNZ5UF4ja7QQZ9n0gQOM7b0fp68Pq7ub1p6b1+S2uNq28YtBjmIpi1dbL665+JlMIdBxMszmsE+cwBsZmfc4s63tTKBjyxaihewOo/7cCHTMQ9Zqcc5QhoIKARAlARCxAs56AERr/QvgRRXGjxF0nJ45ngP+aI5zfQz4WIXxbwDfqPYaYuUsVIpQ+kn9SHYkvNEuvfGvtdHpYt136D6SZpKUm5r1WP90P5e3XU7KToXb4vZP96OUwtdBVsT7//P9eNrDUOXZHmEGhz7Tt6QY1Ckq7hTz5PCTPPDUAzw2+Fj4WNyM05poJetkqy7h8LU/q2lprVkRxSBC3ssTUZHw98RU5qwmrmtNsYfMSpSprHR5zWqTNVqIs2v6wAGGbr8DFY1iNDXhDg8zdPsdcNueVQuCrGRzUj+bxT55ckYz0pO4p4fnPc5sayO6+cJCNkcxs2MzZjK55DmtR7JWi3NJNG6SrdDwNBo3KzxbiKVZqQCID3wEqQk87y100136Sb3t2RjKCLepnavPxUpQKDzfY8wbC3+GM31GPDyGM8NM5CfCQECxl4eBEZaGGBg42pnzOq52USjiKuizETWipN00WSdLU7SJ9373veE1N9VvIutmqY/Uk3WyjOer71RvYMwqzag1K6K0EW3aTofjnvbwfZ+YGVu2spKVsKN7x4pkZKxkec1ZJGu0EGuLmGgyAAAgAElEQVTE2N77g+BHIlhTVCKBXxg/GwEQrfWZpqTL2JzUz+UK2RxBkMM+EQQ93NOn5z3ObGkhumUL1pbNQTZHMdDR0LCk+VQj2OF1TZG1WpwXTKtSz925x4VYipoCIEqpDcBfANsJGiO9oZA69z7gJ1rrH0GwNznBgi3OcwvddBdvsu/52T14urxh6NkKfgCYhomlLLJeds7rD2dnfzqlUGXZKj7+goEbA4PGWCNoODpxNCx1Gc0F9czdyW7efsXb+e0LfpvDo4d56NmHeHzocRSKiIrMG2Apnt8wjFmlGaXv9dGJo6Bga8PWsmM/8cQneODpB8g4GeqsOm684kZuvOJG7v3FvZiYQfCjEOyxDGvZykrWk5Usr1kqWaOFWH+cvj68fB7/+HHwfTAMjNZWdD6/4LG10r5fltXh5+0lNyf1czmc55+f1YzUHRqa9zizpQVr8+aybI7oli0rHuhQSqEsCyIWyoqgLAsViQRflrWi1y6Zg6zVQpTIpUr+37ZkS5iycSGWSdUBEKXUS4BvA8PAo8DLgVjh4U0EC/mblnl+Yp2rphTh0Mghjk8dnxVMOJsUisZYI/lsPmw8uphzVHOch8ep9CliRgxXlzeKa7AasD2bbx3/Fl3JLv7gkj/gDy75A67+9NVEVCQspZlLzIihlQ63tq1UmpFxMnQ1dIU378UskUMjh7j3F/eiVBBoybpZ7v3FvXQmOmlPtDNtT5P38uEcfHx2X3NuNP6sxUqW1yyFrNFCrE++1vilfS58H39kBHXBBUs6r/a8MNjhF0tYnMXfTPj5PM7zfYWtZc/06HCHhmCebBGzubkQ3AgyOqxCM1KzqWnRc1mIMgxUJAKWdSbAURLoWE2yVgsxm+f6KBPwg+VEKcAIxoVYbrX8K3A3QWfpPyRotvSOksd+Arx1GeclziHzlSL09vWy99BefO0TNaO42sX1l697fC083+O6rdfxzee+OW8gJmpGcbzgfyKLAY+IioBi1k4v88n7Zz7dK5bRTDvTNEWbmLQnueund2EaJju6d1Bn1ZG203POy8AItt3VHkor2uvagdmlGfM18Hx67Okw+AEQIYKLy0BmgBe2vpC2RFt4Hq01U/bUqt/0r5aVKq9ZIlmjhViH/PFCeWNp+YXWZ8arUL4TS+FrkTux+Pk8Tl/frGak7uDgvIEOo7GxYjNSs3llAh3KMAqZHIXgRmmgw1zTfQNkrRZiBisWwbU9DOvMOuh7mkhsTf9dFutULQGQFwOv01r7anaR5CiwYfmmJc4X+w7vw/O9sCloRAU33athIj/Bjwd+THOsmbH82NxP1IS7umg0LdEWJuwJtNY0Wo1MOVM1XdfEDPueAPSl+4CgxOSex+9hR/cOdnbt5OvPfb3i8YlIgguTFzKSHSHlpmiJtVBv1ZN1s2FpRrG0ZdqexlAGrdFWNiSDv7LFLJGMkwmDH772cX03DLiM5cbKAiDrsOfF+UDWaCHWIW3bYEXAK/noM2IG45We7zhh6UpYzrKInVh828bp6ytrRmqfOBkEOuZpdmo0NJRsLVvYXnbLFszm5prnsJCKQY5ioGNtBznmI2u1EDNc/d+6+cm/Hy/fClcF4+LcdOLQCD9/5CRTozka2+K86NWb2bKt/axcu5YAyCTQMcdjFwPzF3sKUUF/qj/I/PDdsPHoanD8IKOj2IdjPrZvo1BsSGwgGUuSdtJcnLgYFKSdNDk/F+72Uo3S4MfMOR2ZOEJvX++c/UcSkQQt8RYeet1DQJBRM7M04+vHvl4WPPG1z0g+SLfekNwQBjOm7CmybhZDG+H7UbzOSDZ4fmu8dU31vBBlZI0WYh0y6uvxMxlUNBqOadfFqK///9m79+i47uuw9999HjMYvPgAQJAERFIkRdmR6uhBW4ltctmNaivxapTEtzdK2oSsmeVGctNwxXFkU9eyK8Vq3NXGclLJSZapgs7tipMup4lz5ViW3etLxI5lSzKdiLFFkRRJAQRJPIj3PM7jd/84MwczwMwAIB6Dx/5oQQB+c86c3wyAHzCb+7f3zLaz2ey8O7GYnEeutwfvYmkxUq+vr3qgo7GxqBjp1PYVe9OmRS0WukaDHNXoWq3UNFt2NpOos8llgmirt0QdYLbsbJ71XLX6XHxlgJNfPINlWyTrHSZGcpz84hkOPsCyBEHmEwD5a+A/isjfAxfzY0ZEWoHfBv5ysSen1o5yL8wPdB6go7EDP/QZygwRmnBJgiCL3U1GEJoTzViWxb077uXFqy/Gj+voXUf5zf/9m9jYiMiMGh/zZTDx85ayUwQEWEQVsY0x5IJcSSbG9K0Z3T3dfOX1GR3sABjKDdHkN8XBjFcGXuGPfvBHMzJwWpIt2LbNpD+Jk3NWTM0LNYOu0UqtQpsOHWLwqaei+hy2DUEAxtB8//3keufeXtt4Hl5vL7ni9rIXL+FdvjxroKO4GOlSBDrEtqPaG+snyFGNrtVKTfP9r12ivjnJhrap9cDLBnz/a5eWLStALZ/vf+0Slm3h5rc4uUkbL8uyfb3nEwD5KPAN4J+Al/JjfwTsBV4HHl3cqam1orunmydeeALXdmlONMftWX924GcZzgwzkB6ItpRYFkE4/zTe2biWixd6ixYEEYRJfxKAz7/yeToaO2hONHNt8hqPffuxkk4pC2UwvHT1JerdepJOkglvglBCLKJ2wbZlV83E6DrdhcGUBJYKz0NoQtpSbSXBjHqnnnF/vOQ+Um6KxkQjTs7hq+//6sIflFoqukYrtQpMbzu76efuJxgeZuQv/xKTTiOpFBt+/ufZ/Mu/VP58z8O7fDkOdHgXL5K7lA90VNkKYzU0zCxGunMn9ubNixLo0CDHnOlardQ0o4MZkvWlL0udhMXoYKZGM1JLqdZf7zkHQIwx10XkJ4BfAX4KmACGgM8DXzDGLH6/NrUmlCu8OelNcvyV42xv3M62hm0MpAfwQo/2+nauZ6+T8TOLFrDIhQtr8TddSIiEwmhuFIPh9ZHXKx5bCDyUeyw2NgYza+ebpJ2k3qlnID1AU6KJrJ8lF+awLZsjtx+pmonRO95bMQOmKdHE8fcejz/vOt1FQ6KByWCS0ERBFkssBjODOLajNT9WOF2jlVp55tp2dvMv/9KMgIfx/Xygo1CMNB/w6O2tGuiQVGpmMdKdO7BbWhYc6NAgx8LpWq3UTM0tdQxfS5NL+wR+iO1YJFIOG7ekaj01tQSaW+qYGMnFGSAAfi6kuaVuWa4/r15gxpgccDz/ptSsunu6OXXtVPSCWixEhNCEcaaHH0TbX7zQIzQhlycuY2Et6paVpRBSvVVuIXgAYIuNa7lsqNvAlfErcc2PQsaLLTaBKf/HrIUVbxGysMgGWTanNs95G0pHYwfDmWEm/IkZtx3sOFjy+bnhc4xkR6LiriYKzIQmJAxCrfmxSugarVTt3GjbWRMEcUZHSZ2O3l6o0slFUikSO3aUbl/ZuRO7tXVBgY5CkKNshxUNciwKXauVKtVx60Z6zwzHn4dBgJcNuO3AthrOSi2VO9+zg5NfPIOXjTI//Fz0euPO9+xYluvXthm6WtMKW18siV7o50z0r142dpz18Mb4GzO6oMyWEbEQFhaO5Sx4S8xs525p2MJ4bpy0nybhJDjYcZAf9P+AHRt24AUeVyau4IVetJWlQvDDEYfQhPG8jUQ1Px655xEOdB6gu6ebI88dmVFXpdjh2w5z9JtH4za7BfVO/YzCqrkwBxJdVywhCKOtPIJw7J5jWvNDKaXyjO/nMzqymEKR0lnazpogwOvry3dduUju0hvRxz091QMddXVRoCO/dSUOdLS13XCgY2aQI4G4jgY5lFI1cfalaxXH3/q+3cs8G7XUdt7eysEHWJldYESkn3lUMjDGaOsuFStsfWlLtdEz3hOPT+96UqkLylIICRd9S0w5/ZP97GjeQZ1dRybI8Pyl59mU3ERzspmUk0IQesZ74gCDIw4I+KGPwWBLVETVESfOJDEYHHHoOt0FULauyjGmAhXdPd08+fKTJR1pknYy6l6TaKR3vLS4nisuGTLx9hexoq0zTW6TBj9WKF2jlVp6hcyOuQY7TBDgX7kysxhpT0/VjBBJJvOBjtJipE5bG2JZ8563BjlWDl2rlaru+pXJeY2r1W/n7a01K3A7WwbIUyxKKUe1nhQ6vrx09SUSVoK2+jYssQjN1LYRR5wFd0hZLIvdJQaiInd+4CNO1Ko2CAPGcmO0pFoYy46VtNudHvwQBGMMnvGwxY6eO0KMMbTXt9M73lu2rgpEQadCdsij33qU69nrJY/PD31EJG59W2zvpr1cHL3IWG4ML/RwLZemRBM7m3cu6nOjFpWu0UotokJmR1yvo0qwwwQB/tWrM4uR9vRgcpUD7ZJM4u64KcrmKGR27NyJs2XLvAMdFYMcrntDQRO1ZHStVqoKUyH5u9K4UgtRNQBijPnkMs1DrRHFHV+SdpJcmKNvog/HcvBDP97uEa6gFW0p6o2ICFcmrwDQlGwiYSXIBTnGsmNcmbwSdb2RaPuLZ7ySP4sssUjaSbzQi58z13JprW/FtmzaUm30jvfSnCjtjV5n18VZHV2nuxjzxrAtGyu0omsAgQm4Onk17v5S7PBth3nihSdob2iPM1e09sfKpmu0UjcuqtXhYbypjiymTHFRE4b4V65GwY3iYqRvvFE90JFI4N50U7xlxc1vX3Ha2+cVnBDbnqrB4brguBrkWGV0rVZKqZVDa4CoRVHI+jh17RSWWLSl2mipa6F3vLdsTY+lrPOxUgjCtfQ1BjODZIMsBhMHP5CorkfSTsYtdQvnWGLRmmolNCF9E310NnXOCEh0ne6iP90fZ34AJVkdveO9BGGAYzlgASH4JsowMZiyNT0OdB7gGMfoOt1Vta6IUkqtJnHb2aLWsyaXw5jS4LcJQ/xr12YWI33jDUy2cmMOcd18oCPfWjZflNRpb5/zVhMNciil1jPbtQi8ma8NbFfXP7X45hUAEZGfBI4A+4AZfWqMMW9bpHmpVaQ466OQ2XFl8gob3A1VsysKWzOWYgtKrQUmKCluaotNk9vESG4EC4s6p46GRAPD2eEZXWA2JDbQmGgk7afZs2EPG+s2lg1IPPHCEwBlszU6GjsYSA8QEtXzsC0bMVFw5S1tb6kY1DjQeUADHquYrtFqvTNhODPQ4XklwQ4Thvj9/VPFSC9ewrt0idylS3MKdMTbVwpbV7ZunVOgo3i7ShzkSOSDHhrkWFd0rVaq1J47Wznz3ZmFUPfcWZsaEWptm3MARET+BfAV4BvAO4G/BVLAO4Ae4P9bigmqla+4HkXCTuAbHzHCUG6o5DghqlZvMHFNEIDOxk6Gs8OMeWPLPvflEpiAcW88bo+7a8MuLoxciNrMFm0HMhiGskPYVtQ69yP3fKRsQGK2bI3Dtx2Oa4AYiYJMoQlpcpt0S8sapWu0Wm9MEMTBjqjtbLSdJb7dGIL+/hnFSHOXLmEymcp37DgkOjtnFCN1t22bNdBRnMkxn8Kj1556musnThBOTGA1NLDp0CG2fOiheT8nauXTtVqpmfrOjc5rXKmFmE8GyGPAZ4GHAQ/4uDHmZRHZCTwHfHPxp6dWg+J6FK2pVnrGeuKtFsWKPy+86BdkzQc/CgITYIuNb3wG04Nk/Ez57UEm5Hr2Or92+69VzMYobDmqtFXlQOcBHnvHYzz58pNcGLkAArubd3P07qOa4bF26Rqt1qxqbWeNMQQDA1OBjosXo1odl97ApNOV79RxcDs7ZhQjdbdvrxqsEMeZeluETI5rTz3N4NNPgwg4DuHkZPQ5aBBkbdK1WqlpxobyQenizt6maFypRTSfAMiPAf8XEBKVbGwAMMZcFJFPAv8R+MJiT1CtfB2NHXE9isnc5LzqexjMugh+FNiWjWUsrmevz3ieCluBLLHoaOzgxasvlr2P4i1HlVrggm5nWYd0jVarnjEm2rJS2L5SeAuCfKBjMKrNcSnfdaWQ0TFZpVWibeN2dMwoRupu3x5lapQRb1UpDnTkt66ISNlzbtT1EydAZGoujoPxfa6fOKEBkLVJ12qlpjPT3k8fV2oRzScAkgEsY4wRkT5gD9Cdv20U6FzsyanVodA9ZNKbZDA7OPsJ65gxhpSdYtSbmdJXyJARpKSjy3SztcBV65au0WpVqVSvIwxDgqGhmcVIL10inJiofIeWlQ907IyzORI7duJu3xYFMKYpDm6U1OZYgiBHNYXHVLItx7arP1a1mulardQ0lg3hzCZcWHOrI63UvMwnAPID4FbgeaJ9ix8TkV4gR5TO94+LPz21GhTqUTzc/XBc1NS1XLzQW3PFTRdCELY1bOONsTeQ/H/Ts0AccUjYiZKOLtPN1gJXrVu6RqsVa8YWFi9HmMsRXL+eD3QU1em49Abh+HjlO7Ms3O3b8x1XpoqRuh0dMwId5YIcS5XJcaPEtme20w0CJJGozYTUUtO1WqlpLMciDGZmkFuOFohWi28+AZAngZvzHx8D/oZoryJERZt+fhHnpVahbJCdKnRqTEnRUxUVe7UtG4PBwUFESgqgAogITYmmko4u0xVvOSrIBBkanAaOPHdEW9iuX7pGqxWhsIUlzGd1hJkM/uBgaZAjX6tj1kDHtm0lxUgTO3fgdnQiialAR8XtKquku8r0dryzjatVT9dqpabxs+W3z1caV2oh5hwAMcZ8pejjXhG5G9gLbAW+Y4zxlmB+ahXo7unm4ZMPkwum/gXL02+HmCPRj1lIiGu5CIKPj2UsLKySgrFhGLIhuYGjd1UuVnr4tsN8/O8+Tp/fFxdWdcShzqnDM17VuiBq7dI1Wq0UI88+W1qM9OIlwrEqtZ4sC3fb1rg2R1SQdCduZydWPgtiNWRy3LB8Mdc5j6tVTddqpZSqrfm0wX0QaDLG/Of80FuAZ4FtwCkRud8Y0zOH+7mJqLjTVqICUH9ijPmsiGwG/hzYBVwA/k9jzHWJ/rL5LPAzwCRw2Bjzcv6+DhEVkgL4XWPMifz43UAXUVuxrwC/md9rWfYac30OVHm/+53fXVeFTOfDtVw6mzppS7XFtVI2JDcwnB0uu/2lJdXCpFelmF+eSFQwNQgDfHwyZMiGWerdesQRrQuyDukarZZSXJw0X6+jmr6Pfqz8DSI427aR2LEjyuQoZHR0dmIlk8taeHRFEYFy2R5r+TGvY7pWK6VUbc1nC8xvAH9Q9PkfApeB3yZq5fV7wL+Zw/34wIfzLb+agJdE5HngMPANY8zvichHgY/m7/engVvyb/cAnwPuyS++nwD2E9UIfklEvpxfgD8HfBD4DtGCfR9Rn/WPVriGWoC+ib5aT2HF8kIv3s5SKF66PbkdYwwjuZH4OEGwLIuhzBCb6zZXDVx0ne6iKdlEvVtP30QfIkIuyOGFHn0TfWxjG42JxrguyGwtc5faUl6/1o9thdE1Wi0KEwRxUVK/v5/sa6+RPXcubjPrXbpU/Q5EcNrboyKkO6NsjsSOnbg3dWLX15cWHF1gC9k1oVKgQwMga5Wu1UpNk2x0yI7PzHpLNs7npapSczOf76odwKsAItIGvAP4KWPMN0UkB/y3udyJMaYP6Mt/PCYiPwQ6gPuBd+UPO0HUB/3h/PgXTLQZ9jsislFEtuWPfd4YM5Sf0/PAfSLyTaDZGPP3+fEvAD9HtGBXuoZaAK3xMVOhpa0gHLsn2obyqRc+RXOimfHcOJP+ZHwMRM+hCQ1iCaPZ0aoFTQtFUC9OXEREsLCmrifCQHqAxkRjVBfEbZhTy9yl0t3TzaPfepQxb4wgDBhID/Dotx7lsXc8tuDrz7Ud8Dqia7Sat0K9Dq9/gOyZM2TPniX3+utxMdLg+vz/Uffmv/or7OamqSwODXJUJbYd/SYIilog2DZia/uDNUrXaqWmcRM2WWYGQNyEroNq8c0nAJIFCiXJ302UPldo2zUEbJzvxUVkF3An8ALQnl/MMcb0iciW/GEdwBtFp/Xkx6qN95QZp8o11AIkrAS5sHpK9HpTCGwk7WQ8ViheOpAeKJvOHZiABNFzWakDTPH9eKGHLdEvBgsr2lJjIBfmSPtpvMDDFbemLXOffPlJrmevY1s2juUQEnI9e50nX35ywdfXdsAz6BqtqjK5HN7AINlXfxQFOs6dJ3fhArmLF2cNdDhbtpQUI+3//d+veGzdrfsWe+prmrtrF7nz5yGRmNoOE4a4u3bVempqaehardQ06dHyryMqjavV7+IrA3z/a5cYHczQ3FLHne/Zwc7bW5fl2vMJgHwX+JCI9AD/AfiqMabwzxW7idL35kxEGoEvAUeNMaNV9veWu8HcwPh85vZBopQ/duzYMZ9T15XC9gM/XJ+F2lxx42KvjjiEJiwpaGphsSG5Ic5KKNQAyQbZuDBqsZAQ3/jYll2xAwwQ348lFoEJ4u0z9VY9E/4EISFXJq6wKbmJs8Nno58IA3VOHS11LTQmGpetZe6FkQtYEhV7heg5MWK4MHJhwfet7YBn0DVaAWDCEH9oiOyPXiV75lWyZ89FWR0XLxIMDVU919nSlq/NsZPEzTeT3LuH5O7d2Bs2II4T1+SoFgBR87Pltz/M5Y8dw0xMYIIAsW2kqYktv/3hWk9NLQ1dq5WaJgzLf2tVGler28VXBjj5xTNYtkWy3mFiJMfJL57h4AMsSxBkPgGQDwNfJupP/gbwgaLbfhH41lzvSERcosX6fxhj/jI/fFVEtuUjyduAa/nxHuCmotM7iX459DCVflcY/2Z+vLPM8dWuUcIY8yfAnwDs379ff/Km6e7p5smXn+Tc8Lmoq4nIPH8lrg0GE2de+MaPO7oAWGLR0dBBU7KJtJ+m63QXx997nGMc4+Huh0l7aRJ2Ai/wsCyLIIz+9rHF5sjtR6pmMBzoPMAxjpV8DRqcBkZyI4gIrYlWhnPDXJ24GmeFAGT9LFcmr7A53MzO5p1L/vwAICBGpg1J+T+r5qlSO+Bq2TNrnK7R65A/PBwHOjJFWR3B4GDV8+zW1nyNjp0kd99MYu9eknv3Ym/cpNtVllnTwYPUv/3tjH/lKxAEmDCk4e1vp+ngwVpPTS0NXauVmqbSSwkthbQ2ff9rl7BsCzcZZbK7SRsvG42vqACIMeafgL0i0gIMmdIG9b8NXJnL/eSrUB8HfmiMKf4npC8Dh4iKPx0C/rpo/N+LyBeJijaN5Bfc54AnRGRT/rj3AB8zxgyJyJiI/ARRKuCvEhWYqnYNVaRaYclC3YX+dD/GGDJBpsazrR3flGa+uJZLNswCsDmxmaZkE1CalXCg8wCfPvDpuHaFH/hcS1/DiGHPhj0cvbty+1so/do0uA20p9oZyA4wlB3CsRy2N2xnID2AJRae8aJgA8SZKQbDcHaYT9z2iaV4SmbY1bSL8yPngam6KKEJ2d28e8H3XciEgeg5zgSZuODseqRr9Nrmj4+T/dGPyL76KtnXXiN37jzZ118nGBioep7d0jKVzbFndxzocDZtijuuqNq69tTTjD/7LIT5zmBBwPizz3Jt1y62fOih2k5OLTpdq5UqJ5+uXHZcrTWjgxmS9aV/fzgJi9HB5XldOe+/fIwxM/5ZyRjzj/O4i3cAvwL8o4icyo8dI1pE/0JEjgCXgH+Vv+0rRC27zhLtk/y3+WsOicjjwPfyxz1WKOAEPMhU266/zb9R5Roqb7bCkoW6C7kgp8VPp/GNjyUWGJgMplrZTs9KKGRwFAIZP97243PqXlL8tbGwODd8DkHY2rCVKxNXKPwN5YVenI0iREVSA4IoGySEOrdu2WpkHL37KB//u48z4U8QmABbbJrcJo7efXTB9z39edQuMBFdo1e3cGKCzI9+RPbMGTJnXiN3/hy586/j9/dXPc9uaYnay+6+meSePST37iW5bx/O5s3RthX9Z7QVa+jzn58KfhSEIUOf/7wGQG7Qtaee5vqJE4QTE1gNDWw6dGjFPZfrba3OTHice/kaTtLGTVg4CRs3aeMmbJykhZN0sC1BLF2r1iNTrhV4lXG1ujW31DExkoszQAD8XEhzS92yXF/0G6u6/fv3mxdffLHW01gW3T3dPNz9MJPeJEk7SWuqlcZEI2k/TVuqjePvPc59X7qP0cwoY/5Yrae7otjYJJ3oOesZ68FgcCwHW2wanAYef+fjC35hfuS5I/GWjwsjF6IMFAOOFcUxc2GOhBXVVfNDHy/0SoJUgmBbNpZYPPmuhRchnSttVVtKRF4yxuyv9TzWivms0T9805sr3vbmH/1wsaY0J+HkJJlXX406r5zJt5l9/XX8q1ernmdv3hxldOzeHdXnuGUfyVujQMdydg1ZSc/laqfP5eK69tTTDD79dJQ7b9tRdx1jaHnooTkFQXSNXho72m41D7//c1WPsWzBcS1ymaDiMXvuasNxbZyEhZ2w4o+dRGlgxXGtfHAlf3vSwU1EKfe2Y2lQeIV56tf/d8XbPvRH/3wZZ6KWQ3ENECdh4edCwiDk4AP75rwFZiFrtea+KmAquyDtpXHEwTc+fRN9bGMbDW5DvIUjnUtr8GMaW2wccaKAg4la0Rpjojcxi/ZLtrjoZ6EDjMHghR5b67dyZfIK2SDLtoZtXJm4Emd+wFTwQxA2JTcta6eUA50H1nXAQ61vYTpN9tUzZM68WhrouFI9y93etInErl0k9uwmuWcvyX23UHfrrTity1MhXanV6vqJEyAytb3LcTC+z/UTJ1ZcFsh6Ilb0ZsLKx4SBIRdUDn4AnHu5ejbc3CYDtmPhuBa2W/w+H1jJjzluFEiJAi1RcGUq4FIafIlus4o+t3ATDpYjiBBvSY7fCXGBC8n/T4Myar3YeXsrBx9gVXSBUWtYYWtLwk6QC3KEYUhISM94Dyk7RSbI8M9O/LNaT3PFKPwiExFCE+IZjzqnjv509Iv5pqabaEw0AsRFUBcaBCgu+ulablyDxLVcmpJN5MIck/4kBsPuDbtB4Oz1s1GxVrFIWAlaU4S45zsAACAASURBVK0lAS2l1OII02myZ89G21deO0vu7FmyhUBHlUxLa+NGkrt25TM6okBH8tZbcdvalnH2qqYKWQrlxtW8hRMTML22jW1H46pm2m5q4sH/9m6CIMTPhfhZn1wuJMgF+LkQL//e9wKeP/5PFe/nlv3t+N7UsX4uJPBD/FyA74UEXhi/r8hAMNsxi0QsKQqoWNhOFGCZOWaXBmScKPDiJixsJx9ocS3sONAydXzhGMsuDbLEc5gWWIk/jQ+vdF7pBzLtmPh+p59e6X5nHCeln6t1ZeftrcsW8JhOAyAKmMouqHfqmfSn6leEJmTC1z8agLjjCxBvLREjcTtaCwvf+Gxv2B4HP2BurVnnsk2kuOhnS10LlycuIwib6zaT9tO4lsunD3y65LzibTMFaT+9njulKLUgYSZD9uw5sq/+iOxrr0UtZs+fx+vrqx7oaG6Ouq0U1edIvulNuC0tyzh7tRIl9+4le+ZM6fePCMm9e2s3qVXMamggnJwsDYIEAVZDQ+0mpYAoGOBYURYFDW7F46oFQN7za7fN6VrGmCgwkp0KlERBlgAvG+Bno4CJly29rTiwEr/PfxzkCsGV6NxCoCUMKq/9JjTRtbLVM1sWg+1IPrhi40wLtBQHVgqfx0GXwljCis8rOWbamGXLsmarDF+dLB0ozqKZNlh2WvHxFQJBRSGY6cGhqfHKj7f4nHKdDssGkmZeuvQ6UuaQkrEyB5Q7Zw7XXY+ZRxoAWecKL7z70/1cnbg6o7PJeuKKi2e8ircXgh/Txxwc2uvb49ayhSyQgtlas85WeLZgetHPPRv3gIEJf4K2VNusQRPtlKLU3IXZLNnXzk4FOs5FxUi9vr6ZBSuLWM3NUceVvYVAx63U3boPu6VlXf6RoWbX9uHfou/YI4Tj4xjfRxwHq7GRtg//Vq2ntiptOnSIwaefxvh+SQ2QTYcO1XpqahmJSH4Liw1UDrYshiAI8TM+Xi4KqBSyWaLgSj6Ikg3wvQAvF06N5bNWymWvBF6I70fBlsAzUQDGC6vF2Ql8Q+AHkF7aYIsI04Ir0wIuM4IoxcEXu2xgZl7yz0Hpc2GKb6p+opqbGYGmMoGiGcdWDzJVCjBNHT/zhnLnyALzhjQAso4Vv/BucpoYzM4oSL6uuLaL51cOgEwXt3UlZHPdZnrHe3nknkdKAg5DmSGuZ68zkhnhyHNHygYpCtuPClkahfflts3Mt56GdkpRam6uf+kvyZ0tCnRcvlw90NHYmG8tu4fkLbeQfNOt1O3bh93aqoEONS9NBw/CE59i6PgzeD09uJ2dbD7ygWhczVuhzsdK7wKj1g7btrAbEiQXIcnIhPkacoap96EBA2EYEvimKGvFjzJcclNBlziYUtgaVBJUCcqM5T/2p7JbAi+6TsU5GuLMmOzCH/Ks/uI/fW8qmOKU1myxnTJZLkVBmPi44oCMU7T9KB/AsZ3lzWpZFWYEmsz0myqftMJpAGQdK7zwDsKA67nrtZ5OzWWDbMk2l7kKTViS5VHv1HNh7AJhGCISbVHZXLe5YmZHcXHTgrlsm5mu0jYaLUKqFITp6r3lrzzySNlxq6GBxM03k9izm7q9t5C8Ndq64rS16R9LatE0HTyoAY9FtOVDc+v4otRKI5Ys+F+3oXIgpTigUnJ7WHpM6EdBkanASFHQpBBEyUUBleLbph8TjQVlxqbem7D6i2YvE+BV6Qy0WMoFSUpqshRlvJQvolsadJl5XvTesueZ8aIWnQZA1rhqtSV6x3uxsLgyeYWwWlnudWLPxj2M58a5PHF5TsfHdUAQvMBjf/v+OKNmz4Y9vD7yOl7okbSTiMiMzI7i7UcD6QHa69vj2iGzbZuZbq7baJRay0wYEk5Okj3/etRe9uxZcufPk7twAa+3ekDRqq+PAx3JvbdExUjf9Cbc9nYNdCillFpVFiOQUhwgIaRCQMVgCrfFxxQyVsycEgLCIOTPHvtuxdsPPrBvWsZKULRFqFLwJZh5mx9Wnc/yFcZlZv2VSnVanKJtRmUDLeW3FhXGxdK/X8rRAMgaNtuL4o7GDn7Q/wOCcOmjqqvB5bHLJJ0kNnbcPnYuBKHerefrF79espUlMAGWWAykB+LARiGzo/hrsyW1hSsTV+gd72V7w3Yc25lXnY7unm4e7n6YSW+SpJ2kNdUaX285290qVQvB8DBXf+/3yL7+OrkLF6NAhz//Wkb7XnpRAx2qZsZOntQtMEqpFUVE8vUXBBbQlGpGNko4M4hSzU1v3nzjFy+ehzFRnZRpQZJywZTS4En5gEvpWFByXvXCuCxbYVzLkaKaLEVBknJ1WsodV2Fr0fT7slbZFiINgKxhT778JP3pfkITIkTtWgMT8NA3HiLlpLDFJhssx+69lc/Gxjc+EkbVm11x8UM/zvKo5tbNt5IJMlwavcS2hm1xAMS1ovvwwqiuyFh2LP56PNz9MPVOPc3JZlJOCkGiQrSTV7ljyx1zrtNRCKSkvTSOOPjGp2+ij21sW/J2t3PpXKPUUvN6ehnqOjFjXFIpEjt35AuS7iV5yz56/8N/qHg/q+kXt1pbxk6e5PLHjmEmJjBBgD84yOWPHWP7f3pCgyBKqVVvodkoG9vrZ2abmGmBlbDSdp7oHCgUxpX5F129AWFoCMtt+YkL25bfDhRMC6j40wIt5e6rWhJ/6BtyfgCZAJh7ncN5E8puCyrOTqlcg2UexzjWVLvnBdAAyBrV3dPNueFzQJSJMF3aTy/3lFYsyf8XmIB6qUdE4qDFXM6d8CZoTDTiWA4D6QGak1E9j5a6Fvom+hARXht6Le4w01rXyvXsdTJ+hoSVoCnZRFOyicZEI6O5UY6/9/ic516o45KwE/ihH9UwkZCB9AC2ZS9Zu1vdcqNWDEtI7tsXBTp27yZxyy3U3boPd8cOLLe08v/ShQOVunHX/st/Jbx+nfxf7xjfx+RyXPsv/1UDIEopRVEQ5QYzUUoCI5UCKfmxQn2UsLhWyjx3xliWYCVsnMQCUmfmqFCrZWZQJcgHSaKW0EGhQG5cw6VCwGV6pktRIKcis3xbiCw7ave8EBoAWaO6TndhiTXnF/LrmcHg40MIralW6py6OdcBKd7isiW1hcsTl0n7aersOhzboc6uIxtmo+wSBEssBjODGAyBCbiWvkZTsgkorfsx1+yKQgHVlrqWuJaLIGTD7JK2u51P5xqlllLdm9/MzX/9V5rBoVat3LlzpR2H8oGQ3LlztZuUUkqtISKCLDBzoHLtk5lFZhcaQJkP24kyJqhbumtA8RaiqS1BpUGU8tuByhe/rVBANz9WbQtRGBjCYGHbhzQAskb1jvfih/PfB7/eDWWGCE3ITY030TPeA1B1G0xowjjI5NgOezbuYWNyYxy4cC0XL/ToGesBQ5wFUpANsoxmR6MWvPmAxXyyKzoaO+hP98dBlMHMILkgR71bz7F7li4bY7E61yi1YLK69p0qNUMY52dPjRlTtQ2zUkqp5RXXRLnBwqLTi8qG+eDJzI48i5eJspiWewtRSdFb38wIrPDHN37/GgBZozoaO/TF6A2wLZusn8WxHVJOimyQLbuFqNAu12BwxCHtp/ECj4/s/whAnL3Rn+5nS2oLruUy6U+WveaViSvc1X5XnOVx5Lkjc86uOHzbYR791qNcHr9MEAbYls3G5EYee8djS5qJUQi8FOYG8+9co5RSCrDt8oV7Hf0TTSml1orpRWVvdHNM2don86yHstJZlmAlbdykDbizHj9f+tt1jZi+ZWJ/+36+e6VySylV3lBmiKSdxAs8mhJNpCfL10oJCbGwogBIvvaHKy5PvvQkQ5khmpJNNCeaGUgPcGXiChsTG8sGQCwsLLFK6n7MN7vCGBNVMZFof+Rs1bQXw+HbDvPEC0/Ec8sEmSXdcqOUUmtVcs8esmfPRhkfxkSZILZNcvfuWk9NKaXUCrPQorLzqYdSbpvPWqABkDWgu6ebR7/1KGPeGF7g0Tveq8GPG2QwiAjH7jlG1+kurk5erXhsIQgy7o2TtJNsSG3g0tglvNCj3q1HHKG9vp3e8V7G/fGScwXBESdK3S9aw7p7uhnNjXJl4kpJS9tK2RVdp7tormum3WmPx9J+eslrcRzoPMAxjmkXGKWUWqC2D/8WfcceIRwfx/g+4jhYjY20ffi3aj01pZRSa8xC66FU7cJTKYAybWtPrWkAZA148uUnuZ69DkQvytWNEQQMJKxE/EL+VP8pckGu4jmF59sLPK5OXiU0YUlh1MZEI9sbtnN18iqOOAQmwMLCsRwMhtCE7G6O/pWvUPuj3qlnIjdB2k9zaewSruXS7DbH22uK1bIWx4HOAxrwUEqpBWo6eBCe+BRDx5/B6+nB7exk85EPaAcYpZRSK85Ca6FAVOPje8+e5wff6MHLBrhJm7e8q4M737NzWbbxaABkDbgwcgFLLIJwYRVx17tC9kdLqgWIsis2JTdxdfJqtLWkSsjSYOJjhNI2uo7tcMeWOzh822E+/ncfZ8KfIDABttg0uU0cvftofD3XduPtLIWtLH7oVyzyqLU4lFJq9Ws6eFADHkoppdaFl/72dV7624uICLYtBF7Iy1+7hO1avPV9s2//XOh2/6Uv46qWnkTZC5r9ceMsLBJWAmMMg5ODdPd00zvey+a6zSTt5Kznh4RxBkkhC2QsO8a54XNcGr3EcGYYgMff+ThvaXsLW+q38Ja2t/CLb/pFuk53cd+X7uPUtVP4gc+19DXCfHizUCOkKdlE1+muGdc9fNthvMAj7acxxsTFWLUWh1JKKaWUUmqlOfX1HkQEyxbEyr8X4dTXe+Z0/kK7/2kGyCpUKHh6bvgcuTCHF3hVsxPU7GzLxrEcWupacGyHrtNdcXZFe307l8cv45vKbYUL2R8JO0GD00CdW8flicu4lsu2hm2M5EY4+s2jNDqN7N20l0fueQSgpN3tYHqQnvGe+GtZCGqJEfzAL7utRWtxKKWUUkoppVYLL+tjTdtCIxKNLwcNgKwyhToRXugxkh0BIdr+UqZVq5qb1mQrWxq3xJ8bY+gd7+WRex6Jn+uwyoazQpZGYAJ2Ne/i6N1H6TrdRcJOkHJSjOfGGcoMYTBkggz96f641kdxu9u2VBs946WRT0GwLZtr6Wv8eNuPl72+1uJQSimllFJKrQZu0sHPBSW9bIyJxpeDboFZRbp7unm4+2H6JvroT/eDgCMOttxoJ+n1pbhllC02TYkmtjdsp6muKR4fz41zfuQ8/el+uk538bN7fpZJfxJLLOqdelrrWklYifj4lJNiY3Ijd7XfxR/+8z/kS/d/iQOdB+gd76XOrgNgID0Q7XHDxgs9Uk4K13a5MHYhPgagKdmEJaU/ko44WFj4oa/bWpRSSimllFKr2h33dmKMIQyiIqdhEBU4vePezmW5vmaArBJxq9vcWDwWmjDaN6VxrDkxGGyx2bNhD1+6/0vAVEYNgB/4XJ64jCBsbdhKf7qfL5/7Mq64dG7qjPebbWnYgjGG0dwoX33/V8teq7g4qRd62GITEuJaLhB1asFEBUuLC5i6louDw5bUFgYzg3ihhyUWu5p3aZaHUkqtUWMnT2oXGKWUUutCodDpqa/34GV93KTDHfd2zqkA6mLQAMgqUWh1O70bSXG3EVWZIDiWQ7PbHHddgdIaGqeuncK1XNpSbTQlp7JCvJw3I1BRrdNKd083w9lhLo1GLWwx4OMjCC11LfH5uzbsYtKbBKKASCbI0OA0ICI4tsPO5p1kggxe4JXMWSml1NoxdvIkVx97HEkksDZswO/v5+pjj8OjH9cgiFJKqTXpre/bvWwBj+lqkjogIs+IyDUReaVobLOIPC8ir+Xfb8qPi4j8gYicFZF/EJG7is45lD/+NRE5VDR+t4j8Y/6cP5D8P91XusZqUGh164jGrObDFpt9G/exvXE7d265k8ff+fiMTIoDnQc4/t7jtNW3cfOGm0uCH3V2HQkrMedOK8U1WrY3bMdgovosBuqdegbSA7w69Cq9473cu+Nejt1zjLZUG6O5UdpSbTz+zsd57B2PlYwdu+eYZn+oZaVrtFLLZ+j4M1HwI5WKquKnUkgiwdDxZ2o9NbXC6VqtlFLzV6u9E13AfdPGPgp8wxhzC/CN/OcAPw3ckn/7IPA5iBZf4BPAPcDbgE8ULcCfyx9bOO++Wa6x8slUQUw1dyLCl+7/El99/1c5/t7jFQMJ3T3djOZGee36a1wYucBYNtpqlAky7Nm4Z0agolJQout0V1zYtCnZxJ6Ne9i5YSftDe1RNkfokbSTbEpu4svnvgzA8fceL5lfISAz25yVWkJd6Bqt1LLwenqQurqSMamrw+uZWztAta51oWu1UkrNS00CIMaYk8DQtOH7gRP5j08AP1c0/gUT+Q6wUUS2Ae8FnjfGDBljrgPPA/flb2s2xvy9McYAX5h2X+WuseLtatpFaMKy3UiEhfVCXknmWtD1psabuHnDzbxt69t4+qeejp8DC4uElYgzN6YXFS2nkLVR79QDkAtzXJm8wmB6MM70mGtQorj4aUGdXUf/ZD/bG7ezb/M+dm3YRUuqBdd26TrdNafHq9Ry0jVaqeXjdnZiMpmSMZPJ4HYuTzE4tXrpWq2UUvO3kqpnthtj+gDy7wt9STuAN4qO68mPVRvvKTNe7Ror3tG7j7IhsWHGC3pX3DW1LSY0IY41t842dXYdveO9HOg8wC0bb8ERB8dyCMKATJAhF+bwAo/Pnfpc1fspZG20pFrY3ridhJUgNCGT/uS8t590NHaQCUr/kM0EGRDKBkZ6x3vnfN9K1Ziu0Uotgc1HPoDJ5QjT0TbLMJ3G5HJsPvKBWk9NrU66ViulVBUrKQBSSbn0BnMD43O/oMgHReRFEXmxv79/PqcumQOdB3j8nY/zlra3lGR8BCaIakysIUFY/TEJwmBmsKQQaSFAFJiAgKlzLbH443/446pBkOKsjcZEI7s27GLfpn00J5rnvf3k8G2Hy9YL2dW0q2xgpLiQandPN0eeO8J9X7qPI88dobune17XVqpGdI1WagGaDh6k/dGP47S1EY6M4LS10a4FUNXi07VaKaVYWQGQq/l0O/Lvr+XHe4Cbio7rBC7PMt5ZZrzaNUoYY/7EGLPfGLO/ra1tQQ9qIaa/IH5l4BWGM8MlXWDC/H9rhcn/51A5C8TGJhfkSgqRFgJEBRYWruXiWi4iwp/+8E8rBhgqZW1U6vJSzYHOA2XrhRy9+2jVQqqFbTj96X6aE830p/t54oUnNAiiVhJdo5VaIk0HD7LzRBd7v/F1dp7o0uCHWghdq5VSqoqVFAD5MlCoPH0I+Oui8V/NV6/+CWAkn273HPAeEdmUL9b0HuC5/G1jIvIT+WrVvzrtvspdY8X53KnPcfSbR/nele9xefwy373yXZ7+wdOcGT5T66ktC8d2KtbvCAhIuakZ21MKHyetJAk7EQdQbGwmchMVAwyVsjbKdXmZi3L1QioFRgpzLi6eKiKknJTWCFErja7RSim18ularZRSVdSkeISI/BnwLqBVRHqIqk//HvAXInIEuAT8q/zhXwF+BjgLTAL/FsAYMyQijwPfyx/3mDGmUAjqQaLK2Cngb/NvVLlGTXX3dNN1uove8V46GjvY376f468cxw/8kmyP1USQKJNDHHzjz/v8IAwqnmcwHOw4SNfpLj71wqfoaOyIC5XWu/Wk/TRO0bd2QAAC/el+QhPiWi6tqdY4wHD8vcc5xrGSr0Hh/hZTIRBSTu94L82J5pIxrRGiakXXaKWUWvl0rVZKqfmrSQDEGPNLFW76qTLHGuBDFe7nGeCZMuMvAreXGR8sd41aKmx9cG03zkz4/Cufxw/8Vbe1RQr/SfQWhFHgQYzMO5DjGa+k1omFRUgYB1aev/Q8HY0dJdkcxzjGr7z5V/jjf/hjfHxsbAICwjC/UciE2GLjG5++iT621m+NAwzVghPLoaOxg/50PyknFY/d6DYcpRZK12illFr5dK1Wa4VlC2Ew87WCZa+dTpdq5VhJW2DWpelbH4IwIBfkVl3wA6LMDMdysLCwxabRbcQWm5Sdmv3kMhwris+54pKwo9a2ruViiUUQBmW3izx4x4P8u7f8O1JOCt/4pJwUWxu2UmfXlbTKFRGupa/VJMBQrhbJYm/DUUoppZRSajXY2J5CpsU6RKJxpRabBkBqrLgDyXhunL6JvhrPaGFCEyIifOZdn+Hbv/xtjtx+hIAAq8y3mituyecWFo44cSZJoR2uERO1BjRhlEliIGElSs4t3i7y4B0P8u1f+janfvUU3/6lbyMitKZaMeTvw0T34Yf+sgcYKhU7BarWCFFKKaWUUmotevsv7KWu0cVxLSxbcFyLukaXt//C3lpPTa1BNdkCo6Y0uA2cHzlPaEL80I9f/Neq9kchS8JgbmgeNzXfRFuqLX7h/uLVF9neuJ2Uk+LCyAX80CcwQXS/Ai4unvFIWIn4eiJCe307BsP9e+7n+CvHCcKAhJ2gKdHEcHaY5mRpvYxq20UK20u21m9lMDOIF3rYYrOredeyBxiKM36A+H2hFokGPJRSSiml1Hqy8/ZWfurQm/n+1y4xOpihuaWOO9+zg523t9Z6amoN0gyQGuru6WZwcjAqdhpG7V9DwpoWPrUp33p2LhqchhnbNoozXFrqWjAYbLGxsOhs6qS9oZ3tDduxJKrx4VgOW+u34touHY0dPHjHg3zmXZ/hrva72FS3iZ3NO7l3x70MZ4c5M3SGCyMXGEwPVt0uUthe4tgOO5t30tnUSWuqlaN3H73hx3qjip+PAi12qpRadVx3fuNKKaWUUiuAZoDUSHdPN79z8neY9CYRBJ/SjifNiWYmchNR4U8RQjO3miA32nUFIGkn8UOfLaktuJbL1cmreKE3p3NTTorbWm+b0T2luLhnU7IJiLqxALSl2uKgRaEQbJ1dRybIlAQ0iguUFraQbExuZDQ7SjbI4md9fu32X6uYPXGg88CydHkpzK/adbTYqVJqLZBkEuPN/P0gyWQNZqOUUmo1u/jKACe/eAbLtkjWO0yM5Dj5xTMcfADNAlGLTgMgy6T4hXG9Xc9AeoAJbwKgpOBpYQvK9obtXAgu4IUem+s2x0GDcgpbR2yx2dawjZ7xnnllkVhi0VLXwoQ3QSABY7kxdm3YxVBmCD+s3orXwsKxHL77r79b9jEPZ4e5NHqppPVsa6p1Rn2LuQYoCltImpPNtKRaAEj7aV68+mLVx7gcXV7KdfQpdKcpXPvwbYfjmh/lgj1KKbUamGx2XuNKKaVUJd//2iUs28JNRpnobtLGy0bjGgBRi00DIMug8MLYsRwanKjmx/QsDUFwLZeNyY2kgzRj3hg7mnYwlBliNDda8b5tselo7KB3vBfXcmlMNJKyU0wGk7POy5Hoy7+9cTuNiUaGrw9jY+OFHmPZsagjySyBlJAQynSoKg4GbG/YzrX0Nfom+tizYQ8fuecjM4IRcw1Q9I730pworf+xUraQVKvvUXhsy5mNopRSS6ZM9kfVcaWUUqqC0cEMyfrSl6VOwmJ0MFOjGam1TAMgy+C/v/Lf49atPZM9JcEPQbDEwsYmNCEJO8En3/7Jki0fR795tGJB0sAE9Iz1YFs2m5ObeWP0DdJBetY5CULCTpALcwykB2hMNOJaLrkwhy02VyavzPnx7WraNWOsJBjgQFOyibSfZmPdxgW92F/JW0jmGpxZjmwUpZRSSimlVoPmljomRnJxBgiAnwtpbqmrcpZSN0aLoC6h0IQMZ4Y5P3Kewcwgb4y/waQfZWYIgoVFR2MHSTtJQEDKTc3YGnKg8wB3tN3BlvqoLke5IqUhIaEJGc2Nkgkz2JYdb6WpJGEnqHfq8UOfSX+S14dfJ2EnonazYYgg2NbcCqKWKya60GKf3T3dHHnuCPd96T6OPHeE7p5uYKqgadpPY4wh7adXzBaSjsYOMkFppHqlBGeUUmpRSYXfMZXGlVJKqQrufM8OwiDEywYYY/CyAWEQcud7dtR6amoN0gDIEgjCgOuZ65y6dorf/c7vMpgZjOt9uJbLxsRGBMGxHJoSTbQ3tLOtYRufPvDpspkBh287jGu5bK7bjJHyW1JCEzLuj+OHPo44uJZbMQhii01zopmR3AgWFpZYeGEUVLhv131x0dWElah6PwDvu/l9Zee8kGBAYftMf7q/pJZGd093tIXknmO0pdoYzY3SlmqbETSqlZUcnFFKqcVkb9s2r3GllFKqkp23t3LwgX00bEiQnfRp2JDg4AP7tP6HWhK6BWYRBWHAaG6UnrEe/uLVv+DZ15+Nu6hYYrEhsYGWuhZ842OLTUt9C6O50Yp1IIoLpza4DWBgID1Ayk7F21zKBSeywcwidLbYpJwUuTDHpuQmRrOjUeFUy2Zr/dZ4i0p/up87ttwRbzN57fprJO0koQkJwgAjhtBEGSIP/viDPHjHg2Wfi4UU+5ytlsZK3UKi9T2UUuvFtk9+gp7f+jBMTkIYgmVBfT3bPvmJWk9NKaXUKrTz9lYNeKhloQGQReCHPqO5Ua5OXOWvzv4V/+vs/yLtRwGKjcmNPHDrA2xr2MbfnP8b+ib66Gjs4Hfe+jtVXxhP7yhSCCDs2bgHL/S4MHKhpCZIcY0QgykJjLiWy2ff/VkOdB6IgyovXX2JpJ2kpa4lbk9b2KLyyD2PxMELRxw84yEI2xu3x4GStlRbxeAHzAwGNLgNuOLyqRc+Rcfp6oGBlVzodDYrNTijlFKLqengQTp//78ydPwZvJ4e3M5ONh/5AE0HD9Z6akoppZRSFWkAZAH80GckO8JgZpBnzz3Ln736Z3HgwxKLd9/0bn7jzt9gW8M26t16fmHfL8z5vitlQWDACzwcy8ELvTjYYVkWYRi107UlKqhaCIi01bWVdCE50HmAI88doT/djx/4XBiJ2u3aYrOjaUdJ8GI0O8q4N87G5EYaE43z2tZRuNZc2sMWwWHeFgAAIABJREFUW8mFTpVSSkWaDh7UgIdSSimlVhWtAXIDvNBjID3AxdGL/M8z/5MPfu2DPHP6GdJ+GkHYmNzI1vqt/HDwh1wev0y9W19yfndPN+//8vu5+0/v5u7/+27e/9fvj4t8FlQqIjrhT8Q1MAriIAgWLckWknYSx3Kod+rpbOxErJnbZA7fdpjRzCh9E334oR8/rqHMUFxr4/h7j/PNX/wmn3nXZ9jZvPOGa24UB3NEhJSTwrVduk53lT1ea2kopdTKN3byJBcPHebsT93LxUOHGTt5stZTUkoppZSqSjNA5sELPEZyI4zlxjjZc5L/8cP/Qd9EHxBtQal362lNtZK0k9hikwkycd2Kgu6ebh791qNcz17HEgsxwvmR83z87z7O4+98PD52tiwISyza69sZy42RC3JYYtFW30bSTdLutMfnFLarTHeg8wAt9S2M++OEJsS1XFpTrdiWPWPOC93WMd8tLVpLQymlVraxkye5+tjjSCKBtWEDfn8/Vx97HB79uGaFKKWUUmrF0gDIHHiBx3B2mPHcOC9efZE//ac/5fXR1wGwsHj3jndz6topNtdtxrEcJN8GsNyL/K7TXYx5Y9iWjVWUgDPhT5QEHqoVES1kVDQnm2lJtQBRoMO1XCa9ybLnlDPhTbB7w+54vgDGmEWvtXEjW1q0loZSSq1cQ8efiYIfqWhdl1SKMD+uARCllFJKrVS6BWYWfujTO97Ld/q+w8PdD/PYdx6Lgx8/ue0n+cN//od89G0f5eYNN+MbvySYUO5Ffu94L0EYlAQ/BCEwQUngoVq714rbY7yJebWIXUir2vnQLS1KKbW2eD09SF3p7yGpq8Pr6anRjJRSSimlZqcZILNI+2k+8e1P8PK1l+OxO7fcyb9587/httbb2JTcRL1bzwdu/8Cc2r52NHYwkB4gJIyDIAaDLfaMwEOlLIhqGRXzyZxYSKva+dAtLUqpFcF1wfPKj6t5cTs78fv7kdTU7yGTyeB2dtZwVkoppZRS1WkGyCwujV2Kgx+3brqVJ97xBJ96x6f4ye0/SUdjR1zgtFrGRrHDtx2myW0iCAMCExCakNCENDgNcw48LFZGxVznvBgKRVW/+v6vcvy9xzX4oZRadi2//uvzGleVbT7yAUwuR5iOfg+F6TQml2PzkQ/UempKqVVu39u2zGtcKaXmQ4wxtZ7Dipa6OWXu/f17+ZU3/wpv2/Y2NiQ3sCG5AUtuPHbU3dPNky8/yYWRCyCwq2kXR+8+Oq+gQHdPt2ZUKLUKichLxpj9tZ7HWrF//37z4osvzvn4a089zfUTJwgnJrAaGth06BBbPvTQEs5w7Ro7eZKh48/g9fTgdnay+cgHtP6HWvV0jV4a812rn3/mFV57sR8TGsQSbtnfxr/4wO1LOEOl1GqykLVat8DMYmv9Vj777s/SlGhiY91GXGvhqdKLUeCzcH4hCFJoKTu944wGSZRSSi2FpoMHNeChlFoSG9vrcZM2XtbHTdpsbK+v9ZSUUmuEboGZRXOymY6mDtrq2xYl+LFYunu6eeKFJ+hP99OcaKY/3c8TLzxBd0/3nG5XSqn15tpTTzP49NOEk5PgOISTkww+/TTXnnq61lNTSimV971nz/O9Zy/g5wIsS/BzAd979gLfe/Z8raemlFoDNAAyC9dySdrJWk9jhkIr3JSTQkRIOSlc240zQWa7XSml1pvrJ06ACOJE7crFcUAkGldKKbUinPp6DyKCZQti5d+LcOrr2mVKKbVwGgBZpSq1wi200p3tdqWUWm/CiQmw7dJB247GlVJKrQhe1kekdEwkGldKqYVadwEQEblPRF4VkbMi8tFaz+dGdTR2kAkyJWOFVrhzuV0ppVaqpVqnrYYGCILSwSCIxpVSSs3ZUv497SYdpvdoMCYaV0qphVpXARARsYGngJ8Gfgz4JRH5sdrO6sbM1gp3sVrlKqXUclrKdXrToUNgDMb3Mfn3GBONK6WUmpOl/nv6jns7o/bagcGE+ffGcMe9nYt1CaXUOrauAiDA24Czxpjzxpgc8EXg/hrP6YYc6DzAsXuO0ZZqYzQ3SluqjWP3HIu7vMx2u1JKrVBLtk5v+dBDtDz0EFZ9Pfg+Vn09LQ89pG1wlVJqfpb07+m3vm83b33fLpyETRganITNW9+3i7e+b/diXUIptY6tt1yyDuCNos97gHumHyQiHwQ+CLBjx47lmdkNmK2d7mK021VKqWU26zq9kDV6y4c04KGUUgu05H9PR0EQDXgopRbfessAkTJjZsaAMX9ijNlvjNnf1ta2DNNSSimVN+s6rWu0UkrVlP49rZRatdZbAKQHuKno807gco3mopRSaiZdp5VSamXTdVoptWqttwDI94BbRORmEUkADwBfrvGclFJKTdF1WimlVjZdp5VSq9a6qgFijPFF5N8DzwE28Iwx5nSNp6WUUipP12mllFrZdJ1WSq1m6yoAAmCM+QrwlVrPQymlVHm6Tiul1Mqm67RSarUSY2bULFJFRKQfuLjEl2kFBpb4GvOh86lO51Odzqe6ncYYrQa3SBawRq+074tyVsMcQee5mFbDHGFtz1PX6CWwStdqvfb6u75ee/Vc+4bXag2ArAAi8qIxZn+t51Gg86lO51OdzketBqvh+2I1zBF0notpNcwRdJ5q+dTya6jXro31+tj12stnvRVBVUoppZRSSiml1DqkARCllFJKKaWUUkqteRoAWRn+pNYTmEbnU53Opzqdj1oNVsP3xWqYI+g8F9NqmCPoPNXyqeXXUK+9/q6v114H19YaIEoppZRSSimllFrzNANEKaWUUkoppZRSa54GQJaBiFwQkX8UkVMi8mJ+bLOIPC8ir+Xfb8qPi4j8gYicFZF/EJG7FuH6z4jINRF5pWhs3tcXkUP5418TkUOLPJ9Pikhv/jk6JSI/U3Tbx/LzeVVE3ls0fl9+7KyIfHQB87lJRP5fEfmhiJwWkd/Mj9fkOaoyn5o8RyJSJyLfFZEf5OfzH/PjN4vIC/nH+uciksiPJ/Ofn83fvmu2eS7SfLpE5PWi5+eO/PiSf0+rlWu2n4Fq368raI6HRaS/6Hv712owxxnr9rTbK/6cLac5zPNdIjJS9Fw+WoM5ll3jpx1T8+dzjvOs6fNZ6ffBtGNq/jOuylvI+rzQvyfmcO3fEpF/yv/8fUNEdhbdFhR9z395Ca5dcc1f6N8tc7j2Z4que0ZEhotuW+jjvuHfI4vwuGe79r/OX/MfROTbIvLjRbfNeB23yNeuuI7O9vVahGt/pOi6r+S/xpvzty30cS/od91Cv+ZVGWP0bYnfgAtA67Sx/wx8NP/xR4FP5z/+GeBvAQF+AnhhEa5/ELgLeOVGrw9sBs7n32/Kf7xpEefzSeC3yxz7Y8APgCRwM3AOsPNv54DdQCJ/zI/d4Hy2AXflP24CzuSvW5PnqMp8avIc5R9nY/5jF3gh/7j/AnggP/5HwIP5jx8C/ij/8QPAn1eb5yLOpwv4P8ocv+Tf0/q2Mt/m8jNQ6ft1hc3xMPDfavxczli3p92+6L+7lmie7wL+nxo/l2XX+JX2fM5xnjV9Piv9Pph2TE1/xvWt4tfuhtfnhf49Mcdrvxuoz3/8YPH3DTC+xI+77JrPAv9umcu1px3/G8Azi/G48+ff0O+RhT7uOV777YX7BH66eM2lzOu4Rb522XV0vl+vG7n2tGP/JfC/F/Fx3/DvusX4mld70wyQ2rkfOJH/+ATwc0XjXzCR7wAbRWTbQi5kjDnJ/8/evYfJXdd3/3++57y72WQScgASIJG6cKt3MZAorJJSYy3hLlJTWy29qxTvy9Kr2vrrr3e1erdae7a9bw+1lXpXivZXRAuxAWW1EKpgN2gSI1WQrEAChEM2m81sZg9z/vz++H53M7uZ2UN2Zr6zM6/Hdc01M+85fN4zu/v+zn7mc4DhRbb/s8D9zrlh59xJ4H7g2hrmU80NwJ3Ouaxz7jDwJPAa//Skc+5p51wOuNO/79nk86Jz7nv+5TTwI2A9Ab1Hs+RTTV3fI/91jvpXo/7JAW8A7vLjM9+fyfftLmC7mdksedYqn2rq/jstTWs+fwPVfl+bKcfAzaNu1/zYdTYWeHwJxDxrfODv51kcixpunseDoP/GpbLF1OfFfp6Ys23n3L8758b9q48AGxbw/ItqexaL/dyy0LZ/GfjiAp5/Vos4jiz689pcbTvn+v3nhtr+vBdzXFr054MFtl3rn/dijnV1/YyuDpDGcMC/mdkBM3u3H1vnnHsRvF8QYK0fXw88V/bYo9TnA8dC229EXu/xhz/dZv50k0bnY97wys143yIF/h7NyAcCeo/MLGxm3wcG8YrQU0DKOVeo8NxT7fq3jwDn1DMf59zk+/On/vvzcTOLz8xnRruN+luT4MznZ1zt97VR5vt7+Av+7/ZdZnZBY1JbkKX093SVeVMm+szslUEmUqHGT2qq93OWPCHg93OW48GkoP/GpbLF1OfF/n0s9PHvwvuWelLCzPab2SNm9vPVHrTItivV/Ia9bvOm/GwCHiwLL+Z1Lya/RtfDmT/vSv/H1VqlOtqw121mnXgdDHeXhWv2us/iWFfX164OkMZ4nXPucrwhVb9pZttmuW+lbyUauVVPtfbrnddngIuBVwMvAv+70fmY2TK8P/z3OedOzXbXRuRUIZ/A3iPnXNE592q8HvHXAP9lludueD5m9irg94FLga14Q+be36h8pGnN52cc9O/BfNq/F9jonPtJ4AFOfyPaTIJ+H+fre8BFzrnLgL8B/jWoROY45jTN+zlHnoG/n1WOB+Wa5r2UaRZTnxf7M533483svwNbgL8qC1/onNsC3Ah8wswurnHb1Wp+w1433pSju5xzxbLYYl73YvJr2N+wmf00XgfI+8vCC/k/7mxUq6ONrF3XA//hnCsfLVKT132Wx7q6vnZ1gDSAc+4F/3wQ+AreP5DHJoez+ueD/t2PAuXf7m0AXqhDWgttv655OeeO+R9iSsD/5fRQxobkY2ZRvD/Of3bO7fLDgb1HlfIJ+j3yc0gB38Sbp5c0s0iF555q1799Bd7wu3rmc60/1M4557LAPxLA+yNNZz4/42q/r40yZ47OuRP+7zV4f/tXNCi3hVgSf0/OuVOTUyacc/cBUTNb3eg8qhxzyjXF+zlXns3yfvrtTx0PZtwU9N+4VLaY+rzYv495Pd7M3gh8CHhzWQ0u/1z/NN7v3OZatj1LzW/I6/a9nRnTIRb5uheTX0PqoZn9JPAPwA3OuROT8Sr/x9XMLHW0kceB2X7eZ/26F3Gsq+trVwdInZlZl5l1T14G3gT8ELgHmFzR9p3Abv/yPcA7/FVxrwRGJqdh1NhC2/8G8CYzW+lPvXiTH6uJGXOb34L3Hk3m83bzVgLfBLwc+C6wD3i5eTuRxPD+cBe8IrXftgGfA37knPs/ZTcF8h5Vyyeo98jM1phZ0r/cAbwRbx7fvwNv9e828/2ZfN/eiregkpslz1rk80RZZ5XhrUdS/v40/HdamsJ8/gaq/b42TY4z/vbfjPf312wadexaFDM7168RmNlr8D4HnZj9UTXPodoxp1zg7+d88gz6/ax2PJhxt6D/xqWyxdTnxX6emE/d3Qz8PV7nx2BZfKX5U2z9f1JfBzxe47ar1fzFfm6Z1+dCM7sEb+HJvWWxxb7u+Qjs85qZXQjsAn7VOTdQFq/2f1wt265WR2v2v84c7a8AforTn+Nr8roXeayr78/c1Wg1VZ2qroD7MrxVex8FHgM+5MfPAfYAP/bPV/lxA/4Wb42FHwBbapDDF/GmTOTxetTedTbtAzfjLTT1JPBrNc7nn/z2/tP/Yziv7P4f8vM5BOwoi1+Ht6LwU5Pv61nm83q8YVX/CXzfP10X1Hs0Sz6BvEfATwIH/XZ/CPxh2e/2d/3X+i9A3I8n/OtP+re/bK48a5TPg/7780Pg/+P0zgB1/53WqXlPlf4GgI/ifaid9fe1iXL8c7zjx6N4HY+XBpBjpbp9C3CLf3vNj111yvM9Ze/lI0BvADlWq/FN9X7OM89A389ZjgdN9TeuU9Wf31nXZxb5eWIebT8AHCv73b/Hj/f6f5OP+ufvqkPbVWs+i/zcMlfb/vWPAH8x43G1eN1nfRypweueq+1/AE6W/bz3+/GK/8fVuO2qdbTSz6uWbfv3uQlvUeHyx9XidS/qWLfYn/lsJ/MbEBERERERERFpWZoCIyIiIiIiIiItTx0gIiIiIiIiItLy1AEiIiIiIiIiIi1PHSAiIiIiIiIi0vLUASIiIiIiIiIiLU8dINL2zOwaM3Nm9qqymDOz9wSZl4hIEMzsdjPbH1DbbzKz953F4/6LmT1sZmN+/d44z8ctqv5XevzZMrPXmNlHKsQ/YmZDi31+EVn6llp9NrONfo38uRq0X6len2dm95nZiH/bNQ3Mp8evz8kZ8Zv8NpYttg2pD3WAiFR2Fd7e8yIi0jhvAhbcAQL8FZAE3oxXv1+sZVIN8hrgw0EnISJSxdnW53r6EHAZ8Mt4tf97DWy7B69mJ+e6ozSXSNAJiNSTmXU45yYW+jjn3CP1yGehzjZ/EZE2cylwj3NuT9CJiIhIw1wKfMc5d1/QicjSoREgsqSY2XvM7Dl/mPO/mtn28iFv/uXfMbNPmNlx4Adn2c7UEGgz+yMze8nMQjPu83P+/X5iHs93npndZmZPm9mEmQ2Y2Z+YWazsPpPD8n7FzL5gZing3rLb/4eZPWZmWTN7xsx+b0YbV5nZPWb2gv/+fN/MfuVsXr+IiJn9vJk9YWYZM/u2mb2i7LZ3+fVowsyGzOxbZvZK/7bJWvZ2M/tHMztlZkfN7L/7t/+eX6eOm9lfTtZWf/rH/wtc5D/emdntc+S40cwccDHw//iP+aZ/2xEz++sZ96/X0OTzzeyrfu191sxumdHurPXZzG4C/sa/7MpfR9l9NpvZI2Y2bmYHzezqGr8GEVkilkJ9nqHTzP7evKkqR/3P1lOfq83sUjO707zP+ON+/u+b+dl7xnvggO3AW/x8jiwgn+Vm9k9mljazQTObNvpurnzM+79j8jP64SrtbzKz+/2a/4SZ7VxAflJHGgEiS4aZvQXvA+LfAbuB1wOfq3DX/wk8BPwqtenkuxP4Q+CngH8vi/8ScMA59+Q8nmM1MAz8DnASb9jcR4A1wK/PuO9fA7uAXwSKAGb2P4E/Az4GfBO4AvhjMxt3zn3af9xFwH8AtwIZ4HXAP5pZyTn3xfm/XBERLgL+D/AHwATwR8A3zOzleFM1bsWri3uB5XhDj1fMeI6/BP4Z+AXgZuDzZrbZf+6b8erYnwAH8ersPwAvB94AvMV/juNz5Pmi3/ZXgAfxjhGnzuYFL9LngH/y298JfMbMjjrnvurfPld9/hrwv/H+wbjKf0z56+gEPg98HHgJb9j1V8zsQufceF1fmYg0m6VSn8t9DLgbeCtep8UfAo8BX/ZvXw8c8nNKA6/2X1cH8OdVnvMqvP8JUsAHgewC8vkr4Kt+PtuAD5vZkHPub+eZz/eA38X7zL4T71g0s/07gM/6bb0XuNPMXuacO7qAPKUenHM66bQkTsA+4GszYn8HOOAa/7oDDi7wea/xH/eqspgD3lN2/VHg1rLrcWAE+N2zfC0R4Ea8D8IxP7bRb/crM+67HBgFPjwj/lG8D8LhCs9vfht/DzwY9M9OJ510Wjon4Ha/FvWWxS4CCsAteB/6Dszy+Mla9o9lseVAHvhxec0Cvgt8qez6XwNHziLnI8BfzyN2k5/bMv/6nPV/jnYnH//ZGfH7gUeqPKZifQbe430sO+P+H/HbeENZ7NV+7Nqgf1900kmnxp2WWn0ua+8LM+LfB+6s8pjJGvlB4OmyeKV6/U3grrPI599mxP8v8DwQWkA+P+c/18YZ9588ztxcFjtn8mcU9O+QTk5TYGRpMLMw3ge+e2bcNPM6eN+k1dqXgF8ws8lRUzuAbk73XM/KPO8zs8fNbALvQPPPeB0pF864+8z8rwK6gH8xs8jkCe/bznXABr+NlWb2KTN7xn/+PPBuvNEmIiILMeic65+84px7BjiA9+3i94HNZvZxM9tmZVP5ZthT9vhTeN8Wfss5Vyy7z5N437QtdV+ZcX0XcIV/7KpFfc7jfdCf9Lh/vuGsMxaRpWop1ud/m3H9ccrql5kl/GkxT+KNpMgDf4o3jaQeMxYq1ezzOf2Zuhb5TL1m59wJYBDV7KagDhBZKtbg9b7OHG5XafjdsTq0fyfeNJY3+NffBux1zj07z8e/D29481eAG/AOUr/p35aYcd+Z+a/2zx/j9AfnPKen41zgn9/u5/VXeCt1bwVuq/D8IiJzGawSO8859wDwa3jDhr8JDJnZ35lZ14z7p2Zcz1WJtUKNmvl+DeIdsybr9+0srj6fcs6VJq8453L+xVZ470RkYZZifZ7ruf8Sb/TKZ4Hr8Grkn/i31aPOVarZAOfVMJ9WPd4teVoDRJaK43hDx9bMiM+8Dt6ws5pyzj1t3r7rbzOzbwPX4w2Fm69fBP7FOfehyUD5glUzm5txfdg//zkqd+4cMrME8N/whm3fWtaGOjlF5GysrRJ7DMA593m8OeNr8OY/fxxvzYoPNCzDuWWAmd9+rqpTWzPfr7V4x6wh1WcRqbFWqM8z/SLwN865j00GzOy/1bG9SjUbTm+h3uh8pIF08JUlwR+S93280RPl3tzANO7EW/jpLXiLIP3LAh7bwZmLI813h5a9eItcne+c21/hlMabShMub8PMumns+yMirWOtmfVOXjGzC4HL8eaET3HOHXfO/T3wMFCtU3chavkN2VHgv8yI/UyNnnumt1S4fsA/ds23Puf82/QNoYjMphXq80zTPif70wffXqe24MyaPbmQ6eQCpfPJRyPxliiNAJGl5M+AXWb2aby1P16H960aQKnqo2rny3jDl/8KeMg59+Ic9y93P/BbZvYd4Cm8zo85t88FcM6l/O3HPmlmF+HtcBPCmzv+0865tzjnRsxsH/CHZnYK7/34AN5CrcsXkKeICMAQ8E9mNrnLwEfxhgjfbmZ/hDeS4pv+/Tbj7ZJVi28XnwDWmbct7A+BIefckbN8rq8Af2NmH8RbRHsn8Moa5FjJDjP7U+Bbfjs/g99hv4D6/IR//ttm9iDetJdDdcpXRJauVqjPM90P/Ka/5sYw3jTxeI2eu5JXmtnf4+1Msw14F/DbZVMN55PPZH3+dTO7Exh3zv2gjjlLjWgEiCwZzrmvAL8F/Dzwr3jz8X7Xv7nu2x46554D+vHmB965wId/FPgi3vzBL+L1Gv/WAtr+GN6CeTvwtgD+Il4nysNld7sROAx8AfgkXlH/wgLzFBEBeAZvS/GP4NW7U8DPOucyeJ0Jr8DbavEbwG/49/tkDdr9Mt56GR/z2/nIIp7rs8An8Grtl/Hq7p/M+oiz9z/wvoH9V7zpir/pnCtfpHs+9flhvA723wa+g7dLjIjITK1Qn2d6L14N/Fu89ZF+SPXtb2vh9/A6oO8Gfh34Y+DTC8nHX3z2d/E6vf8DuLeO+UoNmXM1Xy5BpGHM7H8BHwJWOecmgs5HREREREREmpOmwMiS4S/m9Pt4u5+MA1cD7wc+p84PERERERERmY06QGQpyQGXAu8AVuAtVvRJ4A+qPcDMDG/xuWpK5VsLno15tFF0GmolInJWzGy2zyqLruGztFv344eIyFIWVH2uptnykeakNUBkyXDOjTjnrnPOrXbORZ1zFzrnPuCcy8/ysJ8C8rOc/rAGqb1zjjbeWYM2RETajpltZPb6elsdm2/E8UNEZEkKuD43fT7SvLQGiLQ0f6vBS2a5ywvOuRcW2cY5wKZZ7nLYOXdiMW2IiLQjM4sBPznLXWq5C8HMtut+/BARWaqCrM+VNFs+0rzUASIiIiIiIiIiLU9TYERERERERESk5akDRERERERERERanjpARERERERERKTlqQNERERERERERFqeOkBEREREREREpOWpA0REREREREREWp46QERERERERESk5akDRERERERERERanjpARERERERERKTlRYJOoNmtXr3abdy4Meg0RKRFHDhwYMg5tyboPFqFarSI1JJqdH2oVotILS2mVqsDZA4bN25k//79QachIi3CzJ4JOodWohotIrWkGl0fqtUiUkuLqdWaAiMiIiIiIiIiLU8dICIiIiIiIiLS8tQBIiIiIiIiIiItTx0gIiIiIiIiItLy1AEiIiIiIiIiIi1Pu8CILNLhg/vZd+8uRgaPsWLtOrZev5NNm7cEnZaIiAATTwwz+tBRCiczRFYmWLZtAx2Xrgo6LRGRMwwMDNDf308qlSKZTNLb20tPT0/QaYm0FI0AEVmEwwf3s+e2WxlLDZNYtoyx1DB7bruVwwe11ZuISNAmnhgmdc9TFNI5rCNCIZ0jdc9TTDwxHHRqIiLTDAwM0NfXRzqdJpFIkE6n6evrY2BgIOjURFqKOkBEFmHfvbsIRyNE4wnMjGg8QTgaYd+9u4JOTUSk7Y0+dBTCRigWxsw7J2xeXESkifT39xMKhYjFYpgZsViMUChEf39/0KmJtJRAOkDMLGlmd5nZE2b2IzO7ysxWmdn9ZvZj/3ylf18zs0+Z2ZNm9p9mdnnZ87zTv/+PzeydZfErzOwH/mM+ZWbmxyu2IXK2RgaPEYnFp8UisTgjg8cCykhk8VSjpVUUTmaw6PSPOhYNUTiZCSgjkdpRrW4tqVSKaDQ6LRaNRkmlUgFlJNKaghoB8kng6865S4HLgB8BHwD2OOdeDuzxrwPsAF7un94NfAa84gt8GHgt8Brgw2UF+DP+fScfd60fr9aGyFlZsXYdhVx2WqyQy7Ji7bqAMhKpCdVoaQmRlQlcvjQt5vIlIisTAWUkUlOq1S0kmUySz+enxfL5PMlkMqCMRFpTwztAzGw5sA34HIBzLuecSwE3AJ/37/Z54Of9yzcAX3CFY5WzAAAgAElEQVSeR4CkmZ0H/Cxwv3Nu2Dl3ErgfuNa/bblzbq9zzgFfmPFcldoQOStbr99JMV8gn83gnCOfzVDMF9h6/c6gUxM5K6rR0kqWbdsARUcpV8Q575yi8+IiS5hqdevp7e2lVCqRy+VwzpHL5SiVSvT29gadmkhLCWIXmJcBx4F/NLPLgAPAbwPrnHMvAjjnXjSztf791wPPlT3+qB+bLX60QpxZ2hA5K5s2b+GVP/UGDty3m9zEBLGODq647gbtAiNLmWq0tIyOS1eRPZpm7NvP43JFLBam6/XrtQuMtALV6hYzudtLu+4Cox1wpFGC6ACJAJcD73XOfcfMPsnsQ+esQsydRXzezOzdeEP+uPDCCxfyUGkzhw/u57FvPUhXciUr1p5LIZflsW89yLkX96gTRJYq1WhpGRNPDDPxvUFC3TEsGsLlS0x8b5D4hm51gshSp1rdgnp6etryn/7JHXBCodC0HXCAtnw/pL6CWAPkKHDUOfcd//pdeAX8mD/cDv98sOz+F5Q9fgPwwhzxDRXizNLGNM65zzrntjjntqxZs+asXqS0B+0CIy1INVpahnaBkRamWi0tQzvgSCM1vAPEOfcS8JyZXeKHtgOPA/cAkytPvxPY7V++B3iHv3r1lcCIP+zuG8CbzGylv1jTm4Bv+LelzexKf7Xqd8x4rkptiJyVdt4FZu9dd/Dpm9/G//nlN/Ppm9/G3rvuCDolqQHVaGklhZMZShMF8i+Mkn9+lPwLo5QmCtoFRpY81WppJalUikwmw0svvcSLL77ISy+9RCaT0Q44UhdBTIEBeC/wz2YWA54Gfg2vM+bLZvYu4FngF/373gdcBzwJjPv3xTk3bGZ/DOzz7/dR59ywf/k3gNuBDqDPPwH8RZU2RM7KirXrGEsNE42f3lGgHXaB2XvXHey9+0uYQSgcIZ/JsPfuLwFw1VtvDDg7qQHVaGkZbrRsVwXnX18Zr/4AkaVDtVpaxtjY2NRl5xxjY2PaAUfqIpAOEOfc94FKCyRsr3BfB/xmlee5DbitQnw/8KoK8ROV2hA5W1uv38me224FMkRicQq5bFvsAnPgvt1TnR8AFo5QKhY4cN9udYC0ANVoaRXF0dyC4iJLiWq1tIryzo/5xEUWI4g1QERaxqbNW9h+8y10JVeRGR2lK7mK7Tff0vILoOYmJrBQeFrMQmFyExMBZSQiUkHReZ90JpdzNLzrxQWt5SgiInVUKBQwM7zZVkxdLhQKAWcmrSioKTAiLWPT5i0t3+ExU6yjg3wmg4VPlxBXKhLr6AgwKxGR6SwWxuWLWPj09z2uVMKi4VkeJSIijRSPx8nlcoTDp2tzsVgkFosFmJW0Ko0AEZEFu+K6G3AOSsUCzjn/3IuLiDSLrtev99b9KJVwzuFKJXB+XEREmsKVV14JeJ0epVKJYrE4LS5SSxoBIiILNrnOx4H7dpObmCDW0cEV192g9T9EpKkk33gRAGPffh6XK2KxMF2vXz8VFxGR4F1zzTUAPPLII2SzWeLxOFdeeeVUXKSW1AEiImflqrfeqA4PEWl6yTdepA4PEZEmd80116jDQxpCU2BEREREREREpOVpBIjIIh0+uJ999+5iZPAYK9auY+v1O9tiUdR2fd2ytE08MczoQ0cpnMwQWZlg2bYNdFy6Kui0pI70MxeRpWJgYID+/n5SqRTJZJLe3l56enqCTqsh2vm1S2NpBIjIIhw+uJ+v3/pJXvjxIdLDQ7zw40N8/dZPcvjg/qBTq6vDB/ez57ZbGUsNk1i2jLHUMHtuu7XlX7csbRNPDJO65ykK6RzWEaGQzpG65ykmnhgOOjWpk4knhhm+a4Dsc2mKp3Jkn0szfNeAfuYi0nQGBgbYvXs3R48e5dSpUxw9epTdu3czMDAQdGp1NzAwQF9fH+l0mkQiQTqdpq+vry1euzSeOkBEFuHhO24nkz4FrkQ4HAFXIpM+xcN33B50anW1795dhKMRovEEZkY0niAcjbDv3l1BpyZS1ehDRyFshGJhzLxzwubFpSWN9B3Gjeeh5MCAksON5xnpOxx0aiIi0+zZs4eJiQmcc4RCIZxzTExMsGfPnqBTq7v+/n5CoRCxWAwzIxaLEQqF6O/vDzo1aUGaAiOyCMMvPg9mmHl9iWYhnDkv3sJGBo9hISN94nmKhTzhSJTOFSsYGTwWdGoiVRVOZrCO6Yc9i4YonMwElJHUW+HEhHeh5MDhdYJYWVxEpEkMDQ0BEApNfqY0isXiVLyVpVIpEonEtFg0GiWVSjWkfU2/aS8aASKySIbNer0VxTs6SA8dp1QsEAqFKRULpIeOE+/oCDo1kaoiKxO4fGlazOVLRFYmqjxClrySf5rs/HBlMRGRJmJmmNmcsVaUTCbJ5/PTYvl8nmQyWfe2Nf2m/agDRGQRVp63HudKuFIJ55x/XmLleeuDTq2uXNkF59xUwFV7gEgTWLZtAxQdpVwR57xzis6LS0uycNk/Dq5KXESkCaxatco7NvmfKSfPV61q/UWbe3t7KZVK5HI5nHPkcjlKpRK9vb11b1vTb9qPOkBEFmHbjTeRWNaNhUI4V8JCIRLLutl2401Bp1ZXuYkJEsu6KZWKFPM5SqUiiWXd5CY0rFyaV8elq0i++WIi3THcRIFId4zkmy/WjiCtLFblY061uIhIQN74xjfS0dGBmVEqlTAzOjo6eOMb3xh0anXX09PDZZddxtjYGMeOHWNsbIzLLrusIdNQUqkU0Wh0WqyR02+k8bQGiMgibNq8hVe/6ToO3Leb4kSecDzOq990XctvBxvr6GB0eIhQKAzhCDhHZjTNqvX1H6ooshgdl65Sh0cbCS+LURgrVIyLiDSTnp4ebrjhhrZci2JgYIB9+/ZRKBQwMwqFAvv27eP888+v++tPJpOk02lisdPHhUZNv5FgqANEZBEOH9zPY996kK7kSlasPZdCLstj33qQcy/uaelOECu7YGY4vGkwGlQuIs2klC0uKC4iEqSenp626PCY6YEHHmBiYsLboa1sB5wHHnig7u9Hb28vfX195HI5otEo+Xy+YdNvJBgaAyqyCO26HWx2YoLu1WsIhSOUSkVC4Qjdq9eQ1RQYEWkipdGc90lnsnfWgJAfFxGRpjA8PDzV+VF+Pjw8XPe2e3p62LFjB93d3WQyGbq7u9mxY0dbdkS1C40AEVmEkcFjJJYtmxaLxOItvx3sirXrGEsNs+r804u95rMZupKaWiAiTcbAwqe/73ElbQEjItJMnHPeovozYo3SriNv2pVGgIgswoq16yjkstNihVyWFWvXBZRRY2y9fifFfIF8NoNzjnw2QzFfYOv1O4NOTURkSmR159RuVY7Tu1ZFVncGnZqIiPhWr14NMG0HnPK4SC2pA0RkEdq1I2DT5i1sv/kWupKryIyO0pVcxfabb2npdU9EZOlZce1GQp1RwKBYAoxQZ5QV124MODMREZm0ffv2ijvgbN++PejUpAVpCozIIkx2BOy7dxcjg8dYsXYdW6/f2RYdAZs2b2mL1ykiS1fHpavgrT2MPnSUwskMkZUJlm3boJ2ARESaSDvvgCONpw4QkUVSR4CISPPS1sciIs1P63BIo2gKjIiIiIiIiIi0PHWAiIiIiIiIiEjLC2QKjJkdAdJAESg457aY2SrgS8BG4AjwS865k2ZmwCeB64Bx4Cbn3Pf853kn8L/8p/0T59zn/fgVwO1AB3Af8NvOOVetjTq/XGlxhw/ub8s1QKR1tXKNnnhiWOtBiEhLaOVaHZSBgQGtQyHS4oIcAfLTzrlXO+cm/1P8ALDHOfdyYI9/HWAH8HL/9G7gMwB+8f0w8FrgNcCHzWyl/5jP+PedfNy1c7QhclYOH9zPVz/1MY4+/gNOHT/G0cd/wFc/9TEOH9wfdGoii9VyNXriiWFS9zxFIZ3DOiIU0jlS9zzFxBPDtWxGmkzqgWd4/iP9HP3gwzz/kX5SDzwTdEoitdRytTooAwMD9PX1kU6nSSQSpNNp+vr6GBgYaGgOt99+O5/4xCe4/fbb26ZtkUZqpikwNwCf9y9/Hvj5svgXnOcRIGlm5wE/C9zvnBv2e53vB671b1vunNvrnHPAF2Y8V6U2RM7K/f/wd+TGx/F+1cA5R258nPv/4e8Czkyk5pZ8jR596CiEjVAsjJl3Tti8uLSk1APPMPrgs7h8EUKGyxcZffBZdYJIK1vytToo/f39hEIhYrEYZkYsFiMUCtHf39+Q9oPsgGmGzh+RRgmqA8QB/2ZmB8zs3X5snXPuRQD/fK0fXw88V/bYo35stvjRCvHZ2hA5K+kTx70LZqdP5XGRpakla3ThZAaLTj/sWTRE4WSmls1IExn79vNgYKEQZoaFQmB+XGTpa8laHZRUKkU0Gp0Wi0ajpFKphrQfZAdM0J0/Io0U1Da4r3POvWBma4H7zeyJWe5rFWLuLOLz5h9E3g1w4YUXLuSh0m5clV+tanGRpaEla3RkZcKb/hILn244XyKyMrGQ5mUJcTlv5Mc0Zl5cZOlryVodlGQySTqdJhaLTcXy+TzJZLIh7adSKRKJ6cejRnXABNm2SKMFMgLEOfeCfz4IfAVvzuExf7gd/vmgf/ejwAVlD98AvDBHfEOFOLO0MTO/zzrntjjntqxZs+ZsX6a0gWi88j9O1eIiS0Gr1uhl2zZA0VHKFXHOO6fovLi0JIuFz+yQdm5aJ5jIUtWqtToovb29lEolcrmcN6U5l6NUKtHb29uQ9pPJJPl8flqsUR0wQbYt0mgN7wAxsy4z6568DLwJ+CFwD/BO/27vBHb7l+8B3mGeK4ERf7jdN4A3mdlKf7GmNwHf8G9Lm9mV/orX75jxXJXaEDkrW9+80xtS7dzUyUIhtr55Z9Cp1d3hg/v58kc/yP99z7v48kc/qIVfW0Qr1+iOS1eRfPPFRLpjuIkCke4YyTdfrF1gWljX69dD0RvpM3mi6MdFlrBWrtVB6enpYceOHXR3d5PJZOju7mbHjh0N2wUmyA6YoDt/QIuwSuMEMQVmHfAVr5YSAe5wzn3dzPYBXzazdwHPAr/o3/8+vC27nsTbtuvXAJxzw2b2x8A+/34fdc5NLuX/G5zetqvPPwH8RZU2RM7KVW+9EYAD9+0mNzFBrKODK667YSreqg4f3M+e224lHI2QWLaMsdQwe267le0336ItgJe+lq7RHZeuUodHG4lv6GasI4ybOD3lxTrCxDd0B5iVSE20dK0OSk9PT2Db3k62G8Q2vEG2DacXYQ2FQtMWYS3PTaRWzGmtgllt2bLF7d+vb7ZFyn35ox9kLDU8bapPPpuhK7mKX/rDPwsws+ZnZgfKtiuURVKNltkc/+x/UkjnvB1/fKVckUh3jDXv/skAM5NmpRpdH6rVMpvbb7/9jPVXcrkc3d3d3HTTTcElJk1rMbU6qEVQRVrG3rvuaLsRICODx0gsWzYtFonFGRk8FlBGIvMz8cQwow8dpXAyQ2RlgmXbNmhESAsrnMzgDArHc7hiCQuHsGUR7fwjIjLDwMBAYCNAUqkUZsaJEycoFouEw2G6urq0CKvURVDb4Iq0hL133cHeu79EPpMhFI6Qz2TYe/eX2HvXHUGnVlcr1q6jkMtOixVyWVasXRdQRiJzm3himNQ9T3k7wXREKKRzpO55ioknhud+sCxJFo9QSmVxpRKEDFcqUUplsbi+/xERmTQ5BSWdTk+bgtKodTji8TgjIyMUi0XMjGKxyMjICPF4vCHtS3tRB4jIIhy4bzfgcKUSxXzO+5CN8+Ota+v1OynmC+SzGZxz5LMZivkCW69v/cVfZekafegorliiNJKjcGyc0og3KmD0oaNBpyb1MjnN1/mX3Yy4iEgTCWoh0P7+fkKhELFYDDMjFosRCoXo7+9vSPvVlmTQUg1SD+oAEVmE3Pg4rlSaKtDOeZ0hufHxgDOrr02bt7D95lvoSq4iMzpKV3KVFkCVppcfHKeUzk0fDZDOkR9s7b/XduZyRYiGoOig4LzzaMiLi4g0kYGBAe6++26eeeYZUqkUzzzzDHfffXdDOkFSqRTRaHRaLBqNNmwKSi6XY/ny5YTDYZxzhMNhli9fTi6Xa0j70l40BlRkEar1S7dDf/WmzVvU4SFLiiuUwMDfNQHMcOa8uLQk54DsjJ9vtoTrCCQdEZGqvva1r5HNnp5e7Jwjm83yta99re5rcSSTyTMWIc3n8ySTybq2O7P9c845Zyo2uQiqSK1pBIjIYlQbmqcheyLNJ2yA4UrOH63lAPPj0orcWH5BcRGRoIyMjABeJ/3kqTxeT729vZRKJXK5HM45crkcpVKJ3t7eurc92X4mk+H48eMcO3aM48ePk8lkGta+tBeNABGRs3L44H723buLkcFjrFi7jq3X79SIEGlqsXVd5IbGIVOa2hGERIjY6s6gU5M6qTa6R6N+RERO6+np4YUXXuCRRx4hm80Sj8e58sorG7YLjEgjaQSIyCJMDaWfZ7xVHD64nz233cpYapjEsmWMpYbZc9utHD64P+jURKpatm0DlJi2Zg8lPy4iIhKgyTU4nHNTp/J4PQ0MDLBv3z4KhQJmRqFQYN++fQ1dhDWRSLBmzRrWrVvHmjVrSCQSDVuEVdqLOkBEFiFU5aBULd4q9t27i3A0QjSewMyIxhOEoxH23bsr6NREZmUwbUeQ1u6qlLZeqElElpTXve51C4rX0gMPPMD4+DiFQoFSqUShUGB8fJwHHnig7m1D8IuwSntRB4jIInhrCMw/3ipGBo8RiU3fmz0SizMyeCygjETmNvrQUawjQnRdJ9HzlhFd14l1RLQNroiIBO78888nHo9PjSI2M+LxOOeff37d2x4aGjpjy1nnHENDQ3VvG7xFUPP56WszNXIRVmkv6gARWYRSofJCetXirWLF2nUUctlpsUIuy4q16wLKSGRuhZMZXLFE4fgE+ZfGKByf8K6fzASdmoiItLn+/n6WLVvGueeey3nnnce5557LsmXLGjINpFSqvC5StXitBb0Iq7QXLYIqNaEFMdvL1ut3sue2W4EMkVicQi5LMV9g6/U7g05NpCqLhSkOjk9Nf3DFIu5kkchaLYIqIiLeWhj9/f2kUimSySS9vb0NWwh0crrHiRMnKBaLhMNhOjs722IayOR7HNR7L+1FHSCyaJMLYoajkWkLYm6/+RZ1grSoTZu38MqfegMH7ttNbmKCWEcHV1x3g37e0tRcrnjm2g/Oj4uISFsbGBigr6+PUChEIpEgnU7T19cH0JB/xGOxGENDQ1Nb4BaLRU6dOsXq1avr3nYz6OnpUYeHNISmwMiiaUHM9nP44H4e+9aDdCVXsuaiTXQlV/LYtx7ULjDS1IrpnHfUm1z51ICQHxcRkbbW399PKBQiFothZsRiMUKhUMN2IglyZ8F23dVQ2pM6QGTR2nlBzFC48iCqavFWoU4vWbLMsEgIi4awSAj04a61har8fKvFRaRtBb0TSTabZcWKFYTDYZxzhMNhVqxYQTabnfvBixSJVP7cWi0uspTpt1oWbcXadYylhonGE1OxdlkQc9X6DZw4+iyubJEoC4VYtX5DgFnV38jgMSxkpE88T7GQJxyJ0rliRVt0esnSFTmng8LgOK5YNg/G0BogrSzE6WlPjtOjf/T1j4jMkEwmSafTxGKxqVgjdyKZbP+cc86ZiuVyObq7u+vedjQapVgsTlv0NBQKndEhVE9Brr8i7UUfAWTRtl6/k2K+QD6bwTlHPptpmwUxt914E6HI9INDKBJl2403BZNQg8Q7OkgPHadULBAKhSkVC6SHjhPv6Ag6NZGqEv91dcU1QBL/tT3mV7ejyOrKnVvV4iLSvoLeiaS3t5dMJsPx48c5duwYx48fJ5PJNKT9tWvXVtyCd+3atXVvG06vv5JOp6etvzIwMNCQ9qW9qANEFm3T5i1sv/kWupKryIyO0pVc1TYLoL701ADF/PT1A4r5HC891doF25VdcM6d3lUjqIRE5iHzg6HTIwAmmR+XlpR41TleYSofBeL8uIhImZ6eHnbs2EF3dzeZTIbu7m527NjRFqMQNm7cSDabxcwIh8OYGdlslo0bNzak/f7+fvL5POl0muPHj5NOp8nn8w1bf0Xai6bASE1s2rylLTo8Ztp3zy5wbvo6As6x755dXPXWG4NLrM5yExN0r17D+MjItCkwuYmJoFMTqapwYgJChpWt/+BKzotLS8r88IR3wTg9Bcb58TdeFGBmItKMgtyJpL+/n0QiwfLly6diuVyO/v7+uud05MgROjs7yeVyFItFIpEIsViMI0eO1LXdSYODg1NrnUzugDMxMcHg4GBD2pf2og4QkUXIZzPeBecqx1vUirXrOPni89NixXyeleetDygjkXkqOVzJTV8PIqwFMVtVYWjcu1A+AqQ8LiLSJFKpFGbGiRMnKBaLhMNhurq6GrIIayqVIhKJkMudHtUciUQatgBsqVSiWDxzS/ryNUnqSeuPtBdNgRGRBbvgFa9iLJWimM9hFqKYzzGWSnHBK14VdGoiVYW7YxWnQ4S7Y7M8Spa0QpWJedXiIiIBicfjjIyMUCwWp0ZBjIyMEI/H537wIsViMVKp1NQIkFwuRyqVmrYgbD1V6vyYLV5LWn+k/SyoA8TMftLMvmRmT5lZ1swu9+N/amY76pOiiDSb5x7/IV0rk4SjMZwrEY7G6FqZ5LnHfxh0am1NNXp2FgtXXAPEYuFA8hGR9qRaLZU4V7ljtlq8lqpttduILXgBCoXCguK11N/fTygUIhaLYWbEYjFCoZDWH2lh8+4A8QvyAeBc4AtA+dYXWeC9tU1NRJrVyOAxOpcnWXX+etZcuJFV56+nc3lS2+AGSDV6bqWx/PSpL/56EKWxfIBZiUg7Ua2WanK5HMuXLyccDuOcIxwOs3z58mnTUuolnU4vKF5rQXb+pFKpM7b7jUajDZv+I423kBEgfw7c7pz7KeBPZ9z2feDVNctKRJrairXrKOSmfytQyGVZsXZdQBkJqtFzcoVSxREgrtCYOcYiIqhWSxXJZJJwOMw555zD2rVrOeeccwiHwySTybq3XW2tjUatwRGkZDJJPj/9i5B8Pt+Q912CsZAOkEuBL/mXZ3bHnQJWLaRhMwub2UEz+6p/fZOZfcfMfuwPC4z58bh//Un/9o1lz/H7fvyQmf1sWfxaP/akmX2gLF6xDRFZmK3X76SYL5DPZnDOkc9mKOYLbL1+Z9CptTPV6DlMbdk8Yw2QRnzDJCLiU62Winp7eymVSuRyOZxz5HI5SqUSvb29dW/brPJi4NXirSTI912CsZAOkEHgZVVueyXw7ALb/m3gR2XX/xL4uHPu5cBJ4F1+/F3ASefcTwAf9++Hmb0CeLvf9rXA3/kHgTDwt8AO4BXAL/v3na0NEVmATZu3sP3mW+hKriIzOkpXchXbb76lLbdCbiKq0XMwM28ESPkUGGuPD3gi0jRUq6Winp4eduzYQXd3N5lMhu7ubnbs2NGQ3Ugikcobg1aLt5Ig33cJxkJ+q+8EPmpmjwN7/Zgzsx7g/cDn5vtEZrYB+G94Q/9+x7xPn28AbvTv8nngI8BngBv8ywB3AZ/2738DcKdzLgscNrMngdf493vSOfe039adwA1m9qNZ2hCRBdq0eYs6PBagWCiQHR+rZxOq0XO9rkgIlylbUd6djouINIhqtTSdUKjycbBavNbMrOJozEZ9QdHT06MOjzaykA6QP8DrAf4W8JIf2423iNO/AX+2gOf6BPB7QLd//Rwg5ZybXOr3KLDev7weeA7AOVcwsxH//uuBR8qes/wxz82Iv3aONqYxs3cD7wa48MILF/CyRESmy2cyZMZHyWey1Pk4rho9l3CVH0C1uIhI7alWS0UDAwPs2rWLTCYDeItzvvTSS+zcubPu/5zPXANjrnithUKhilveNqoDRtrLvDtA/J7hnzOz7cB2YDUwDOxxzt0/3+cxs58DBp1zB8zsmslwpSbnuK1avNJfymz3PzPo3GeBzwJs2bJFk8NFZEFcqUR2Ypzs2BjFBmzhBqrR81FKV15Jv1pcRKTWVKulmvvuu2+q82NSJpPhvvvuq3sHSNCLoK5evZrjx49jZlOjQZxzrF69uiHtS3tZ8MQu59weYM8i2nwd8GYzuw5IAMvxerCTZhbxe5Q3AC/49z8KXAAcNbMIsALvQDEZn1T+mErxoVnaqInDB/ez795djAweY8XadWy9fqemCIi0kclpLtnxMVwpmM96qtGzqPY5rvUXuW9fIYNKf4shjfqRYKlWVzcwMEB/fz+pVIpkMklvb29bTE+otu1qO2zHun37dnbv3k02m6VUKhEKhUgkEmzfvj3o1KQFzXtckZm93cz+Z5XbftfMfmk+z+Oc+33n3Abn3Ea8RZcedM79CvDvwFv9u70TbzggwD3+dfzbH3TeJLF7gLf7q1pvAl4OfBfYB7zcX6E65rdxj/+Yam0s2uGD+9lz262MpYZJLFvGWGqYPbfdyuGD+2vVhIg0qXw2w+jwCUYGj5EZHa3Y+eFKJZ4/9HjdclCNFjlTeEXlzSmqxUXqTbV6dgMDA/T19ZFOp0kkEqTTafr6+hgYGKhVE9KEenp62Lp1K5FIBOcckUiErVu3tkXHlzTeQiZWfQDIVLltHPj9RebyfrwFnJ7Em184uQjU54Bz/Pjv+HngnHsM+DLwOPB14Dedc0W/N/o9wDfwVsX+sn/f2dpYtH337iIcjRCNJzAzovEE4WiEfffuqlUTItJEnHNkx8c4dXyQ9IkT5DKVy+NE+hT/+cDXufvP/oBvfOaT9UxJNVpkhmL2zDnls8VFGkC1ehb9/f2EQiFisRhmRiwWIxQK0d/fX6smpAkNDAzw6KOP0tXVxbp16+jq6uLRRx9Vx5fUxUKmwLwc+GGV237k374gzrlvAt/0Lz/N6VWny++TAX6xyuP/FG/l65nx+4D7KsQrtlELI4PHSCxbNjWU/50AACAASURBVC0WicUZGTxWj+ZEJCClYpHM2Ci58fGqc2NdqcSLPz7Eob0P8cwPvo9rzBxa1WiRmcarrMFTLS5Sf6rVs0ilUiQSiWmxaDTaFtNAghT0LizlHV8AsViMXC5Hf3+/RoFIzS2kA2Qcb55fJRcA2cWns3StWLuOsdQw0fjpol3IZVmxdl2AWYlIrRRyOTJjo+QzE1T4jAB4oz2e/O5eDj3yMOmh41PxWGcnP7HlKi7tvZrf/fLX6pWiarSISPNTrZ5FMpkknU5P/SMM3k4kyWQywKxaX6XOj9nitaaOL2mkhXSAPAD8gZl9wzk3OBk0szXAh/C27mpbW6/fyZ7bbgUyRGJxCrksxXyBrdfvDDo1ETlLzjlyExNkx0cp5CpvBedKJV58aoBD/Q/x7A++T6lsG7d1m36CS3qv5qLLriASjdZ7G1zVaBGR5qdaPYve3l76+vrI5XJEo1Hy+TylUone3t6gU5M6SiaTDA8Pk8lkKBaLhMNhEokEq1atCjo1aUEL6QB5P94+4U+Z2deBF4HzgJ8FUnj7kLetTZu3sP3mW9p2FxjtgCOtpFQqkh0bIzs+Pq1Do1xmNM2Pv9vPwCPf5tTxqc+w/miPK7nkqqtJnnt+o1IG1WgRkaVAtXoWk9MdgtoFpl13oAnaxo0befbZZwFv2k2hUGB0dJTLL7884MykFc27A8Q596yZXYa3cNJPA68GTgB/A3zcOTdUnxSXjk2bt7TlP/2TO+CEo5FpO+Bsv/mWtnw/ZOkq5PNkx0bJTYxXnObinOOlJwe8tT3+8+C0zpG1my7mkqu2sfGyy4nEGr/DhGq0iEjzU62eW09PTyCdDpM70ExuwTq5A81kTlI/R44cobOzk1wuR7FYJBKJEIvFOHLkSNCpSQtayAgQnHPHWfzq1NJiynfAAfzzDPvu3aUOEFkSchPjZMbGKORyFW/PjI7y4339DOx9ePpoj0QHF2/1RnusPG/9nO2EwgsquQumGi0i0vxUq5uTFuIMTiqVIhqNkiv7HKY1QKRe6vtpXNqCdsCRpahUKpIdHyc7NlZxmotzjmNP/ZhDex/iyKMHKRVP7xqxduPF9Fz1eja9esucoz1CoRDRRIJYZyfRWLzmr0MWwIBK67k1ZpF7ERFpYu28EGc8HiebPXP93Xi8MZ9b4vE4x46d/r+hWCySy+VYt06bSUjtzdoBYmbfBW5yzj1uZvuo/NFxinNO2xe2Ie2A056W6rovc01zyYyN8uS+vQzsfXhaJ14s0cHFW15Lz1XbWHX+7KM9zCASjxPv6CSa6KjbNnKq0Qtj0RAud+aWxBYNBZCNiLQL1eqlIegdaK655hq++c1vVozXW67KCNhq8VrLZDILitea1n5pL3ONAHkMmCi73Ji9kGRJ0Q447WcprvuSy0yQHRsjX+EbDuccx57+MYf2Pswzj36PYuH0aI81G1/GJVddPa/RHpFYlFhHJ7GODkKhcM1fQwWq0QvgCiUI4b1LDm/kh/lxEZH6Ua1eAoLegeaaa67hxIkTPPbYY5RKJUKhEK985Ssb0gES9Da4Y2NjC4rXktZ+aT+zdoA4536t7PJNdc9GlqR23wGnHe27dxfFYp7xUyMUC3nCkSjxrs6mW/fFlUreNJfxUYqFM6e5ZMfGeHL/Xg7t/TYjx16cikcTCS6+4rVc0ruNVedvmLWNUDhMrKODeGcn4Ui05q9hNqrRC2OxMC5fxMKnR3y4UgmLNqSzSkTalGr10tAMO9AcPXqUlStXTnXAHD16lIGBgbrnYGYVOzvqNYJ1pkLZF0/zideS1n5pP/NaA8TMEsAI8Dbn3L/WNyVZitp1B5x2deLos2RG01goRCgUplQsMJ5KUarQyRCEYiHvbWM7MY4rTT+gO+cYPPwUh/of4sijB6aN9lh94UYu6d3GpldvITrLvFcLGbFEB7GOjmlTv4KiGj0/Xa9fz+iDz+JKJW+eknPgvLiISL2pVje/oHagAe8f8fHxcXK5HM45zIxYLNaQf8RnLkBaHm917bz2S7uaVweIcy5jZoNA/bvhRKTpFQvesFArlaYO0s6PBymfyZAZHyWfOXOaS3Z8jCf3PcLA3odJlY/2iCf8tT2u5pz1F8z6/NF43JvikkhgoeZZN0I1en6Sb7wIgLFvP4/LFbFYmK7Xr5+Ki4jUk2q1zOaFF16Y1gnhnCObzfLCCy/Uve0gR2AELZlMMjQ0NLUFbzgcJhaLsXr16qBTkzpZyC4wfw/8lpl9wzkX7H85IhKoUsmBc1OTmCeHTZZKjZ/W7EolshPebi7FGQfqqdEeex/2RnvkT5eu1Rdu9Nb22Lxl1lEc4UiEWGcn8Y5OQuGmniqhGj0P8Q3d5M9fRuFkhsjKBPEN3UGnJCLtRbVaKprsbCifduKca0gnRKlUeS2savFWsnHjRp599lnAe+8LhQKFQoGNGzcGm5jUzUI6QJLAq4AjZrYHOMb0RZycc+79tUxORJpUtQNiAw+UxUKB7PgY2fGxM6a5ZMfHeGr/dzi092FSL53+5iQSj3Px5d5oj9UXXFj1uUOhELHOTmIdnUSWzvBP1eg5TDwxzIl/egz8mVrFk1myz4xwzq++ko5LVwWbnIi0C9VqqWjyy6SZa3E0aiHSdnXkyBGWLVtGJpOhWCwSiURIJBIcOXIk6NSkThbSAfILwOS48qsr3O4AFWyRNjA11aV8cSznGjIFJp/NkBk7c5qLc47jzzzNof6HOfz9/dNHe1xwET1XXc3LNm8lmqg82sMMookO4h2dROLxhi38VUOq0XM48cUfTXV+TCl68Q1/9LpAchKRtqNa3cSC3A416IVI21UqlaKzs5Ourq6pmHNOa4C0sHl3gDjnNtUzEVnaDh/cr11g2oiFQt5uomVrgFg4XLd1MWab5pKdGOep/d9hYO/DnHzx+al4JB7nZZe/hkuuuprVF1Rf4yESixHv7CSW6GiqdT0WSjV6HrJVRihVi4uI1JhqdfMaGBhg9+7dZLNZSqUSo6Oj7N69mxtuuEG7gbSwZDJJOp2e2gUGIJ/Pk0wmA8xK6mkhI0BEKjp8cD9f/8wnyE1MUCoVGR9J8fXPfIJrf+N96gRpUSvPW8/w888RCkemdtNwrsTK82q7m0a1aS7eaI/DHNr7EIcPTh/tsWr9BVzSu42LL39N1dEe4UjYW8y0o5NwRGVQRESk3e3Zs4eJiQnMjFAohHOOiYkJ9uzZ05AOkHZehyMcDlMsnrmTYLgBa6/19vbS19dHLpeb2n64VCrR29tb97YlGAv65G9ma4H3Aa8BzgNeBL4DfMo5d6z26clS8NAdtzN+asTbUhIoUaCQz/HQHberA6RFbbvxJr76qY+Rn5iYGgES7ehg24031eT589kM2bExcpnMtHhuYoKnDjzCof4Zoz1icV52+VZvtMeFGys+59TWtZ2dRGPVt7hdylSjRUSan2p1cxoaGqrY2TA0NBRANu0lyM6fyc6toKY+SePNuwPEzF4H3Ie3ddf9wOPAWuAW4L1mtsM59x91yVKa2omjz051fkxxzotLy5rc+ha8CcuLnaPqnCM3MU5mdHTaNBfnHEPPHuHQ3oc5fHAfhbIt4latv4BLrrqal13xGmKJjgo5elNh4h2dRBMdLT2PVjVaRKT5qVY3r0ojEGaLS+1UW+hVC8BKPSxkBMingQPA9c65scmgmS0Dvgr8DXB5bdOTpcBV6Z2tFpel7+E7biefyRCORDAL4VyJfCbDw2cx6mdymktufHxaT38uM8HTB77Lof6HGH7h6FQ8EouxafNWLundxuoLLqrYqRGJRf0pLh2EQk29dW0tqUaLiDQ/1eomFfQipEG3364GBgbo6+sjFAqRSCRIp9P09fUBaBRIi1pIB8ilwFvLizWAc27UzP4a+JeaZiYiTWv4xefBDDNv0VCzEM6cF5+nStNcnHMMPfcMA3sf5unv7aOQO73Ty6rzN3BJ77aqoz1C4TCxjg7inZ2EI0tm69paUo0WEWl+qtVNKuhRCEG33676+/sJhUJTi6DGYjFyuRz9/f3qAGlRC+kAeRw4t8pt5wFPLD4dEVkqDJv1eiWT01yyY2MUyhYuzWcyPHXgOxza+zDDzz83FQ9Ho7xscrTHhRvP+BZkal2Pjg6i8coLnrYR1WgRkeanWt2kQqFQxTUnQkt4hziZ2+R2tydOnKBYLBIOh+ns7NQ2uC1sIR0g7wX+ycxGgX91zmXNLA68BfgA8I56JCjNLxKLT/umvjwurWnleesZeu4ZKOKt/+J3TFTbbrbaNJeh557hUP9DZ4z2WHneei7pvZqLr7iSWMeZoz2i8bg3xSWRWNJb19aYarSISPNTrW5S0WiUbPbMz7PRaFuOKm0bsViMoaEhzAwzo1gscurUKVavXh10alInC+kA2Q10AncA+IV7mX9bBvhK+bezzrm1NcpRmly1uYmas9i6el7by4nnnsU5vzPDOcxC9Lx2+pZhlaa55DMZnv7edzm09+FpC+WGo1E2bd7CJVdtY81Fm874/QlHIsQ6O4l3dBJqwLZoS5BqtIhI81OtblLJZJJjx87chCeZTAaQjTSK/o9pPwvpAPlbYNGT0MwsATwExP3273LOfdjMNgF3AquA7wG/6pzL+b3iXwCuAE4Ab3POHfGf6/eBd+F9D/1bzrlv+PFrgU8CYeAfnHN/4ccrtrHY19TuCvnKb2G1uCx9zz3+Q7pWrSQ7Nk6xkCcciRLv6uS5x3/IlVWmuQw99yyH9j7E09/7LoWyb1iS557PJVddzcVbryTe0TmtnVAoRKyzk1hHJxF9AzMX1WgRkeanWt2knHOEQqGpkQDOualTI0QiEQplu+CVx1tdkAvAZrNZVqxYwdjY2NQUmK6uroqjgaQ1zPsvyjn3kYU8sZltAw7MXOQJyAJv8Bd7igLfNrM+4HeAjzvn7jSzW/EK8Wf885POuZ8ws7cDfwm8zcxeAbwdeCVwPvCAmU2uVPO3wM8AR4F9ZnaPc+5x/7GV2pBFCIXDlAD8g4SZgdn/z969R7d13Qe+/+5z8CRBEiQlynpasi1K8luxLEu0pCiRnFhOXaV2Okl928Z1ZuW6t800t+1M0rn3TpN2ZtqZubdN+ljxchvdJHOneTRRR3YrxXZky7JDyZZs2ZJsR7SshyVLFkWR4BPPc/b94wAgQAIkSOJF8PdZiyawcYC9jwltAD/89m/Lt/Q1rL/7CrZlk4hF0baNtm1cXi99H16m/8qH6WUu8WiEM68f4VTnwfHZHneuo33jZtqW35D1AqcUuH1+vP46XF6vROALJHO0EEJUP5mrq1csFqOxsZGRkZGsWhCxWHliOx6PJ2cAJFWcs5ZVsgBsMBhkcHCQ1tbWdFssFqOhoaHkfYvKKMnieaWUCbwArBp7m3YMJa+6kz8a+Djw42T7d4FPJy/vTF4nefs25Xwi2gn8QGsd1VqfBU4D65M/p7XWZ5LR6B8AO5P3ydeHmIHmhYtRSmGYLky3B8N0oZSieeHiSg9NlNBIqC+91bG2bcL9IbRtY9s21y6+T+eP/gc/+ON/R+eP/r908CO4YCH3/Mpn+ezX/gubH3mUBStuTAc4XB4P9cEgwQULCTS34Pb5JPhRIjJHCyFE9ZO5uryCwSCmadLa2kpbWxutra2Yplm2JTAjIyNTahfF0dHRgW3bxGIxp1h/LIZt23R0dEx+ZzErlTKnKu8nl+SE/hpwE050+T0gpLVOhT0vAqlPz4uBCwBa64RSqh9oTbYfznjYzPtcGNN+T/I++foQM7DlkUf56be+QSwcxrYtDMPE669nyyOPVnpookQGe3tytg+Henn6L/+MnvfPpdtMl4vld65j1cbNtGUEPJzbTKeYqb8Ocw6keFYZmaOFEKL6yVxdJh0dHezbt49YLIbb7SYej8sH4TkgtdVtZ2cnoVCIYDBIR0eHbIFbwyryiUNrbQF3KqWCwD8Ba3Idlvyda+LXE7TnymqZ6PhxlFJfBL4IsGzZslyHiAwr1q7jzk88wGt792CF45heL3d+4gFWrF1X6aGJIrMti8jwENqych+gdTr40bRgIas2buamdRvw1tenDzEMA7fPh6euDrfsFFSVZI4WQojqJ3N1cbW3t3Pp0iUOHz5MNBrF6/WyYcMG+SA8B7S3t8vfeQ6p6FeuWuuQUuoAsAEIKqVcyYjyEuBS8rCLwFLgolLKBTQBvRntKZn3ydXeM0EfY8f1JPAkwLp168pT+WgWO3vsKK/t3UN0ZAS0Jjoywmt793Ddje0SBKkR8ViU6PAw8UiYyZZj3nDXelZt3MKCG25KZ3soBW6vD4/fj9vnl6Uts4TM0UIIUf1qba7u6uqqyLfxXV1dHDlyhEQigVKKRCLBkSNHWLRokXw4FqKGlKQGyESUUvOTkWqUUn5gO/AOzhrHzyQP+zzONmEATyWvk7z9ee1UxHkK+JxSypusRr0SeBU4AqxUSq1QSnlwCjs9lbxPvj7EDPzs298iOjwMWjufdLUmOjzMz7496+thzWk6Gcwa6OlmsKeHWDjMtQ8+4NBPvj/h/T7661/guhtXopTC5XFT19RE04LrCLS04vHXSfCjyskcLYQQ1a9W5+quri727dvH4OAgPp+PwcFB9u3bR1dXV7G6yGv//v2Ew+H0bjBaa8LhMPv37y9536Kyurq6+M53vsM3vvENvvOd75Tl+SYqpxIZIAuB7ybXLRrAj7TW/6yUehv4gVLqPwLHgG8nj/828N+VUqdxItWfA9Bav6WU+hHwNpAAfieZCohS6neBZ3C27dqltX4r+VhfydNHUZw9dpQjT++mv/sKTW0LuPvBh+ZEBsRAT/folYz0gKx2MWuklrnERkawbZtELMbZN45y6tBLXD13ZtL7G6aJx+/HW1eH6ZKta2ehmp2jhRCihtTkXN3Z2YllWVlbkvp8Pjo7O0uehdHT05O19W3qC5uentx1z0Rt6OrqYs+ePUSjUWzbZmhoiD179rBz507J/KlRZQ+AaK2PA2tztJ/BqTg9tj0C/Gqex/pPwH/K0b4X2FtoH8Vw9thR9u96AtPtwhcIMBzqZf+uJ9j22OO1HwTJtyaiTPumi+IYu8yl7/IHnOo8yHtHXyEWCaePa5y/gIGrV/I8iiK44LryDFiURK3O0UIIUUtqda6+evUq4XAYpRRKKSzLYmhoCCtf7bEiSgU+Mq9n/ha1KZX5o5Qal/kjAZDaVKoAiA18nTxrAmvRkad3Y7pduL0+gOTvCEee3l37ARAxa2mtiYXDRIeHSMTjyWyP1+g69BLd595LH2eYLq6/fS2rOjZz3Y3tfOf3H8/3iOUZuJipOTdHCyHELDTn5upUoMMwnFX6qSBIOQIgpmli23bOdlG7Uhk+Y59zkvlTXbTWWJZFIpGY8XwwpQCIUqoN+ANgHU5hpF9Jps79HvCq1vpQcoAaZ8KeM/q7r+ALBLLaXB4v/d35vimvHabHgxWL5WwX1cm2LaLDw0SHh7Ftm77Llzh16CXeO3qYWHh0v/nG+W20b9zMyrs34gs0AEy8Xa3U96gomaOFEKL6yVydn2EYKKWwbRulVHopSurDaan7nkq7qA25atOlMpBEZdi2nRXsSP0uVjZWwQEQpdR64DngKvAisBVI7WG5EGci/0zOO88BTW0LGA71pjNAABKxKE1tCyo4qvLQ1vho+UTtonIS8TjR4SFi4RHi0Rjn3nydU4cO0n02M9vDZNltd7KqYwsLb1rlvAgYCo/Pj7euHpfHg2Ga2JYFKGdDPA2g58ybhEM//gde27uHWDiMx+/nrgd2svEzj1R0TDJHCyEEhH52nuGXP0DHLJTHpH7TYoLbr6/0sNJkrp5YW1sbPT09xGKxdA0Qj8fDvHnzSt53vm+Vy5F9IiqnpaWFnp6erKCb1prW1tay9H/gwIFxWy9v3bq1LH1XA9u2SSQS44IdpTSVDJC/xKn6/BBOsaXfyrjtVaCy7/4r7O4HH2L/rieACC6Pl0QsihVPcPeDD1V6aCVnW4kptYvy0loTj4SJDA+TiMUIXbnMqc6DnD56mNjIaLZHw7z5rNqwmZvWb8Tf0AiA2+fF668bt3Vt6+Kl9Fx834nEJnf/UcqgdfHScf3XmkM//gcO/eSHKOUsDYpHIhz6yQ8BKh0EkTlaCDGnhX52nqHn33cC84ZCxy3nOmQFQbTWYGu0lfydsEevl57M1RPo6Ohg3759eL1e3G438Xgc27bp6Ogoed+JRO73rfnaRW3Yvn17VhFUwzDw+Xxs37695H0fOHCAgwcPAk6mUSwWS1+vxSDI2CBHIpHIueys1KYSAPkIsFNrbavxOUHXgLbiDWv2WbF2Hdsee3xO7gIjqpNtW0RHRogODxOLRDh//HVOdR7kypnT6WMM02TZrXeyqmOzk+1hGJguF566Orz+Oow86143P/IoP33im0RHRrCtBIbpwltXx+ZHHi3T2VXOa3v3pIMfAMp0YVsJXtu7p9IBEJmjhRBz2vDLHziJiclChigFWjP00kUaNiwEywlyaFtXslC7zNUTSBWd7OzsJBQKEQwG6ejokGKUomTa29vZuXNnRZ5zhw8fBrLrzFiWxeHDh2d1ACRVtycz2FHMJSwzNZUASD8wP89tNwC1X+xiEivWrpOAh6i4zGUufR9+mNzJ5TDRkeH0MWOzPQzDwOP34/HX4SqgdsuKteu4//Hfm5MBv1g4nA5+pCjDJBYO57lH2cgcLYSYU5wMDtsJalgaHbXAGLNrhwJiNna4ar7Fl7l6Eu3t7RLwEGVVqedcNBodt3xcKUU0Gi37WKYjVatjbKCjElkdUzGVAMge4OtKqUPA+WSbVkrNA/4Q2F3swYnZwd/YRHigP2e7KJ9YeITI8DDRkWHOvXmMU4cOcuW9d9O3K8Pg+tvuZNXGLSxcuQrDNHB5cy9xEfl5/H7ikQgqIwiibQuP31/BUQEyRwshakzWUhVLO7XFbI1O5MnicBuQsJ2gR/pBku35+rA19lAcazCGNTC+oHsJyFxdpVL1H3K1i9pWqTocXq+X2JiNJLTWeL3ePPeojNQOLGMDHbO1Ps5UAiBfBfYDbwOvJdueAG4CzgL/obhDE7PF8tvX8s7LB3K2i9LKXObSd/kDTh16mdNHOokOj2Z7BFrmsWrjJm5a30FdYxMutxuPvw5PnR/DmN7WbmePHWX/ricw3S58gQDDoV7273qCbY89XvNZIHc9sJNDP/khtpVAGSbattDaaa8wmaOFELOOtpPBDdvOXqIyjaUqdXctYOTwZbC1EwSxAQ2+1S1E3wthDcTSgQ570LlsD8XLvYO7zNVVqq2tjStXxifgtLXN6VVJNa+SdTg2bNjAwYMHsSwrKwC3YcOGkvY7kcwdWKpx+UoxFBwA0Vr3KaU2AL8BbAOGgV7g74Hvaa1nR66OKLrTRw5PqV3MXGqZS3iwP5nt8RIfnu5K364Mw6ntsXEzi9pXY7rdePx+vHV1mC73jPs/8vRuLCvOyEA/ViKO6XLjra/jyNO7az4AkqrzUW27wMgcLYSoVtqyRwuOWmMCHvb031TrhI01FMdOBjaUUpjz/VhXw07wIylyvIfI8Z5JH0/5p/K94PTIXF291qxZQ3d3d9YHPaUUa9asqeCoRKkdPnw4/TdP7QSTai91ACT1+JXaBSbXVrPVltURj8fp7+9nYGAg6/dMTGmm11rHgG8nf4QAIB6NTKldTF8sEiYyNMS1Dy7Qdegl3n31ENHhofTtgZZW2jdsYuX6e6lvDuLx+fH4/VnbMxfDtYvvExkaRBkGhmFiWwlGQiHsRHVNmqWy8TOPVDzgkYvM0UKIStB2ZnDDnlEWR/oxtcYeSTiZGskARyrQkbpsj0yhrodLYTZ4MBs8GI2enJeV24CvTXmoUyZzdXU6d+7cuGUwSinOnTtXuUGJkotGo1l/89TlctXh2Lp1a8kDHqklLGO3m62GrA6tNSMjI+nAxthgx0jGjpXFUvpQtxBiRlLLXEb6+zn7xlG6Dr3E5XdPpW9XhsHSW25ndccWFq9ag9vvL3ldDysRd/pWRvq3xk63CyGEqC1jC47ONIvDjlnJZSjxrCUpmZeZwra0RsDtBDSSwQyz0Y3R4MVsdNqV3yW1HMSELly4MK54o23bXLhwoUIjEuWQCnplzg9jr88m1biExbKscRkcqcsDAwMFbTXtcrlobGykqamJxsbGGY1nwgCIUuoqU1gZqbWWRXJCFElqmUvP++f4RedLnD5yiMjQYPr2+uYW2jdsov2ee2mcN3/GdT2mwjBdoJTz5je5zSBKjdsdRZSWzNFCiGLROiNjI1VwdJrbxmYWFs3M4MgMbuhI4RmDymNgNo4GN4wGD2ZjxuUGN8rMX+i00mSunh3ypf5X25IAUVwul4tYLDYuQOByVf97Wtu2x2V1VOL5qrUmEonkDXIMDQ1N/iCA3++nqakpHeTIvFxXV1e0oNRkf9m/pdyloYSY42KRMMOhEGdee5VThw6Oz/a4+TZWdWxhyZpb8QUCzta17pnX9ZiKeUuvp/v8GWIjI2jbRhkGnro65i29vqzjEDJHCyEKN+FSFauwbQu1drabzVqSMpAZ6IhjD8UKn5kMMAKprI3MDI7R4IbhK/yDSPRMP8NHPsQaiGI2eqm/+zq8N4zuSqeUAkOBqVCGc9n5jfO7NGSuFqJKLVq0iMuXL6eDIEopPB4PCxcurPTQsoyt15FIJMq63axt2wwNDeVcptLf3z9uN5tcDMOgoaFhXJAj9dtdps8zE76iaK2/VpZRCDHHadsmOjLC1fNneOflF3n31c482R4dBBcsxFNXh9vrq1h63tKbb+XiO2+hlMJwe9C2RWwkzNKbb63IeOYqmaOFEGONW6qSGfAoYKlKurDoBLU3dLzwN93KZ45ma+SovWHUu2ceeFAKpSBytp+BFy44wY06N1Y4wcCBCwTr3fjXtDjBjgq8bspcPTsYhpHzA6VhVG92G+UoiwAAIABJREFUkZi5jo4O9u3bRyAQwO12E4/HsW2bjo6Oio0pV72OcgQ7YrFY3locg4ODBY3B6/WOC2ykLgcCgar491T9uT2i+hkG5PoHUQVP8GpnJeKM9Pfz7pFDnPr5QS51vZO+TSnFkltuZ9XGzVx/25346gNlW+IymQtvn6S+OUh0eMTZBcbtwVtfx4W3T7Kx0oMTQogaNpOlKlprdDgxfklKKtAxGMMenkJhUVNlL0UZd9mNck//NSudrTE2SyOrTaUDKOGfvAtaowcT2JaNMg2U32S48xJ1t86b9jjE3LB06VLOnz+fs13Urvb2dgA6OzsJhUIEg0E6OjrS7aWktc6q05EKepSqXofWmuHh4bxBjnA4POljKKUIBAI5AxyNjY34fMXdeKEUphQAUUptBL4AtAPjzk5rvb5I4xKzSb5oYBnTsmabeCRC9/kzvPXi85x+tZPw4ED6trpgM6s2bGLVxk00L1pSkSUuk+nvvjJuO13T5aa/+0qFRiRA5mghasV0t43VcQtrYHztjczLUyosWu9OLkVxYyYLimYuUZluYdGpBjYKFe8ewR6Jpx9H2zZ60CI+hXMuB5mrq5NSCpfLlVWQ0eWS4rlzQXt7e8kDHplBjlLW60gkEuniormWqhTSp9vtHpfFkfrd0NCAaVb+y9iZKDgAopS6D9gL7Ac2AfsAP3AvcBF4sRQDFKJWaNtmZHCAd1/5Oe+8/CKXTr2dvk0pxZKbb2NVx2ZWrL0bf30Al9dbtS+6Hr+faxffd96QA3YiwUAsSuuSZRUe2dwlc7QQs8d0to3VtsYezrNjysA0Cou6DWcZSlYx0YzaGwE3yjW1TM68gQ1TOctUphnYKJRO2KAYfe1UCq20014lZK6uXqFQiHnz5o3bDSQUClVwVKIcurq6ipYBkmvLWcuyiraEJVVwNF8tjuHh4YIep66uLmcWR1NTE35/6XaSrAZTyQD5E+CbwFeAOPB/aa1fV0pdDzwDHCj+8ISY/axEgqvvn+PE88/w7uGfZ2d7NAVp37CJNZu30rp4KR6fHzULlg7FwuF08CO1C4y2bWIFpM6JkpE5WogqkrlEZTSbI3cWx2hh0QlqbwxOobCoShYWTS5DMRq9ydob7nTtDeU1C36Dm7NwqGL0uiptYKNgpoK4cv7/KpL/v5IBmOohc3WVCgaD9PT0EIvFsCwL0zTxeDzMmyfLp2pZV1cXe/bsIRqNpgt97tmzh507d04aBCnVlrOWZaULjuZarhKPxyd9DMMw8tbiaGxsLFvB0Wo0lQDIzcD/Cdg4Lyn1AFrr80qprwFfB75X7AEKMVtFhofoeuXnvP3i83xw6u3Rb/SUYsmaW1lz70e54a71+Bsaxi0nqXbDoV4nUKP16F7pSjEc6q300OYymaOFKDOdqsGRuVQlFeTIeAOsLdvZFnaC2hs6NsXCopnZGmNqbxRaWDQrsKGyMzaylqTMkm8CPQvqifWMQMRGJ2uA4DPwzKur9NAyyVxdpZYvX8758+fT/3YtyyIej7Nu3boKj0yU0v79+wmHw05hf8NAa004HGb//v1ZAZBiL2GJRqN5l6kMDg4WFETx+Xw5MzhSBUdny9ydi1Iq/TcxDCN9OfV7JqYSAIkAhtZaK6UuAzcCLyVvGwCWzGgkQtSYXV/+XwkP9KevO9ke93LzR7cxb8ky3N7qLxI0EcMws7JVtNR8qTSZo4UostFlKaOFRlPBjtRSlXRh0XRgIz6u9oY9PPm3dWmmGrclrBPYGK3DMVlh0XEZG2pMYKNaMjaKLLBlCaGn3oMmF8ptOLvVWJrAlqqa/mSurlLvvPNO3vatW7eWdzCibHp6epx5XGcHrq9evcrw8HA60DHVJSxaa4aGhvIWHI1EIpM+hlIqvW1sKnMjM9Dh9XqnfL6VlCugkS/AUcrdYqYSAHkTWAU8h7Nu8Y+UUh8AMZx0vhPFH54Qs1d4oB+UYvHqW7h588dYuX4jvvrArFjiMpnmhYudGiCJ0Tf1yjCkBkhlyRwtxBRpnVGLI0/BUR23s7M2xl4ejEFiCoVF61zja29kXDbq8hddzKqhkatgqMGsytgoNv/qFgCGDl4k0RfB1ewjsGVJur1KyFxdpVIfhDNprenp6anQiESp2baNbds5sy1SmSATSSQSeZepDAwMFBQ0cbvdeWtxBAKBqi44mitwkSuQkdlWDaYSAPkGsCJ5+d8DT+OsVQSnaNOvFHFcQsx6d3ziU9z6sfuYv+z6WbfEZTLt93TQ+X72VnHa1rTfU7k904XM0UJMRaI3gp2wsYfG75RiZyxVmXJh0VRAo7HwwqKTBzaSy1Oq5M1jNfOvbqm2gMdYMldXqXzLGUqxU4cor8zCpJlLWWzbxjTNrJ1/UkzTTAdB8gU5RkZGCuq/vr4+544qTU1N+Hy+qpnb82Vo5ApqlDJDo9QKDoBorfdmXP5AKXUXcBNwHXBYaz2F/E4hZi8rHqfrlZ9z4vlnJzxu+xd+u0wjKr8Lb58k0NpCdHgEKxHHdLnx1tdx4e2TbKz04OYomaPFXJa74OjEWRndT7yJPRRzKjEUQoERcE9Ye2NsYVHJ2BBjyVxdvZRSOTMB5N/n7JIr0DFRECtfAMSyLJ588smCCo6appl329jGxkZcrqnkHBRPvsDFRFkbc8FUtsH9baBBa/1fk023A/8CLATeUErt1FpfLOBxluIUd7oO523Hk1rrbyqlWoAfAsuBc8C/0lr3Kecv8U3gAWAEeFRr/XrysT6PU0gK4D9qrb+bbL8L+A7OtmJ7gd9LrrXM2Ueh/w/E3Ba6cpk3nt3LOy+9wEj/3N4Srb/7CrZlk4hF0baNtm3cPh/93VcqPbQ5S+ZoUctyLVXRsQSJUAw7FCUxEM25NexE7DG3pwqLZgY2supwBEYLi+YPbDAri4eK8pG5unrlKzo50x09RGlorccVJE0kEjn/XpFIJG/B0Wg0mvfxM4Mffr8/524qTU1N1NfXl22+nygrI9dlMd5UwlFfAv4q4/pfA5eAP8TZyuvPgV8v4HESwB8kt/xqAF5TSj0HPArs11r/uVLqq8BXk4+7A1iZ/LkH+BZwT3Ly/WNgHU4V7deUUk8lJ+BvAV8EDuNM2Pfj7LP+1Tx9CJGTbVu8+8ohju/fx4WTx7Mm1cWrb+GDX7xVwdFV1kho9L2Otm1GQn00zl9QwRHNeTJHi1nNCW44GRzO0pQ4ViiKFYpg9Y+vvWEPzeyL8ob7lmXX3vCYuQMbplM0VJaizA7hX/RWew0QmaurlGEYOWs2yIfIyptsB5bU9rVjl6lMFuSYiMvl4r777ksHOzweTzFPKe38+fO8/vrrDA4O0tjYyPr167npppvKXhi0Erq6uujs7CQUChEMBuno6Jh06+FimEoAZBlwCkApNR+4F9imtT6glIoBf1PIg2itLwOXk5cHlVLvAIuBncDW5GHfxdkH/SvJ9u9p55PnYaVUUCm1MHnsc1rr3uSYngPuV0odABq11oeS7d8DPo0zYefrQ4gsA1e7eePZvbx9cD/DGR/0/Q2NrLr3o9yx7X7mLbue/+ezv1TBUVbOwNXcmR752kVZyBwtqpq2M7I3IgkSoQhWKEoiFHUCHAPR0dob0yksmqP2Rv/TZ/Lep+HexaNZGhLYqAnhX/Q6u8CYCuV3kRiMOdehmoIgMldXKdM0cwZAqrkI5Vxw7dq1dDZGrgyO1LaxhRQc9Xg845anHDhwIOexiUSCG2+8ccrjLbSOhlKK06dP8/LLL2MYBnV1dYTDYV544QV8Pl9ZAgGV1NXVxb59+zAMA5/Px+DgIPv27QMo+blPJQASBVKhr4/hpM+ltu3qBYJT7VwptRxYC7wCLEhO5mitLyul2pKHLQYuZNztYrJtovaLOdqZoI+iOHvsKEee3k1/9xWa2hZw94MPsWKt7B0+W9i2xXtHX+XN5/by/ok3xmV73Prx+1i1cRNuz+zevlbULJmjRUWllqnYcRt7IEaiL4LV5wQ5UgEOazCONRhDh8evt84nXVi0wY3Z6B293OR1foJeDLc5fvmJoSYMgBi+yqzJFqUzdPAidsKCIRtt2SjTAJ/B0MGL1RQAkbm6SkkR1PKxbTsrq2Mi//iP/8jAwEDBBUcDgUDOHVVS28aODXTnC4CkKKUm3dlkbH2NQh06dAjDMNLZJR6Ph1gsRmdnZ80HQDo7Oyt27lN59X8V+B2l1EXg3wA/1VqnZoQbcNL3CqaUCgA/Ab6stR6Y4MmS6wY9jfapjO2LOCl/LFtW2LaeZ48dZf+uJzDdLnyBAMOhXvbveoJtjz0uQZAqN3Cth+PP7eXkgZ8x3NebbvcFGlizeSt33LeD1sWyvauoejJHi5LS2ik0ao3EsfqiTgZHXxSrP/kzkFyiMhQHu8A/aUZh0dHaG05Qw2zy4gp6UXUmhmk43+obznKU9DIVITLErgw7wbXkF8HasiBhEbOGKzuwbDJXV6l8GQSFZBaI3FK7r6QCHdFolL6+Pvr6+rIyOSby4YcfZl13uVw5d1NpbGykoaGhoIKjhRb9bGlpKemyk1AohM+X/cWq2+0mFKr9WoOVPPepBED+AHgKZ3/yC8BjGbd9Fvh5oQ+klHLjTNb/Q2u9O9l8RSm1MBlJXgh0J9svAksz7r4E58XhIqPpd6n2A8n2JTmOn6iPLFrrJ4EnAdatW1fQZH/k6d2Ybhdur/OHdH5HOPL0bgmAVCHbtjj7+lHeeG4v5998fVy2x23bPsmqjZtwuUuz3m/WUwpyFQWT9PFKkjlazIjWGh2znCUpoagT3AhFSPRHsVMZHAMxdKzwDwPKa2bvmNLkxWz04AomMzcavRhuY/zuKEJMR8wev6uPnWyvHjJXi5qUSCRIJBIMDw/T29tLb28vfX19WTU5hoaGpvy4d999d1awo66uLmfgYqJlJ7myNlJ8Ph+RSGTc4/l8vpLX3AgGgwwODmbVF4nH4wSDU04Em3Uqee5T2Qb3beAmpVQr0KuzS+z+IfBh7ntmS1ah/jbwjtb6LzJuegr4PE7xp88DezLaf1cp9QOcok39yQn3GeA/K6Wak8d9AvgjrXWvUmpQKbUBJxXwN3EKTE3Ux4z1d1/BFwhktbk8XtkVo8oM9V7jzZ/9lJMvPMtQ77V0uy/QwJpNW7nzk5+iZdGSCR5BACxZcysX3z6Rs11UhszRYjK2bWMPxp2gRl8qwJGRwTEYwx6OF/4dr6EwG9wYqayNJiewYSSXpbiafRh+lwQ2RNlkbX2sSD+XJ9sSuZxkrq5eSrbBnVSqFkdfX186yNHb25sOcvT39xOLTbwDFzjBioaGhnT2xokT499TpmzatCnvtq2pyzOp09LU1JQzANLU1DTtxyxUR0cH+/btIxaL4Xa7icfj2LZNR0dHyfuutEqe+5QXwGqtr+Voy/+sHe9e4DeAE0qpN5Jt/x5nEv2RUuoLwPvAryZv24uzZddpnHWSv5Xss1cp9afAkeRxf5Iq4AT8NqPbdu1L/jBBHzPW1LaA4VBvOgMEIBGL0tQmu2JUmm1bnHvjdd54di/n3nwNnZHKuHjVzdy+/X5WdWzGdLkrOMrZJTI0OKV2UT4yR89ddiyB1RtN1t5IFRfNXJ4SnVJhUeV3pYuKpmptOEEOH2azF7PBg3IZst2rqB6pL2s1o4s4VEZ7FZG5uvrINri5vfDCC/T19REKhaZUcNTr9Y5bqhIMBgkGgzQ2NuJyudJBjIkCIKUOROQKfkzUXkypWheV2Aml0ip57mWvAKa1fpnc6woBtuU4XgO/k+exdgG7crQfBcZ9FZ18sRnXRzHc/eBD7N/1BBDB5fGSiEWx4gnufvChUnQnCjDU18vxn/2UEy88y9C1nnT7aLbHL9GyaPEEjyDyuXbx/Sm1i9mjVufo2U7b2gli9EUyAhyRrN1T7JHCC4viMjKCG550vQ0zGdxwBX0orylZG2JWcbX6SVwdcQrhpjJAtMbV6q/00IpO5moxE7ZtMzAwwLVr17h2bVwsLsuLL76Ys10pRSAQSGdxpIIbzc3NNDc3U1dXl7X8ZKoFQsslXw2SyWqTFEt7e/ucCHjkUqlzlxLoRbJi7Tq2Pfa47AJTYdq2OXf8GG8888+cfSM722PRqpu5874drNywCZdbsj1mQueJ/OdrF0JMzI4mSFxzdk1JpOpvpLI3+pPbwk6lsGi92wlsNI4WEzWanWUpZrMXo95d8rXNQpRb044VXPv+O07Nj1QGiMegaceKSg9NiLKLxWL09vbS09OTLjwaCoXSmRyF7m7T2to6LrjR0tJCc3Mzbre7agMbU5V5DnM966fWSQCkiFasXScBjwoZDvVxfP8znHj+GQZ7rqbbffUB1mz5GHd+QrI9hBCVoS07GdTICG6MWZ6io4Vvs5gqLJoqKGo2+5I1N7yYzT5n5xRTghtibjLcJrYF2DYYhrNFshA1JrWN7MjICNeuXUsXHE0FOEKhEMPDhe1+VF9fP+GxX/rSl4o17KqUqv0yNuhRC0EdkZsEQMSspW2b8yfe4I1n/4Uzrx9F26MfIBatWsMd9+2g/Z5NuDyyk4sQojS01ljDcazkspR0gdFU5kZ/dBqFRUeXpZhNToDDlQpytPgwfPLSLUQuQwcvovwu3E3edJsdsxg6eBH/6pYKjkyImTl+/HhWcCO1hWw8Hp/0voZhjFui0tLSQmtrK62trXg8Hr72ta+V/iSqVGNjY86tVxsbGyswGlEO8i5KzDqpbI+Tzz/LQM/ozmve+gA3b/k4d9y3g9bFSyd4BCGEKIyO2yR6I8nARrL2RsbSFHswho4XvvTLqHM5u6Y0eXGld0tJ1t5o8TmFRaXuhhDTkuiLoBUkrsbQlo0yDVTARaKv9MUMhchHa+3swpX8GXs9HA7T19c34WPs3r17wtt9Ph+NjY1Zy1RaW1vTS1VkyWN++XatKWQ3GzE7SQBEzAratjl/8k3efOZfeO/1I9nZHu3JbI8Nku0hhJie4devOMtSkktTEv0zKCyaqr2RsSzFbPbhbvaiJB1fiJJRXhdW97BTBNVQaNtGh6K42uorPTQxCxS6DW4qgDHZ79Rly7IYGhpKZ22M/V3IbiNKqfS2salAR0tLSzqTo76+fkZbwc5lIyMjU2oXs58EQERVG+kPceL5Zzm+/xkGrl5Jt3vr6lmz5ePced8OWpcsq+AIhRDVSFsaOxx3lqOEIlih6ITH9/2oa9LHNALuMVvCJmtuNHud7I16t6wZFqKSUh9edfI/eky7EHmkghW5aK3p7+/PCmqMlUgksoIaYwMdhWwbO5Hf//3fx+v1YpqmBDqEmCEJgIiqo7Xm/ZNvOrU9XnsVO6NK9cKVq51sj42bcHu8EzyKKCWX10siOv4DpcsrfxNRXnY0wdDhS+l6G6miotMqLJpVe8OLmVya4mpxAh6GS950ClHNdMzCCHrRQ4msJTA6VvhcIGrD2GUmuZafpApfFhKciMVihMPhvEGOQrMF6uvr01kcmdkcwWCQv/u7v8t7v4aGhoLPXQgxMQmAFNHZY0dlG9wZGBno58Tzz3Bi/zP0d49me3jq6rh508e44xMPMG/p9RUcoUhZ/8sP0/mP3ye7sqNi/S8/XKkhiTkq0RMh9D/fm/ggA4yAB3sg/3reRV/bKNkbQsxyrmYf8Wvh7EZL42r1V2ZAomjGBiwmW3Yy04yLsZ588smCCo6appkV3GhqakpfbmxsxOv14nK50pkcqR95/RGifCQAUiRnjx1l/64nMN0ufIEAw6Fe9u96gm2PPS5BkAlorXn/reNObY/XXhmT7bGKO+57QLI9qtDGzzwCwGt79xALh/H4/dz1wM50uxDlpPwuJ3sjVX+jKXNbWCebw3CbXPzqS/kfQ958CjHruW9oInq2Px2b15aFjlu4776usgMTWfIFMCYKbuRbnjJVkUgkby2OiWQGP/x+f87gRlNTE/X19SilUEphmiYulysd8HC5XPJaI0QVkABIkRx5ejem24Xb6wNI/o5w5OndEgDJYWSgn5MvPMfx/c/Qf+Vyut3jr2PNpq3c+YkHmLdseeUGKCa18TOPSMBDVJxnYT2L/o97wFCye4oQc1zk5LXxW07rZPt2ySCtJMuy6O3tLWowIxfbticsOBrNsXy3EDt27EgHOzxjCu4rpcYFOiSrQxSqq6uLzs5OQqEQwWCQjo4O2tvbKz2smiYBkCLp776CMhSD1z7ASsQxXW7qmpqylnLMdVprLrx1gjeeTWZ7JEZ3V7juxpXcft8DrO7YnA4iCSHEpAyFcsn2fkIISHQPT6ldlM9UlqWcO3eOY8eOMTAwQGNjI2vXrmX58uXp2+PxeM7gxsDAQMEFRz0ez7haHAcOHMh5rFKKG2+8ESC9ZGVssEOI6ejq6mL37t3pnYBCoRAffvghDz30kARBSkgCIEXi9fu59sEFlGFgGCa2lWCw5yqti5dWemgVFx4c4Pj+Zzj5/LOExmR7rL73o9z5yU8xX7I9hBBCCDETqcQCNaZNNoGZNc6dO8eLL76IUgrDMOjr6+PZZ59l/vz5WJbFwMBAwQVHA4HAuKUqqd8+n29chka+AIjWmqamJkzTxDAk4C6KZ+/eveO2QY5EIuzdu1cCICUkAZAi0RkXdMbWa3P9Nfepv/gzzrz2ClZGtkfbihu5874HWL3po5LtIYQQQojiUMrZ8nbsmy9ZilB1UsGMsRkcFy5cIJHxnjHlgw8+GNfmcrnyFhxtaGjA5SrsY04qk2Mibre7sBMTYgpCodCU2kVxSACkSGLhMA3z5jPS35+1BCYWDk9+5xr27is/B8Dt87O6YzN3fvKXaFt+Q4VHJYQQQohaYzR6sEPjazwYjZ4cR4tyGhkZ4fnnn09vHzs0NFTQ/VLFRAHWrl2bFeyoq6ubUp0NwzCylq1IYVIBzvMi17IpyfapXRIAKZKmtgUMh3ppWbQ43RaPRqgPtlRwVJXXtvxGbr/vfm7e9DHcPsn2EEIIIURp6ETu2g/52kX5DA0N8fbbb49rNwyDhoaGdPbG+fPnSSQSeL3edCHReDxOfX0999xzT8H95arTIbU6RC75asYUeytlUT0kAFIkdz/4EPt3PQFEcHm8JGJRrHiCux98qNJDK5mR/n6OP//MhMf8xn/5ZplGI4QQQoi5TA/Fp9QuysftdnPTTTeNq8URCASyvmk/d+4cBw8eTO8UE4/HsW2btWvX5nxc2W5WCDFVEgApkhVr17Htscc58vRu+ruv0NS2gLsffKjmtsC1bZv3T77B8Z/9lDOvH8GKy5sKIYQQQgiRX3NzM/fff/+kx6V2e8m1C0yu5SuS1SFmM9M0sSwrZ7soHQmAFNGKtetqLuCRMtTXy8kXnuPtg/vpu3wp3e72eolPc091IYQQQgghMt1www2sXLly3DKWUmd1SC2IucntdhPP8YVuOQrfGoaRMwAiz7nSkgCIyMtKJLhw8jjH9/+UM8eysz3mLVvObds+yS1bPs7f/NZnKzhKIYQQQggwgt7cRVCD3gqMRkwmtXxlbGZHpb79zhdgkeU0tW316tWcOHEiZ3up5Qp+TNQuikMCICKL1pqhaz2cPLifdw6+QN/l0W3HXB4v7fd0cMcnP8WilaWfFIQQQgghCtX86Zu49v13IGY7W+EqwGPQ/OmbKj20OU8phcfjGRfwqKbgwrx587h69SpKKZRSaK3RWjNv3rxKD02U0ODgIF6vl2hGRrvX62VwcLCCoxKlJAEQAUA8GuXC28c5+cJz42p7tC69nts+dh+3bt2Otz5QwVEKIYQQQuTmX91C66+tYejgRRJ9EVzNPgJbluBfPbd35KsGpmnS2NhY6WFMaNu2bezZs4doNIpt2xiGgc/nY9u2bZUemiihq1evEo/H0wE5rTXxeJyrV6+WvG/TNHMuu5IaIKUlAZAiOnvs6KwqgmolEgxe6+Gdl17gFz9/kd5LF9O3uTxebrr7Hu647wGWrLm1gqMUQgghhBBzRVdXF52dnYRCIYLBIB0dHbS3t5e83/b2dnbu3FmRvkXlpJabpOpuKKWwLKssy1DcbjeJRCK961Gq/3LUH5nLJABSJGePHWX/ricw3S58gQDDoV7273qCbY89XlVBEK010ZERPvjFW7z14n7OHjtCIhZL396yeCm3bt3OLVvvo67KI/VCCCGEECnhX/QSeuo9MBXK7yIxGHOug2SBzBJdXV3s27cvnX0xODjIvn37AMoWBJGAx9xiGAZKKWzbTmeAKKXKUoi0ra2Nnp4eYrEYlmVhmiYej0eWXZWYBECK5MjTuzHdLtxeH0Dyd4QjT++uigBIIhZjqLeHt18+wKmfHxyT7eHhhrvu4Y7t97Nkza0YknYlhBBCiFlm6OBFMBWGx3kfozwmdsxi6OBFCYDMEp2dnRiGgcfjAcDj8RCLxejs7CxLYKJS2Seictra2rhy5QqRSCQd/PD5fLS1tZW8746ODvbt24fX603vRmPbNh0dHSXvey6ryB47SqldSqlupdTJjLYWpdRzSql3k7+bk+1KKfVXSqnTSqnjSqmPZNzn88nj31VKfT6j/S6l1Inkff5KJSss5eujGPq7r+DyZFcZd3m89HdfKVYXU2ZbFuGhQU4ffYV9f/sXfPfffolD//gP6eBHy6IlbPrcb/KFv/o7HvzyV1h26x0S/BBC1OQcLYSofYm+CNqySVwNE/9wmMTVsHO9L1LpoZVELc7VoVBoXPq/2+0mFAoVq4u8Utkng4ODWdknXV1dJe9bVM7y5cuJRqPpXYmUUkSjUZYvX17yvtvb29mxYwcNDQ1EIhEaGhrYsWOHBN1KrFKbDH8HuH9M21eB/VrrlcD+5HWAHcDK5M8XgW+BM/kCfwzcA6wH/jhjAv5W8tjU/e6fpI8Za2pbQCKWvfVaIhalqW1BsbooiNaaWHiEa5cucPiffsQP//gr7Plvf0rX4ZdJxKKYbjcr7+ngoT/6Or/xX/+ae37lXxFobi3Ws/I9AAAgAElEQVTrGIUQVe871NgcLYSofcpjYoeiaMsGBdqysUNRlKdmv9z5DjU2VweDQeIZhfgB4vE4wWCwWF3klZl9ktq1xjAMOjs7S963qJxz585RV1eHy+UsjHC5XNTV1XHu3Lmy9N/e3s6jjz7Kl7/8ZR599FEJfpRBRZbAaK0PKqWWj2neCWxNXv4ucAD4SrL9e9qpDnNYKRVUSi1MHvuc1roXQCn1HHC/UuoA0Ki1PpRs/x7waWDfBH3M2N0PPsT+XU8AEVweL4lYFCue4O4HHyrGw08qHosSGxnh0ru/4Bcvv8iZ149kBWSaFy5mzaat3PzRbTS2zkOVYV2bEGJ2qsU5WggxB6S2VFWpyzq5HW71bLVaTLU4V6eWBMRisbIvCQiFQsTjcXp7e9NLIerq6spSDFNUTigUIhAIZG3JrLUuS9aRqIxqqgGyQGt9GUBrfVkplVp4tRi4kHHcxWTbRO0Xc7RP1EcWpdQXcSLeLFu2rKDBr1i7jm2PPV7WXWCsRIJYeIThUC/vvnKIU4de4trF99O3m243K+5cxy1bt7Hsljvw+P0lG4sQoubN6jlaCFH7dDSBEfSihxJoy0aZBqrRhY4mKj20cprVc3Xq2+9K1eEYHh5OX9ZaMzw8XJbsE1E5wWCQwcHBdN0ZKF/WkaiMagqA5JMrbK+n0V4wrfWTwJMA69atK/i+K9auK3nBU23bxCJhoiMjXDlzmlOdL3Hm9VeJR0fXtwavW8Tqe7dw8+aP0zi/DdM1G/7MQohZatbM0UKI2uZq9pEYjGHOH/3Cx45ZuBo8E9xrzpg1c3WldmLJDH4U0i5qQ0dHB3v27KG/vx/btjEMA6/Xyyc/+clKD02USDV9Mr6ilFqYjCQvBLqT7ReBpRnHLQEuJdu3jmk/kGxfkuP4ifqoevFohFg4zHColzOvH+VU50F6LpxP32663Sy/4y5u3vwxlt12B15/nSxzEUIUk8zRQoiqFtiyhNBT72HHLJTbQMdtsDSBLUsmv3PtkLl6msbWHpmsXQgxO1XTJ+SngFTl6c8DezLafzNZvXoD0J9Mu3sG+IRSqjlZrOkTwDPJ2waVUhuS1ap/c8xj5eqjKlmJBOHBAfq7P+Tc8Td44bt/xw/+w1f4+Q//ezr4EVywkHt+5bP8xp99k0/9mz+kfcO9+OoDEvwQQhSbzNFCiKrmX91C8JdvxNXgQYcTuBo8BH/5xrm2Ba7M1UJMQWdnJ0opDMPI+i3Fb2tXRTJAlFLfx4k2z1NKXcSpPv3nwI+UUl8A3gd+NXn4XuAB4DQwAvwWgNa6Vyn1p8CR5HF/kirgBPw2TmVsP06xpn3J9nx9VI3MJS7hwUHOHjvCqUMv0fP+ufQxpsvF8jvXsbpjC0tvvR1/oEG2rxVCFI3M0UKI2cq/umXOBDxkrhZi5rq7u4lGnY0jlFJYlkU4HKa7uyYSm0QOldoF5tfy3LQtx7Ea+J08j7ML2JWj/Shwa472a7n6qAbxSIRoeIR4JMy1Dy5yqvMg7x19Jau2R9OChazauIlVHZtpmn8dHr8/q2KxEEIUg8zRQghR/WSuFrXCMAxs287ZXmq2baO1xkx+mZwKguQaj6gN1VQDZM6xEnGiIyPEwk7Gx7k3jnLq0EtcPX82fYzpcnH9HR9xsj1uuR1ffQCXR4p5CSGEEEIIIWY/n8/HyMhIzvZSSwU+bNtGKYUTKxxtF7VHAiBlZtsWsXCYWHiERCxO76UPOHXoIO8dPUw8kpHt0baAVRu3sHLDvTTNb8NbX49hyD9EIYQQQgghRO2IxWJTai+m+fPn09vbSyQSwbIsTNPE5/PR0jI3ltLNRRIAKQOttbOLy8gI8WiEeDTG2TecnVwysz0M08XyO9ayauMWFq+5GV99gyxzqXZKgc6xs5v8zYQQQgghhJiU1hrDMLKyLizLSmdjlFJHRwf79u2joaEBt9tNPB7Htm06OjpK3reoDAmAlFAiFiMWdpa42LZN3+UPOHXoJd47+gqx8GiaV+P8BazauJmV6zfSOL8Nb129LHOZJZbefBsX3jqes10IIUSFKSDX+2eJUQshxshc/jC2XZTWvHnzuHLlyri6GwsWLCh53+3t7Vy6dInDhw8TjUbxer1s2LCB9vb2kvctKkMCIEV09thRXn3qJ/Rf+ZBASyu3fmw71924inNvvsapzpfoPvde+ljDNLn+9o+wqmMzi9rX4AsE8NbVyTKXWWZkoH9K7UIIIcrHaPJih6I524UQQji8Xm96J5Sx7eWQr9ZHOWqAdHV18eabb1JfX08wGCQej/Pmm2+yaNEiCYLUKAmAFIG2bd59tZMD3/s2hmng9vsYvHaVA9/9e7TWJGKjE0rDvDZWbdzEyvUdBFpa8QUCeHz+Co5ezMS1C+en1C6EEKJ8dNyaUrsQYu7Kt9yiHMswKq2SNTgALly4MKX2Yurs7MQwDDzJ7HuPx0MsFqOzs1MCIDVKAiAzEI9G0gVNjzz9TyhDYcUTDIdCWUEPJ9tjLe0bN7Popna89QG89QFcbncFRy+EEELUOEuDCSpjK0Vt2067EEKIqpBa+pK53EhrXZataEOh0LhME7fbTSgUKnnfojIkADJFmVvX2pbzDVLoymV6LpzHisXQevQfqmG6MD0eHv6jr1MfbMZbXy/LXIQQQogyUS4DHUsW0ksVrdZOuxBCiOpgGEbOYIdhlH6uDgaDDA4OpjNAAOLxOMFgsOR9i8qQAEgBxm5dC5CIxzl//HVOdR7kypnTWcd7/HX46gOgoL65hfnXL5dlLjXKcHuw4+PTAw23FLEVQohKc7fVEb8WRocttGWjTANVb+JulddkIYRIqXQB2FtuuYUTJ06MG8Mtt9xS8r5Tu8DEYjHZBWaOkADIJGwrQf+VD9M7nfZ3f8ipzoOcPnKY6Mhw+jh/QyNWIoG3vg63z4+dSGBbNhsf+pwEP2qYyrm9QP52IYQQ5RPYsoTQU++hmkyU20DHneUvgS1LKj00IUSVqaurY2RkJGd7rcu31KQcS1AAHn74YQDeeustbNvGMAxuueWWdHsppep8dHZ2EgqFCAaDdHR0SP2PGiYBkEloWyezPY5xqvMlPnyvK32bMgyuv+1Op7bHytVc6nqHkwd+xuC1HoILruPuBx9ixdp1FRy9KAfD5cpa1mTbUlxPCCGqgX91CwBDBy+S6IvgavYR2LIk3S6EECnr16/nwIEDOdtF6T388MNlCXjk0t7eLgGPOUQCIJMYDvXxw699hejwaLZHoGUeqzZu4qb1HdQ1NuFyu/HWB7j1Y/dx28c/UcHRinJrWbiYax9cQGsbpQynBozWtCySbxeFEKIa+Fe3SMBDCDGpc+fO4ff7iUQiaK1RSuHz+Th37lylh1ZyqaUfudqFqDUSAJlEeHCA6PAwyjBYdusdrNq4hUXtq1GGgcfnwxsI4PY4e2SfPXaUI0/vpr/7Ck1tCyQDZA7Y/Mij/PSJbxIdGcGyEhimC19DgM2PPFrpoQkhhBBCiAJ1d3cTDofT17XWhMNhuru7y9J/JetwrF69mhMnTuRsF6LWSABkEobp4iMP7GTl+nupa2py9omuc4qcGubosoezx46yf9cTmG4XvkCA4VAv+3c9wbbHHpcgSA1bsXYd9z/+exL4EkIIIYSYxSKRyJTai83lcuXMwnC5Sv9xbXBwEK/XSywWS2e/eDweBgcHS963EOUmAZBJNC9axB33PZBc5lKPx1+XMxJ75OndmG4Xbq+zj7TzO8KRp3fLh+Eat2LtOvkbCyGEEELMYpUuBGpZuWvI5WsvplAoRHNzc9ZnHK01oVCo5H0LUW4SAJmEYRg0zJuXXuaST3/3FXyBQFaby+Olv/tKKYcnhBBCCCGEmOUMwwCcwEMqC0MplW4vpWAwyODgIB6PJ90Wj8cJBoMl71uIciv9v6hZzjBdkwY/AJraFpCIRbPaErEoTW0LSjW06pFvYi7DhC2EEEIIIcRM5Sv4Wa5CoC0tTrFmwzBwuVzpwEeqvZQ6OjqwbTu9BCYWi2HbNh0dHSXvW4hyk0+oRXL3gw9hxRPEo07l6Hg0ghVPcPeDD1V6aCXX8fDnptQuhBCV4L1z3pTahRBCzB333nvvuGXuSinuvffesvS/fft2/H4/Sils20Yphd/vZ/v27SXvu729nR07dtDQ0EAkEqGhoYEdO3bI1rCiJskSmCJZsXYd2x57fE4Ww9z4mUcAeG3vHmLhMB6/n7se2JluF0KIajD/c2u4yjtEj/eADRjgvX0e8z+3ptJDE0IIUWFbt24F4PDhw0SjUbxeLxs2bEi3l1p7ezs7d+6ks7OTUChEMBiko6OjbEGI9vZ2CXiIOUECIEUkxTCFEKK6uefVEfOY6JiF8pi459VVekhCCCGqxNatW8sW8Mjl0qVLfPjhh0SjUSKRCJcuXZKghBBFJgEQMWOHfvwPHPrJD1HKqZkSj0Q49JMfAkgWiBCiaoR+dp6h598HBRgKHbec60Bw+/WVHZwQQog57cCBAxw8eBBw6oDEYrH09UoGZYSoNVIDRMzYa3v3pIMfSqnkb6ddCCGqxfDLH4ACZRhOdX3DAJVsF0IIISro8OHDAJimiWEYmKaZ1S6EKA4JgIgZi4XDKMPMalOGSSwcrtCIhBBiPB2zYEyBO5Ry2oUQQogKikajOYuwRqPRPPcQQkzHnAuAKKXuV0qdUkqdVkp9tdLjqQUevx9tZ3+A0LaFx++v0IiEELNZqeZp5TFB6+xGrZ12IYQQBZP308Xn9XrRY16jtNZ4vd4KjUiI2jSnAiBKKRP4W2AHcDPwa0qpmys7qtnvrgd2ojXYVgKtdfK30y6EEFNRynm6ftNi0KBtG6012rZBJ9uFEEIURN5Pl8aGDRsAsCwL27axLCurXQhRHHMqAAKsB05rrc9orWPADwD5lD5DGz/zCBsf/ixunw/bSuD2+dj48GelAKoQYjpKNk8Ht19P4OPLUG4TbI1ymwQ+vkwKoAohxNTI++kS2Lp1K1u2bMHj8WDbNh6Phy1btkgBVCGKbK7tArMYuJBx/SJwT4XGUlM2fuYRCXgIIYqhpPN0cPv1EvAQQoiZkffTJVLpbXiFmAvmWgaIytGmxx2k1BeVUkeVUkevXr1ahmEJIYRImnSeljlaCCEqSt5PCyFmrbkWALkILM24vgS4NPYgrfWTWut1Wut18+fPL9vghBBCTD5PyxwthBAVJe+nhRCz1lwLgBwBViqlViilPMDngKcqPCYhhBCjZJ4WQojqJvO0EGLWmlM1QLTWCaXU7wLPACawS2v9VoWHJYQQIknmaSGEqG4yTwshZrM5FQAB0FrvBfZWehxCCCFyk3laCCGqm8zTQojZSmk9rmaRyKCUugqcn+Ld5gE9JRjObOh/rvZd6f6l79nT//Vaa1kMXSTTnKNBnrdz8dylb+m7EDJHl8AsfD8t83TlzNVzl//vUzPtuVoCICWglDqqtV43F/ufq31Xun/puzIq3b+YPnnezr1zl76lbzG7zOXnj5z73Dt3+f9evr7nWhFUIYQQQgghhBBCzEESABFCCCGEEEIIIUTNkwBIaTw5h/ufq31Xun/pe272L6ZPnrfSt/QtfYvqNpefP3Lu0vdc6r+sfUsNECGEEEIIIYQQQtQ8yQARQgghhBBCCCFEzZMAiBBCCCGEEEIIIWqeBEBmQCl1v1LqlFLqtFLqqzlu9yqlfpi8/RWl1PIy9v2oUuqqUuqN5M+/LmLfu5RS3Uqpk3luV0qpv0qO7bhS6iNl7HurUqo/47z/QxH7XqqUekEp9Y5S6i2l1O/lOKaU515I/yU5f6WUTyn1qlLqzWTfX89xTEme7wX2XbLne/LxTaXUMaXUP+e4rWT/zsX0zGRuVkr9UbL9lFLqkyXo+/eVUm8n54f9SqnrM26zMp7DT5Wg77z/TpRSn1dKvZv8+XwJ+v7LjH67lFKhjNtmet7Tfk0qwnlP1vf/kuzzuFKqUyl1R8Zt55RSJ5LnfbQEfed9PZjs71WEvv9tRr8nk3/jluRtMz3vGb0Wz/RvLspjps/RGfQ74XO7xH1P+twucf+Tvt8qwxjyvt8qQ98zmptm2HdQKfVjpdQvkn//jWXqd1XGXP2GUmpAKfXlcvSdMYb/Pfl8O6mU+r5SylfyTrXW8jONH8AE3gNuADzAm8DNY47534Ankpc/B/ywjH0/CvxNic59C/AR4GSe2x8A9gEK2AC8Usa+twL/XKLzXgh8JHm5AejK8f+9lOdeSP8lOf/k+QSSl93AK8CGMceU6vleSN8le74nH//3gX/I9f+2VOctP9P+W017bgZuTh7vBVYkH8csct8fA+qSl3878/kCDJX4vHP+OwFagDPJ383Jy83F7HvM8V8CdhXjvJP3n9Zr0kzPu8C+O1KPCewg4zUBOAfMK+F5b80zZ03p7zWdvscc+yDwfBHPe9qvxcX4m8tP6X+K8RydQd8FP7dL0Pekz+0S9z/p+60yjCHv+60y9D2juWmGfX8X+NfJyx4gWIExmMCHwPVl7HMxcBbwJ6//CHi01P1KBsj0rQdOa63PaK1jwA+AnWOO2YnzhAb4MbBNKaXK1HfJaK0PAr0THLIT+J52HAaCSqmFZeq7ZLTWl7XWrycvDwLv4PzDzVTKcy+k/5JIns9Q8qo7+TO2gnJJnu8F9l0ySqklwKeAv89zSKn+nYvpmcncvBP4gdY6qrU+C5xOPl7R+tZav6C1HklePQwsmcLjz6jvCXwSeE5r3au17gOeA+4vYd+/Bnx/Co8/oRm8Js30vCftW2vdmXxsKO7feyavhzN+DzHFvov9957Ja/GM/+aiLCr2PncWvM8sZf/V/n6rJimlGnECb98G0FrHtNahie9VEtuA97TW58vcrwvwK6VcQB1wqdQdSgBk+hYDFzKuX2T8JJU+RmudAPqB1jL1DfBwMvXzx0qppUXot1CFjq9UNibT9/YppW4pRQfKSZlfixMdz1SWc5+gfyjR+SfTEt8AunHeQOY99yI/3wvpG0r3fP8G8O8AO8/tJTtvMS0zmZtn+u93qvf/As631Ck+pdRRpdRhpdSnp9DvVPrO9e+kbOetnCU/K4DnM5pnct4zGV+5X6vG/r018KxS6jWl1BdL1Geu14OynbdSqg4nwPCTjOainfc0Xosr/f5EFGbO/50meZ9Xyn4Leb9VKpO93yq1cszJudwAXAX+3+Tyn79XStWXsf+Uz1HEYHUhtNYfAP838D5wGejXWj9b6n4lADJ9ub7hHRslLeSYUvX9NLBca3078DNGv+0sh1KddyFex0ndugP4a+B/FrsDpVQA583cl7XWA2NvznGXop77JP2X7Py11pbW+k6cbzDXK6VuHTu0XHcrU98leb4rpX4J6NZavzbRYbmGXIz+xbTMZG6e6d+y4PsrpX4dWAf8t4zmZVrrdcAjwDeUUjcWue98/07Kdt44b7B+rPX/z969x8d11nce//zOXHTxRZIl2XHjiNhOjAMU2hAuidkkTVoIlCahgRa2W6CvdpN2XS5L2UC2bWBDu4GW3W0pXtZZoFyWXS7ZkgQaoGmM8TYXSNIUyMU4tpLIchLrYkmWNBrNzDnP/nGO7NF4JI/mohmNv+/Xa6yZZ86c84w0fubMb37P73F+Xlslz7uS/i3b/10z+yXCAMiH8pp3OOcuJJwas9PMLq3yYRd6P1jOMevXgPucc/nfqFfleZf5XqzxemU4o/9Op3lt11QJ51s1UeL5Vq3VekxeSJxw2tVnnHO/CEwDy1b3BsDMksDVwDeW+bhdhNldm4GfA1ZF50c1pQBI+QaB/G+ZN3Fqys6JbaK0ng6qk1Z32mM750adc7PRzf8JvLIKxy1VKb+bmnDOHZ9L33PO3Q0kzKynWvs3swThm9JXnHN/V2STmj730x2/1s8/2u84sJdT04Zr9Xo/7bFr+HrfAVxtZs8QpuBeYWb/q2Cbmj9vWZJKxuZK//+W9Hgz+2Xgj4Gr8163OOeei372E77Of7Gax17k/8myPO/IKd8wVfi8K+nfsrxXmdnLCVO6r3HOjc615z3vIeCbLG261Wkt8n6wnO/Ri/29y37eFbwX1+38RJbkjP07lfDaXhaLnOvVSinnWzVV6zF5EYPAYF62ze2EAZHl9Ebgn51zR5f5uL8MPO2cG3bOZYG/I6ydVVMKgJTvIeB8M9scRc3eDhRWr78LmKsw/lbCImDViGCf9tgFdSeuJpxHuFzuAt5podcSpjM9vxwHNrOz5uovmNmrCV/jo4s/quR9G+H8vCedc/91gc1q9txLOX6tnr+Z9ZpZZ3S9jXDA2l+wWU1e76Ucu1avd+fcTc65Tc65cwn/n+1xzhVGpmv1/1zKU8nYfBfwdgtXidkMnA/8qJrHNrNfBHYTBj+G8tq7zKwlut5DeDL4RJWPvdD/k+8Br4/60AW8Pmqr2rGj47+YsPDkA3ltlT7vUiw0Llf6vE/LzPoIT+h+2zl3IK99lZmtmbseHbuqq04s8n5Q0t+rCsfvAC4D7sxrq/h5V/heXPO/uVTFsrxGG02Jr+1aHr+Uc72aKPF8q2aWY0xeiHPuBeBw9B4JYS2Oar8Pnk5VazUtwQDwWjNrj17/V7IMn1njtT5As3LO5czsDwnfOGOEFe0fN7NbgIedc3cRDmJfNrODhN8uvn0Zj/1eM7sayEXHfnc1jg1gZv+HsLp8j5kNAh8hLJSEc+5/AHcTVmA/CKSA31nGY78V+AMzywEzwNur+GF0B/DbwE8tnB8J8B+Bvrzj1+y5l3j8Wj3/jcAXzSxGeBL9defct5fj9V7isWv2ei9mmZ63lKGSsTna7uuEJx45YGfBVI1qHPsvgdXAN6LPpgPOuauBC4DdZhYQvs4/7pwr+QSokvcF59wxM/sY4YcOgFsKpixU49gQnmB9tWBMquh5Q/nvSZU+7xKPfTNhfZn/Hv29c9F0nw3AN6O2OPC/nXPfrfKxF3o/KPr3qvKxAd4C/INzbjrvoRU/byp4L67G31xqb6ExZTmOXey17Zz73HIcmwVe21EG13Ioer61TMeut2qMTZV4D/CVKODXT3U/PyzKwlpNvwLcsFzHnOOc+6GZ3U44ZTMHPArcVuvjmr6oFBEREREREZFmpykwIiIiIiIiItL0FAARERERERERkaanAIiIiIiIiIiIND0FQERERERERESk6SkAIiIiIiIiIiJNTwEQaSpmdrOZHTGzwMy+UOJj9kZLMM3d/qiZjSzhmPMeXwkzu9HMLi/S7qIl4UREVhQz+4KZPVyF/Zwy1prZvzWzp80sZ2Z7l6sv0b6uN7Nri7Q/Y2afrMYxRESgumNXkX2/OTrPPLcW+29EOq8+sykAIk3DzC4C/hPwacK11D9W3x6V5UbC9edFRGQRZnYW8BngTuAy4N8tcxeuB04JgIiIiEjjite7AyJVtD36ucs5d7yuPRERkVo7D4gBn3fO/aTenRERaVZm1uacm6l3P5qFfp/1pQwQaQrRdJcvRzcnotS2d0c/VxdsW5P05Cgd+hkzmzGzvzezswvu/7iZ/dTMpsxs0My+En2DeaJfQDfwkajfrmA6TMzM/rOZDZvZkJntMrOWaj8PEZFaMLNfMbOfmNm0mf2Tmb00774/MrOHzGzCzI6a2bfM7LxF9vVR4P9FN388N+YvoS/Xmtl+M0tHfXlJwf2L9ieabvNK4F154/W7C/bx76OxfszMvmpmnaX2T0SkmMXGLjPzzOzDZnbQzGbN7ICZvavg8RZN9R4ys0kz+xKwtmCbc6Mx7bfM7EtmNg58K7ovFj1+IDrG42b2r4v08zeic95ZMztsZn9uZvG8++fO0S+MpjemzOxfoturzOxvo/G338zesYTfzyoz+7SZ/Sza59PR+fLaIpsnzeyvzeyYmY2b2d+YWTLaz+aof28q2H/MzF4ws4/ltb3NzJ6Kzv+/b2a/WPieEH0++C9m9qdmNgjoi9o6UgBEmsXHgD+Lrl8BXEzBgF5jFwPvAT4A/C7wcuCOgm3WA/8Z+FXg/cAWYI+ZxaL73wJMAJ+L9ncx8M95j/8j4OeAfwP8JXAD8L4aPBcRkWrrIxy3/hx4B+F4+HUzs+j+TYTTF68B/i1hZsd9ZtaxwP4+C+yMrv8W4Xj59yX25UXAfyV83/jXQAfwPTNrzdvmdP35d8B+4G5Ojtf5x/8N4ErCaTIfAt5MOP6LiJTrdGPX3wB/AtxGeK75TeDzZvbmvH28F7g52uatwAzwFwsc75PAJPA2To5ftwB/HD3+auA+4Cv5QQozez3wNcJz2Guifn2QcEwt9EXg/wDXAQbcTnge/FzUvx8CXzKzTYv+Zk5qJxyv/xh4I/CnhJ8LvlFk2z8iHOt/i/AzxPWE71E4554GfgT8ZsFjLgM2RM9vbvr9V6Pn+hbgrrn7ivjXnJyuWbhfWU7OOV10aYoL8G7AAauL3c7b7hngk3m39wK3593+KDCyhOPuBbLAi/LadkTHvmqBx8SAs6NtLs1rHwE+WmR7B+wraLsDeLDev3dddNFFl8UuwBeAHHB+Xtu10bi2vcj2MaCN8MT7nXnthWP15dE+XrbEvjjgkry2F0X9+/0FHrNQfx4GvlBk+2eAQ0A8r+2vgBfq/bfQRRddVubldGMX4ZTAAHhXweO+BDwUXY8RBhY+U7DNPdG+z41unxvd/mbBduuAaeAjBe13Az/Lu/0g8P2CbW4EfGBTdPvd0THelbfNm6K2z+e1dUTn2H9Q5u8tnndO3pfX7giD2F5e2x8DKWBddPvfE34x2ZK3zW7g8bzb3wAeA6zguTrg3XltzwDPA631fi3p4pQBIlIl/+yce3buhnPuPmAIePVcm5m90czuN7MJwjesweiubSUe4x8Kbj9BGLkWEWl0zzjnnsq7/UT0cxOAmb3WzO4xs1HC8TEFrKb08XEphpxz98/diMbuR5g/Xlfan+8753J5t58A1s+lV4uIlGGxsSR0R60AACAASURBVOtKwgDIN80sPncB7gV+Ico2PgfYSFg4Ot/fLXC8wqy6lxFmWBRmU3wN2GZm66PjXLjANh5htly+e/OuH4x+7sl7jhPAMOGXhiUxs982s0fNbIowePJP0V2F4/edzrkg7/bfEQa7Xxbd/jqwBrgq2m8c+HXCjI85rwK+5aIoR+SuBbp2r3MuXerzkNpRAESkOoYWaNsIYGavIhwQB4HfJnwDeG20XWuRxxYzXnA7s4THiojUU7HxC6DVzPoIA7xGOLVvB+FJ5RC1GeNON15Xoz/Fnq8BCoCISLkWG7t6CDM8Jgg/9M9dvkCYBbEROCvvMafbL8DRgtsbF2ifu90V9SOxyDbrCtrzx8pMkba59pLGXjN7C2HWywOEU3deSzg1hSL7WOj3sBHAOXeEMHgyN13lSsLnlx8AOYswQJOv8Pacwt+J1IlWgZFmNhdlLTzh7KrBsdYv0PZ8dP0thAPib85Fic3sRTXoh4jISnMV4beK1zjnpuHEN22FJ8rVstB4/Xid+iMiUorFxq5jhNlqOwgzQQoNcfJzX+F+iu0Xwmkc+ebOadcDo3ntG6Kfx6JLtsg+87eppbcBP3TOnVgW3cwuW2DbhX4Pz+e1fQ34uJm1EQZCHi3IZnwB6C3YT+HtOYW/T6kTZYBIM5ubYnLBXIOZvYbaFEe9MPrWcO44OwgH0h9FTW1AtiBF7reK7EdZHSJypmkjPGHPnzLyG9TuS5r1ZnbJ3I1o7L6Q+eN1Kf3ReC0iy2mxsWsPYQZIh3Pu4SKXDHCY8AP7NQX7/fUSj/8Y4XTAtxW0/wZwwDk37JzzCaflFNsmIMzMqKU2YLagrdj5NsA1Zpb/WfjXCYvCPpbX9o1on2+JLvnZHwAPAb+WV9AbwuKw0sCUASLN7EfAEeBTZvanhN/e3Uhtlp4aAr5t4dKMrcAnCOuCfDe6/x7g/Wb2V4RLiV1CuJpLof3Ar5rZd4EpwqJSkzXor4hIo5g7cf9bM/sc8FLCFQMK06CrZQT4cvS+MEO4qsEQYar4UvqzH3iDmb2B8NvQp51zo4iI1MaCY5dzLm1m/wP4qpn9BWGR5lbC8Wubc+73nHN+dN8nzWyEcCnx68j7onAxzrlj0Xnsn5hZLjrGrxMWL81fqvYjhKvT/C1hwODnCVeu+Z/OuUFq6x5gl5n9MeEKMm8inLpSzBrgG2b2Pwl/TzcDn3bOnchScc4NWbjs+SeBTsK6IPk+ER3nq9HzvYBw5TAonokjDUAZINK0omj3WwgHoNsJl7v6A2CsBod7APjvhJX+P0cYPb42ry93Ey6FeB1hLZDLCJdFLPQfCCts/z1hVPmVNeiriEjDcM79FPgd4DXAtwmXCnwb4Vz2WniWcKz9KOHJ+XHgDXPF6ZbQnz8DniQ8IX4I+LUa9VdEBE4zdhEuDf4x4J2EK7N8gXA53H15+/grwiVtfx/4v4TFnW9cQh9uBm4lPJ/+NnAp8G+ccycyI5xz/wC8HbiI8Eu/9wP/BfjDJRynXLujY72PsKjpiwjH8GL+C+F0l/9D+Lw+C/zHItt9lbAuyIPOuWfy73DOPUwY/Hkl4eqM1xH+bqA2X7hKFdj8jHwRERERERERWSoz+zfAl4Etzrmn690fOZWmwIiIiIiIiIgskZl9hnDqzRhhTZY/Af5ewY/GpQCIyCKi9cxtofudc7mF7hMRkeUTFbNbcGqvxmsRkZUrKjQaW2STwDlXj7ob3YTT4LsJ60F9jaVNK5JlphogIou7l/nrqRdeRESkMXyeRcZrMzu3bj0TEZFKXcbi5+Q316NTzrnfcM6d5ZxLRD9/3zmn+h8NTDVARBZhZi8mrBJdVFT8SERE6iwKcPQssslPouLYIiKywpjZGuDFi2zynHPuueXqj6xcCoCIiIiIiIiISNPTFBgRERERERERaXoKgIiIiIiIiIhI01MARERERERERESangIgIiIiIiIiItL0FAARERERERERkaanAIiIiIiIiIiIND0FQERERERERESk6SkAIiIiIiIiIiJNTwEQEREREREREWl68Xp3oNH19PS4c889t97dEJEm8cgjj4w453rr3Y9moTFaRKpJY3RtaKwWkWqqZKxWAOQ0zj33XB5++OF6d0NEmoSZPVvvPjQTjdEiUk0ao2tDY7WIVFMlY7WmwIiIiIiIiIhI01MARERERERERESangIgIiIiIiIiItL0FAARERERERERkaanIqjSsEZGfsDAwG3MpAdpa91EX9/19PRcVu9uiYiIrAh7RifYNTDMQDpDX2uSnX29XNHdUe9uiYicYu/+IXbv6+fwWIpzutq54dItXL59fb27JU1IGSDSkEZGfsDPDnyE2cww8XgHs5lhfnbgI4yM/KDeXRMREWl4e0YnuOnAEY5msnTGPY5mstx04Ah7Rifq3TURkXn27h/i5rseZ2gyTWdbgqHJNDff9Th79w/Vu2vShBQAkYY0MHAbnpckFmvDzIjF2vC8JAMDt9W7ayIiIg1v18AwCc9oj3mYhT8TnrFrYLjeXRMRmWf3vn4SMaM9GQ/Hq2ScRMzYva+/3l2TJlSXAIiZdZrZ7Wa238yeNLOLzWydmd1jZk9FP7uibc3MPmVmB83sJ2Z2Yd5+3hVt/5SZvSuv/ZVm9tPoMZ8yM4vaix5DGs9MehDPa53X5nmtzKQH69QjkTOHxmiRlW8gnaHNs3ltbZ4xkM7UqUdSbRqrpVkcHkvRlojNa2tLxBgcS9WpR9LM6pUB8tfAd51z24FXAE8CHwbudc6dD9wb3QZ4I3B+dLke+AyEgy/wEeA1wKuBj+QNwJ+Jtp173FVR+0LHkAbT1rqJIEjPawuCNG2tm+rUI5EzisZokRWurzXJTODmtc0Ejr7WZJ16JDWgsVqawjld7cxk/XltM1mfTV3tdeqRNLNlD4CY2VrgUuBzAM65jHNuHLgG+GK02ReBa6Pr1wBfcqEHgU4z2wi8AbjHOXfMOTcG3ANcFd231jn3gHPOAV8q2FexY0iD6eu7niDI4PszOOfw/RmCIENf3/X17ppIU9MYLdIcdvb1kg0cKT/AufBnNnDs7Outd9ekCjRWSzO54dItZH1HKpMLx6tMjqzvuOHSLfXumjShemSAbAGGgb81s0fN7LNmtgrY4Jx7HiD6OVf292zgcN7jB6O2xdoHi7SzyDGkwfT0XMaLt/0nWpK95HITtCR7efG2/6RVYERqT2O0SBO4oruDW7edzYZkgvFcwIZkglu3na1VYJqHxmppGpdvX88tV7+U9WtamZjJsn5NK7dc/VKtAiM1UY9lcOPAhcB7nHM/NLO/ZvHUOSvS5spoL5mZXU+Y8kdfX99SHioistJpjJamciYvBXtFd8cZ81zPQBqrpSkt6UUmUoZ6ZIAMAoPOuR9Gt28nHMCPRul2RD+H8rY/J+/xm4DnTtO+qUg7ixxjHufcbc65i5xzF/X2KlW0HrQMrkjdaIyWpqGlYKWJaayWpqFlcGU5LXsAxDn3AnDYzF4cNV0JPAHcBcxVnn4XcGd0/S7gnVH16tcCE1G63feA15tZV1Ss6fXA96L7Js3stVG16ncW7KvYMaTBDAzchnNZZmdfYHr6ALOzL+BcVsvgitSYxmhpJmf6UrB7Rie47tGDvOqBJ7ju0YMK/DQRjdXNae/+Id5x24O87hN7eMdtD54xAQAtgyvLqR5TYADeA3zFzJJAP/A7hMGYr5vZ7wIDwNuibe8G3gQcBFLRtjjnjpnZx4CHou1ucc4di67/AfAFoA34TnQB+PgCx5AGMzV9kGx2DAgA8P0cvp8mCHL17ZjImUFjtDSFgXSGzvj873rOlKVg57JfEp7Ny365dRtlT4s5k6cTNSiN1U1k7/4hPnj7j5mazeEHjpGpWT54+4/55Ftf0fS1MA6PpehsS8xr0zK4Uit1CYA45/4FuKjIXVcW2dYBOxfYz+eBzxdpfxh4WZH20WLHkMbj+9OAz/wpqH7ULiK1pDFamkVfa5KjmSztsZPvJWfKUrD52S8A7TEjRcCugeGygha1CKhIZTRWN5ePf+dJxlNZYmbEzHABjKeyfPw7TzZ9AOScrnaGJtO0J09+NNUyuFIr9agBInJaQZCNrrm8S367iIjI4s7kpWAH0hnavPl1LCvJfjnTpxOJ1NrToyk8A88zzAzPMzwL25udlsGV5aQAiDQkz2JAjJMvUQ+IRe0iIiKndyYvBdvXmmQmmL+eQiXZL9UOqIiIzNEyuLKc6lUDRGRR7e2bmZp+Cs9LEE6DcQRBjvb2zfXumoiIrCBn6lKwO/t6uenAEVIEtHnGTOAqyn45k6cTiSyHLT2reGpoCnMOM3AOAgfn966qd9eWxeXb1yvgIctCGSDSkLZuvZFkch1gUeFTI5lcx9atN9a7ayIiIg2v2tkvZ/J0IpHl8KGrttPVnsCAnB9gQFd7gg9dtb3eXRNpKsoAkYbU03MZF2z/BAMDtzGTHqStdRN9fdfT03NZvbsmIiKyIlQz+yUMqKBVYERq5PLt6/nLt76C3fv6GRxLsamrnRsu3aKsCJEqUwBEGlZPz2UKeIiIiDSIM3U6kchy0TQQkdpTAEQa1sjID5QBIiIiUqY9oxPK2BBZQfbuH2L3vn4Oj6U4RxkgIjWhAIg0pJGRH/DEkzfi+1M455PJjPDEkzfykgv+QkEQERFpOtUOVuwZneCmA0dIeEZn3ONoJstNB45w6zYUBBFpQHv3D3HzXY+TiBmdbQmGJtPcfNfj3AJnRBBEwR9ZLiqCKg3p4MFPkM2OEQSzOJclCGbJZsc4ePAT9e6aiIisIHtGJ7ju0YO86oEnuO7Rg+wZnah3l04xF6w4msnOC1ZU0tddA8MkPKM95mEW/kx4xq6B4Sr2XESqZfe+fjI5nxcm0vzs6CQvTKTJ5Hx27+uvd9dqbi74MzSZnhf82bt/qN5dkyakAIg0pNTMIcCPbs0tuedH7SIiIqdXi8BCLdQiWDGQztDm2by2Ns8YSGcq7a6I1MCBo8cZnc6Q8x0xM3K+Y3Q6w1NHj9e7azW3e18/iZjRnoyHY2AyTiJmZ0TwR5afAiDSkJybC364vEt+u4iIyOJWShbEQDpDLgg4lJrlyak0h1Kz5IKgomBFX2uSmcDNa5sJHH2tyUq7KyI1kPUdgXNkg4DZXEA2CAicI+O70z94hTs8lqItEZvX1paIMTiWqlOPpJkpACINyRZ4aS7ULiIiUmilZEGsiXkMprPknCNukHOOwXSWNbHy3/N29vWSDRwpP8C58Gc2cOzs661iz0WkmvwAXBTvcC68fSY4p6udmez8Lzlnsj6butrr1CNpZvo0KQ3JvOLfUC3ULiIiUmilZEE458LZns6F16PbzpX/ze8V3R3cuu1sNiQTjOcCNiQT3Lrt7IoLqzZ6PRWRlcyYn/tsi2/eNG64dAtZ35HK5MKAbSZH1nfccOmWendNmpACINKgYktsFxERmW+lZEFMBY6zkwninoePEfc8zk4mmAoaJ/V9pdRTEVmpAhdQ+D/eAc41fxrI5dvXc8vVL2X9mlYmZrKsX9PKLVe/VKvASE1oGVxpUAvV+lANEBERKU2YBUFVl5ethb7WJEczWbYmT56Wpfwwa6Nc1V4GN7+eCkB7zEgRsGtguOF+nyIr0ULTXXLNH/8AwiCIAh6yHBQAkYbkXC66lp/85/LaRURETu+K7o6G/4C+s6+Xmw4cIUVAm2fMBK7iTJVqBywG0hk64/MThxuxnorISpWLMr5s7h8XZoDkGigTTKQZaAqMNKSw2GmMkwEQA2IqgioiIk2nFvU6ql0AdqXUUxFZqTwz4h5YFPwwg7gXtotI9SgDRBpSe/tmpqafwvMSzIXBgyBHe/vmendNRESk6qqdqTI3raY9dvLDUyUBi1pkqYjISVt6VvHU0BSJmGE2twqMY0vPqnp3TaSp6Ot0aUhbt95IMrkOMIIgBxjJ5Dq2br2x3l0TERFpeNUuAFuLLBUROelDV22nqz2BATk/wICu9gQfump7vbsm0lSUASINqafnMi7Y/gkGBm5jJj1IW+sm+vqup6fnsnp3TUREpOHVogDsSqinIrJSXb59PX/51lewe18/g2MpNnW1c8OlW1QYVKTKFACRhtXTc5kCHiIiImVSwEJkZdFKKCK1pykwIiIiIiIiItL0FAARERERERERkaanAIiIiIiIiIiINL26BEDM7Bkz+6mZ/YuZPRy1rTOze8zsqehnV9RuZvYpMztoZj8xswvz9vOuaPunzOxdee2vjPZ/MHqsLXYMaUyPPfZH7Pn+Nu7ds5U939/GY4/9Ub27JHJG0Bgt9bJndILrHj3Iqx54gusePcie0Yl6d6moWvRzpTx3aRwaq5vPp/7xAC//6PfY+h/v5uUf/R6f+scD9e7Sstm7f4h33PYgr/vEHt5x24Ps3T9U7y5Jk6pnBsgvOed+wTl3UXT7w8C9zrnzgXuj2wBvBM6PLtcDn4Fw8AU+ArwGeDXwkbwB+DPRtnOPu+o0x5AG89hjf8TRoTtwzgfAOZ+jQ3coCCKyfDRGy7LaMzrBTQeOcDSTpTPucTST5aYDRxouEFCLfq6U5y4NSWN1k/jUPx7gr/ccZCbrE/dgJuvz13sOnhFBkL37h7j5rscZmkzT2ZZgaDLNzXc9riCI1EQjTYG5BvhidP2LwLV57V9yoQeBTjPbCLwBuMc5d8w5NwbcA1wV3bfWOfeAc84BXyrYV7FjSIMZGv5WdM3yLvntIrLMNEZLTe0aGCbhGe0xD7PwZ8Izdg0M17tr89SinyvlucuKoLF6hfrsPz2NZxD3PDzzop9he7Pbva+fRMxoT8bDMTAZJxEzdu/rr3fXpAnVKwDigH8ws0fM7PqobYNz7nmA6OfcGlBnA4fzHjsYtS3WPlikfbFjzGNm15vZw2b28PCwTj7qYS7zo9R2EakqjdGy7AbSGdo8m9fW5hkD6UydelRcLfq5Up67NByN1U1kOuNTMAzgWdje7A6PpWhLxOa1tSViDI6l6tQjaWb1CoDscM5dSJiOt9PMLl1kWyvS5spoL5lz7jbn3EXOuYt6e3uX8lCpErPYktpFpKo0Rsuy62tNMhPMfynMBI6+1mSdelRcLfq5Up67NByN1U1kVTJGwTBA4ML2ZndOVzsz2fmBnpmsz6au9jr1SJpZXQIgzrnnop9DwDcJ5xwejdLtiH7OTfoaBM7Je/gm4LnTtG8q0s4ix5AGs77316JrLu+S3y4itaIxWuphZ18v2cCR8gOcC39mA8fOvsb64FSLftbquauwanPTWN1cfu91mwkc5IKAwAXRz7C92d1w6RYmZrI8NTTJ/heO89TQJBMzWW64dEu9uyZNaNkDIGa2yszWzF0HXg88BtwFzFWefhdwZ3T9LuCdUfXq1wITUbrd94DXm1lXVKzp9cD3ovsmzey1UbXqdxbsq9gxpMGcddbVxLz5Ud+Y185ZZ11dpx6JnBk0Rku9XNHdwa3bzmZDMsF4LmBDMsGt287miu6Oendtnlr0sxb7VGHV5qaxuvm895e38b4rzqMtESMXhFNA3nfFebz3l7fVu2vLwgAcOOfAFU9BEqmGeB2OuQH4ZrSSVhz4386575rZQ8DXzex3gQHgbdH2dwNvAg4CKeB3AJxzx8zsY8BD0Xa3OOeORdf/APgC0AZ8J7oAfHyBY0iDGRi4jZbWjcRibSfafH+GgYHb6Om5rI49E2l6GqOlbq7o7mi4gEcxtehntfeZX1gVoD1mpAjYNTC8In7Hcloaq5vQe3952xkT8Mi3e18/a9sSnNVx8rw/lcmxe18/l28vWmJGpGzLHgBxzvUDryjSPgpcWaTdATsX2Nfngc8XaX8YeFmpx5DGM5MexPdnSaWeBgLAI5HoJghm6901kaamMVrqac/oBLsGhhlIZ+hrTbKzr1cf1ss0kM7QGZ+f6FtpYVX9fRqHxmppJofHUmSyPk+PTBO4sPhrz6okmVxQ765JE2qkZXBF5slmhzlZh8tFt0VEpBlpykZ1Vbuwqv4+IlIrBgxNZXDR1BfnwtsitaAAiDSkTGY0uja/COrJdhERaSb5UzbMwp8Jz9g1oOB3OapdWFV/HxGplZGpMMN7/ln/yXaRaqpHDRCR0wqCDHOZHydZ1C4iIs2mFlM2oDbTNlbCVJCwsCpV62et/j4iIhnfFTnrD9tFqk0BEGlIZnGcK4z6Osz0khURaUZ9rUmenkkzkQvIBI6kZ3TEPTa3tZa9z7lpGwnP5k3buHUbZQcCarHPWqlmYdW+1iRHM1naYyfXZqhkSo2InGrv/iF27+vn8FiKc7raueHSLWdEEdC4Z8wWTNlzUbtItWkKjDQk5/wltYuIyMq2o3MVR2dzZIKAGI5MEHB0NseOzlVl77MW0zZqNRVkz+gE1z16kFc98ATXPXqw4WprVHtKjYjMt3f/EB+8/cc8eniMo8fTPHp4jA/e/mP27h+qd9dqzgXFMz0WahephAIg0qByS2wXEZGV7L7xadYn4yQ9Dx8j6XmsT8a5b3y67H0OpDO0FXyDWOm0jVrss1YFRqsZVAmn1JzNhmSC8VzAhmSCW7ed3XBZLyIr1ce/8yRj0xlmswFZ3zGbDRibzvDx7zxZ767VnM+pH0q9qF2k2jSfQEREROpuIJ2hJxmn104GF5xzFQUWajGtphZTQfKzSgDaY0aKgF0Dww01VaeaU2pEZL6Dw9Pkl7xwgO/g0HD5QeCVYlUyxkzWp8U7GQbJBQFtiVgdeyXNShkgIiIiUnd9rUlGMjkOpWZ5cirNodQsI5lcRYGFWkyrqcVUkIF0hqwfzHvuWT+oKPijVVtEVpbcAtM9smfANJDfe91m/MAxk/VPXPzA8Xuv21zvrkkTUgBERERE6m5H5yqGMvODFUOZyoIVtZhWU4upIKs940gmSy567rkg4Egmy+oKCgDWYqqOiEgtvHxTJ6uTMeaGLM9gdTLGyzd11rdj0pQ0BUZERETq7r7xaTa0xE+ZrnLf+DQfKHOftZhWA9WfCmJmBG7+fHeL2svV15qkP5XmuH/y97k25rGlvfzpPyJSO4XLwOa3N7vd+/rpXdvKi5InP5qmMjl27+s/I1bBkeWlDBARERGpu4F0hmTBB/6kVZax0NeaZKYgfbwRl24dymRPnJDN9daL2stVi4waEZFaODyWOqXeR1sixuBYqk49kmamAIiIiIjU3ZqYx0A6S8oPyEW1NQbSWdbEyj9VWSlLt2ZdGPiwvIuL2ss1l1GTP/1nQ0tl039ERGrhnK52ZrLz13yZyfps6mqvU4+kmSkAIiIiInV3PJsjIPzgP3cJovZyrZilW53D52T2hyOaDuPKj4AMpDN0J+JsbW/hgtWtbG1voTsRVw0QkQa10P/25i+BCjdcuoWs70hlcmGwOpMj6ztuuHRLvbsmTUg1QERERKTuhnM+cTgRBDHCb2mGc/6ijzudFbF0qxkxTgZ+5p47FdYAqfZyvSIitXD59vXcQlgLZHAsxaaudm64dIvqf0hNKAAiIiIi9efCyv+JvA/9vnNnxNefCQuDHnPBHwgDIIkKqh/u7OvlpgNHSBHQ5hkzgWvI6T8iIhAGQRTwkOWgKTDSkDyvZUntIiKysm1tbyFwYRAAwp+BC9sbzZ7RCa579CCveuAJrnv0IHtGJyra3/pk4sTznot5BFF7uVbM9B8RAaAlXvxj2ULtIlIeZYBIQ/JsFQGzRdtFRKT5/MnWjfzB488y6QcEhN/QrIl5/MnWjfXu2jx7Rie46cAREp7RGfc4msly04Ej3LqNsoMLzjk8gxgnC6D6UXslVsT0HxEBYHXSYzYXFG0XkerR/yhpSDn/+JLaRURk5WuJeSQ9Iw4kPaOlghVgamXXwDAJz2iPeZiFPxOesWtguOx9TgWOrphH1kHahau/dMU8poIzYP6PiAAwkS5e8HmhdhEpjzJApEEtVPSusmJ4IiLSmHYNDLM2HuOslpPTPlJ+wK6B4YbKYhhIZ5j1fZ5O+fiEWRvdiRizFQQrVnvG835wohaIA8b8gPOTFRQBEZEVxT81+WPRdhEpjwIg0qDO5MXARETOPLUILEA4ZWXXwDAD6Qx9rUl29vVWFFAxHENZH+Nk4dKhrE9fBdkqZha+vXl2IgBC4MJ2WRbOOSb1SVPq6Ew/8927f4jd+/o5PJbiHK0CIzW0pHdrM3u5mX3NzA6Z2ayZXRi1/7mZvbE2XRQRkVJojJaVbC6wEDA/sGAVnP7P1es4msnOq9dRSdHSkUyYju7yLvnt5Zj0A9YlPLKBO7Fay7qEV/EH8moXa21GvnMcy+Z4Np1hOJNdlmNqrBaZb+/+IT54+4959PAYR4+nefTwGB+8/cfs3T9U765JEyo5ABINyI8AZwFfAvJLk88C76lu10REpFQao2Wlq0VgoRb1OlILZKQs1F6K1Z5xLBdOgWm1cPnbY7mA1V75GSC1CP40k0wQMJzJ8uxMhrFsLlxyeRlorBY51ce/8yTjqSwugJgZLoDxVJaPf+fJendNGkg66zM6NcvAaKqi/SwlA+RW4AvOucuAPy+471+AX6ioJyIiUgmN0bKizQbulJMSL2ov10A6Q1tBEKHNMwbSmbL3WQsnpsCYhdej25VMgalF8KcZpPyA52czHE5nOJ7zccs/wUBjtUiBp0dTeAaeF46Bnmd4FrbLmS0/6PHc+AwTM1lyQWXZkUsJgGwHvhZdL3y3OA6sW8qBzSxmZo+a2bej25vN7Idm9lSUFpiM2lui2wej+8/N28dNUfvPzOwNee1XRW0HzezDee1FjyEi0gQ0RsuK1uLZiekv+fU1WirIguhrTTKazXEoNcuTU2kOpWYZzeboa22sl9akH7CpNUHcjJyDuBmbWhMVTYFZKcGf5eCcYzLnczid4fnZDKn61vrQWC0isoi5oMfhY9ULeuRbSgBkCNiywH0vBQaWeOz3Afl5TZ8A/ptz7nxgP0LTzwAAIABJREFUDPjdqP13gTHn3HnAf4u2w8xeArw9OvZVwH+P3gRiwC7gjcBLgHdE2y52DBGRlU5jtKxo3YmwLnvhFJi59nLs6FzF87M5Un5A1rno2/8cOzpXlb3PhU6cKlmwt681Sdzz2NrewgWrW9na3kLc8yoK1PS1JpkpyJ6ZCVzDBX9qKXCOsWyOgXSGoUyWTBVPoCugsVqkwJaeVQQu/D/rcATOEbiwXc4MxYIe2RoFq5fyfv1V4BYze11emzOzbcCHgK+UuiMz2wT8KvDZ6LYBVwC3R5t8Ebg2un5NdJvo/iuj7a8Bvuqcm3XOPQ0cBF4dXQ465/qdc5mo39ec5hgiIiudxmhZ2czoKDgr6fDC9nJ9a2gcOBlMcQXt5ViXKH7qtFB7KXb29ZINwgCNiwI12cCxs6+3ofa5UmQDd6K+x7Fsjtwy1fcokcZqkQIfumo7q1piZHIB6WxAJhewqiXGh67aXu+uSQ2lsz7HpjPLEvTIt5R36z8FHgZ+wMno9J3AY8BPgP+8hH39FXAjYXYrQDcw7pybq3Q2CJwdXT8bOAwQ3T8RbX+iveAxC7UvdgwRkZVOY7QsaCWsBrLaM6aCcOoLhD+nAioqBPpUavaUOQYuai+fUdgjy/u3HFd0d3DrtrPZkEwwngvYkExw67azK1qutxb7bHRpP+CF2SwD6VmO53yCJdb3CJYnUKKxWqSIRMyjJeGRiFn0s5K8OmlUhUGP8VRmyUEPv4LaYAAl55U652aBN5vZlcCVQA9wDLjXOXdPqfsxszcDQ865R8zs8rnmYoc8zX0LtRf737LY9sX6eD1wPUBfX1+xTUREGorGaFnI3GogCc/mrQZy6zYa6sPwdBDgc7L+B4AftZfLX2J7KbIO4hbW6ZiTc45shZ+dr+juqPrfoxb7bERTOZ/xnM9sma+VsWyOu4cnuKuCzKBSaawWOdXuff10tCXY2NF2oi2VybF7Xz+Xb19fx55JNaSzPtOzOVIZv+wMj5mszyPPjHH/oVEe7B+tqD9LnljrnLsXuLeCY+4ArjazNwGtwFrCCHanmcWjiPIm4Llo+0HgHGDQzOJAB+EbxVz7nPzHFGsfWeQYhc/xNuA2gIsuuqih8iZFRBajMVoK7RoYJusCRmYDMoEj6RkdcY9dA8MN9eH46GwOY/4nKYvaG0nSjJSDwMJPiAGAC9tl+QRRYdPxnF/WFBfnHP8yOcOdQ+PsPTZJdpmnyWisFjnp8FiKzrbEvLa2RIzBMa0Cs1JVI+gxOjXLA/3HuP/QCI88O0bWr84wUnJukZm93cz+wwL3fdDMfqOU/TjnbnLObXLOnUtYdGmPc+63gO8Db402exdhOiDAXdFtovv3OOdc1P72qKr1ZuB84EfAQ8D5UYXqZHSMu6LHLHQMEZEVTWO0LOTAdJrh2bAOQtzCbIXh2RwHptP17to8OXfqgqQuai9XLQqWblvVSm9LfN6KLb0tcbataq1grytjmlIjyAWO0UxY2HSkjPoex3M+X3v+GL/1k6f5wycHuGf0OFnnWB3zeOuGrhr1+iSN1SKnOqernZns/Ny8mazPpq72OvVIylFsydqlBD+cc/QPT/G/HnyWf/eVf+Ztux/kv95zgAf7j5H1HTHPuLCvk52/tLWifi4lA+TDwOcWuC8F3AR8vYK+fAj4qpn9GfBo3rE+B3zZzA4SRqrfDuCce9zMvg48AeSAnc45H8DM/hD4HhADPu+ce/w0xxARWek0RktRGefATn7o9wizFzKNVRiyJtNVYgs8PlbBPnf29fK+JweiehHhSgWVFhddKdOU6ikTBEzkfCZzAaeGyhbnnOOxqRnuGBpnz+jkvNf+S1a1cu2GTq5ct5bWmMeuanf8VBqrRQrccOkWbr7rcVKZHG2JGDNZn6zvuOHShRZMkkaRzvpMzeZIzfplLVWb8wN+MjjB/YdGuf/QKC8cn//lzKpkjFdvXsclW3t49eYu1rSGmUI3VtDnpQRAzics0FTMk9H9S+Kc2wvsja73E1acLtwmDbxtgcf/OfDnRdrvBu4u0l70GCIiTUBjtBSViGZmBM7Nm2KSOANmbLjCOTX57RUws3CpXhfuyyqc/rJSpinVQ8oPmMiFSxkv1VTO57sjx7lzaJz+mZOFb9s9jzf0rOXq9Z0VZ+6UQWO1SIHLt6/nrYPjfPafnmY647MqGeP3XrdZ9T8aVKVBj6l0jh8+HU5t+dEzx5ienf9VxYa1LezY2sMlW7v5+U0dVS+Iu5QASIpwnl8x5wCVlFQXEZHKaIyWol68qo0np1KM5wICwgyQzrjHi1e1ne6hi9ozOsGugWEG0hn6WpPs7Os9Iz6s7xoYZm08xlktJ+erp/ygomDFgek049kcnmfzpillg8aaprRcnHNM+QHjOZ/MEk+unXM8OZ3mzqFx7hk9zmzeagEvXtXKtes7+eXutbTXb4UJjdUiBfbuH+LLDz5LJhdgODK5gC8/+Cwv39SpIEiDmMn4TGfKD3o8PzFzIsvjJ4MTp6zksv2sNVy8tZsdW7vZ3LOq4i8WFrOUAMg/An9qZt9zzg3NNZpZL/DHwD9Uu3MiIlIyjdFS1I7OVTw4PkXMIEk4JWQiF7Cjc1XZ+9wzOsHv/fRpUtH5y+F0hkcnpvjsz28uOwiQMIqupFJJpkrCPLIumLdshYvayzWQzhDDcWg2eyJbozcRYyCdKXufK2WaUq0FzjGR8zleRmHTad/nnijb40DeMsetnvEr3Wu5Zn0nF6yuLOhXJRqrRQp84rv7GUtliXlGPObhHIylsnziu/sVAKmjmUyU6ZHJLXnp2cA5fvbC5Imgx9Mj0/PuT8Y9Luzr5JKt3Vy8pZvu1S3V7PqilhIA+RDwIHDIzL4LPA9sBN4AjFPZVBwREamMxmgp6r7xadYn4xz3T06vWBvzuG98mg+Uuc/3PvHsieDHnJQL2x/7Vy8va5+5Bc6tFmovRXvMyARh0Gdu/c541F6uNTGPA9Pp8EQ9ytYYTGcrmkpxJk9TgrCGSljfwydYYn2PA9Np7hga5x9GjjOT963kee0tXLO+k9d3r2V1vJKqL1WnsVqkQP/INJ6BF33rbwbOHP0FH5qltpxzpLNB2UGP2azPPw+Mc/+hUR7oH+XY9PwvBjrbElwcBTxeeW4XbYnyxuZKp8SUHABxzg2Y2SuADwC/BPwCMAr8DfDfnHMjFfVERETKpjFaFjKQztCTjNObl07qnKsoY2EkVzz9daH2Uix0mlVJDsSLV7XRn0qfEvzZ0l5+sMJF2Rrkr1pjUXsD9XMlSPthYdMpf2mlbmf8gH8cDbM9nsxbzShpxpXda7h2fRcvXd265BTq+DIsZayxWkQaiXOOmazP9KxfVtDj2HSGH/aHWR4PPzvGbMF5QN+6di7Z2s0lW7u5YONaYt7Sx1nPjPZkjNZkjPZEjPhyBUAAnHPDhNWpRUSkwWiMlmL6WpMczWTnZT3MBI6+1mQde7U8dvb1ctOBI2yMx2jzjJnAVbxiy1TgODuZYCTnnwhWnBWPMbXEk8bCfr5//2F853DO4bswa6WSfjayad9nPOuTXuI88kOpMNvjeyPHmc4rinpuW5Jr13fyhp4O1i4x28PDWB33WB2L0bZMdUE0VovMt7m7nYPD01jgwuwPB4GD83q0DG4tzAU9pmZzzGT8JQU9nHM8eyzF/QfDoMeTzx+f90WFZ/CyszvYsbWbi7d2l72UcUsiDHa0JWO0lpkpspAlBUBERERkZZkLAqQIqhYE8IBiH13rVlZyAVd0d/CbZ6XYPTjCVM5ndTzGDZt6KirW2teapD81vzhpxjm2tFU2f9lF01/M5hJMmqv+h3OOST9gPJsju4TnNhsE7Bmd5M6hcX46NXOiPWnG5evWcM36Tl6xpm1J2R6G0R7zWB3zWBXzalpsT5Zu7/4hdu/r5/BYinO62rnh0i2qA9HkPvzGC/jg7T9majbMQIh5RmdLgg+/8YJ6d61pVBL08APHT49McP+hEe4/NMpz4/PfA9sSMV51bheXnNfDazavo6MtscCeFhb3PNqSYcCjLRErK1Ok5GMtdqeZ/Qh4t3PuCTN7iNNkojrntCSWiMgy0Rgtpbiiu4Nbt1HVFVt+fX0Htw9NFG0v1xoPJotEVdZUEFXZMzrB114YozcZp681wUzg+NoLY/zC2vayn/+OzlXcPz4FhP/hcr4j5Qf89s+VX1R218AwHYk4G1tPPtlKV5aBxlipx88rbOovIfDx7MwsdwyN853hCSbzsj3OaQ2zPa7qWUtnYmnf47V4HmtiHqvjMWLLGPTQWF26vfuHuPmux0nEjM62BEOTaW6+63FuAQVBmtjl29fzybe+gt37+hkcS7FJga+qqKSmx/RsjoeeGeP+QyP88OljTKZz8+5fv6aFi7d0c8l53bxiUyfJ+NLerM2M1oRHeyJOWzK25MdX4nTvHI8DM3nXm+vrCBGRlU1jtJTkiu6Oqn7w/fRLNwNP883hCXwHMYO39HZE7eU5p62VJ6ZPXfb1nLby62DsGhgm4dmJJU/bY0aKygIL3xoaPyUDxovaP7B5Y1n7HEhn6Cw4+WvzrKI6LXtGJ7jpwBESntEZ9ziayXLTgSPcuo1lCYJkgiAqbBrgShyaMkHA3mNhtse/TJ7M9ogbXNYVZntcuLZ9SRkbcTPWxGOsicVI1PAbxdPQWF2i3fv6ScSM9mT4EaU9GSeVybF7X78+DDe5y7ev19+4CioJehw9nuaBQ6Pcd2iUHx8eJ1fw2PPXr+aSrd3sOK+Hrb1LX6o2EQuzPNqjLI96Zd8tGgBxzv1O3vV317w3IiJSMo3RUk+ffulmPl3F/U36Ae1AKq+tPWovVy0CC/3pTDhVJbo9d72/gn32tSZ5YjLFhB8QEAZUOmIeL1lT/vz3WgR/SjETFTadXkJh08PpDHdG2R7juZOP+7mWBNes7+RXezvoWkK2R8yMVTGPNbEYrctU12MxGqtLd3gsRWdB+nxbIsbgWGqBR4gIlLdkrXOOp4amTtTzODg8Ne/+RMz4xXM6uXhrDxdvWcf6tUv7QsIzmzetpdLVW6qlpHcTM2sFJoDfdM7dUdsuiYjIUmiMlmYwk8tR+BEnBbTncsU2L0ktCsAGzpHfI0eYDWIV1OzYmIxxX16gJwDG/ICNyfILv9Ui+LOYqZzPeM5ntsTCptnA8f/GJrljaJxHjp/8y8eA13Wt5pr1Xbyqo/3EspinY4RBj9Vxj3avMet6aKw+vXO62hmaTJ/IAAGYyfplF1IUaXSV1LwpJ+iRyQU8engsXKr20CgjU/PfE9a2xnntlnDVlovO7Zr3f7EUybhHezJOezJGS7wxx+KSnpFzLm1mQ0D5ZyEiIlITGqOlGYwusITuQu2lmFtdZTCdIRc44p6xNh7jlvN+rux92gLnmAu1l+KeY1PECIMpjpNZJfccm1r0cYuZK9Zay6V1A+eYjAIfuRIDQM+lM9w1PMG3h8YZy8v22JCMc/X6Tt7c20nPEk642zyPNfEYq2JeycGSetFYfXo3XLqFD97+Y46Mz5wohrm6Jc6f/upL6t01kaorp+ZNOUGPiVSWB58OAx4/euYY6ez899VNXW0nlqp96c91LKkAacyzExke7cl4TYuXVstSQjq7gfea2fecc9ladUhERMqiMVpWtIVO4yotljCZyTFXWSQXOCxT2WfPhR5dyV6ncj4JY943Zc45pnKlTyMptKNzFQ+OT+FZmFWRCRxDFRZrnZMLwsKmk35phU1zznH/2BR3DI3zo4npE39TD7ikczXXbOjkNR2rSi5MmpwrZhqLEV8BJ9sFNFafhgG4aCUkZ6y4v7BIiUqteVNO0OPwsRT3HRrlgUMjPP7ccfIf5hm8ZONaLjmvh0u2dtO3rvQMKzOjJe7RHi1PW+0lapfDUgIgncDLgGfM7F7gKPPPS5xz7kPV7JyIiJRMY7Qsq0ZYYeR0btx/mJmCtpmo/eEd5fW1FoGa1fEYKd+fd1LmR+3lum98mg0tcSZyJzNAOuIe941P84Ey95kJAsazPlN+aYVNX5jN8q3hcb49NMFI9mSIqDcR59fWd/Dm3k42tJS2XGLcjNWxGGviHkmvMeaRl0lj9SJ27+tnbVuCszraTrSpCKo0q8Vq3sxkfKYzOaZnSwt6+IHjieeOn1iq9vDY/He/1rjHReeu4+Kt3Vy8ZR2d7aVPBU3EPFoTJ4uXeisv8DzPUgIg1wGz0fV/VeR+B5yxA7aISJ1pjJZls2d0gvfvP8zxnE8ucAxnsrx/f5q/2r48K4yUanCBbI+F2uvlhk09/MUzR8kWZFPcsKmn7H0OpDN0J+L0JOdnlZRTAyTlB0zkcqRKKEjrO8eD49PcOTTGA+PTJ1bLMeA1Hau4dn0nF3etJl5Ctod3oq5H7EQx1yagsXoRKoJ65qqkFsZKdU5XO0+PTDGZzpHxAxKesaolzqaudp6fKAzfn2om4/PQs8d44NAoD/YfY2JmflJZ9+okl2zp5uKt3VzY11XyUrNmRlsiDHYs9xK1y6HkAIhzrvy17UREpKY0Rstiqp2t8WeHnmc0kzvx4dYPHKOZHH926PmGCoDUglE826PS78MK91vp/qpRAHYphU2HM1m+NTTBt4fHOZoXYFqXiPHm3k6uXt/BxpbSjt3meayN6no0YgG9SmisXpyKoJ6ZyqmF0Qwu3rKOHz49imfhtJSM70hPZ3jzzy+8pPrw5CwP9Iertjw6MEbWn/+OtKV3FTu2hkGPbRvWlFwbKRELp7W01XmJ2uWwtLKuIiIisqLsGZ3gfU8OMOUH5JxjJJPlfU/O8NcX9JUdrHgqlcZn/od0P2pvdq2ekSqSjtxaQUrw7sERPE4tgrp7cIQPbF74RHgxO/t6uenAEVIEtHnGTODIBo6dfb2LPm4phU0D53hoYpo7hsa5b2yK/IolF61t59oNnfyrzjUl1elImLEmHmPNyqzrIVVyw6Vb+A+3/5gjYzPkgoC457GmVUVQm93uff1kfZ/RqTATIhnzWNsWb9qpT+lsWNPj+z8bpntVgqlZn6wfkIh5rG6J8ejhCX472tY5x6Hh6RNTWw4cnV8cO+4Zr9jUwSXn9XDx1m7OKnGp2kZdonY5LCkAYmbrgfcDrwY2As8DPwQ+5Zw7Wv3uiYhIqTRGSzEfO/gcYzmfGGExzMA5xnI+Hzv4XNkBkFz0ubjw43Gu0oqlK8CqWIxUcOoUmlWx8ut1TOb8cCnd6Pbc0rqTFRRBvaK7g988K8XuwRGmcj6r4zFu2NSz4N/cd47xbGmFTY9lc3x7aIJvDY/z3OzJlOvOeIxf7e3g6vWdbCoh0yRm4RSXNbEYrWfQybfG6sU5gLmiwFZ5IWRpfE8NTc5bjjXr+0xn/FOyG1ayuaBHatYnF2XVPTcxQ2d7kq72vKmKOJ6fSPHQM8dOLFU7NDk7b1+rW+K8ZvM6dpzXzUXnrmN1S2kf6eeWqG1LxGhNNF+GXalKDoCY2Q7gbsJC5/cATwDrgd8H3mNmb3TO3VeTXoqIyKI0RstC+tMZYnAiDTZcYcHRX0YtiDm1KATa4hmzRTIrWhosG6AtZlBk7Y62WPn9tAXm1VRybrpndIK/PTJCJgjC1Oog4G+PjPALa9vnBUEyQRCu6JJbvLBp4Bz/fDzFnUPj/GBskvzPJb+4Jsz2uLRr9WkLlBpGeyxcxaW9Cae4nI7G6sXt3tdPR1uCjSqCekYZTxVfEGmh9pUinfWZns0xnRf0yLdxbRuj07O0JWL4gWM6k2NiJsdszudD//en87ftaOXird3s2NrNz5/dQbyEoHHMsxN1PNoSsZIecyZYSgbIp4FHgF9zzk3PNZrZauDbwN8AF1a3eyIiUiKN0VKcO/WztQOsgmiFBxSrClHJqdVC+RONtsDekXTxE/KF2kvRbsakOzX80F5BcOB0mT8zfsB4CYVNx7M57h6Z4M6j4wzmZXusjXu8saeDa9Z38qK2ltP2p2Vu6dp4rOTlbpuUxupFHB5LETPoH546MRWiZ3VSRVCbXG6BVU4Wam9kpwt65PuVC9bzP/5fP0OTs8zm5m9rwAUb13Dx1m4u2drDud3tJQWMWxIx2qOgx0pconY5LCUAsh14a/5gDeCcmzKzTwLfqGrPRERkKTRGS1Fb21vYP52et8KIAdtXnf5D60IWOqU7fanMhc0scKK7UHu9LDQppfzJKvDytat4YjLFhB8QEAaSOmIeL1lTfuHHYpk/LnAcmpllMJ1ZtLCpc44fT85wx9A4e49NznvtvHx1G9du6OTydWtoOU22RxMtXVtNGqsXsaYlzoGjk+FY4iAX+AyOzbBtw5p6d01kQaUGPQLn2P/8JPcfGuG+Q6M8Ozo/sGcG2zes4U0/v5GLt3azbtXppxLGPY/W5MmpLbEGy5psREsJgDwBnLXAfRuB/ZV3R0REyqQxWop6c28H+6fTp6ww8ubexlqtpRbTalaKuYKl3S22pIKli8rL/HFRAMNF/ywU/Die8/nO8AR3Do3zbN4UqdUxj6uibI8t7YsHzpp06dpq0li9iMmZzLzpVbgwuDg5U/6UPZFaKDXokc76PPLsGPcfGuXB/lHGCqb1dLUnoiyPcKna02VtmBmtCY/2RJzWpEdLXFkeS7WUAMh7gC+b2RRwh3Nu1sxagLcAHwbeWYsOiohISTRGS1H3jU/TGY8xkfPxCadDdMRj3Dc+zQfq3TkBwoKlr1p7jG8OT+A7iBm8pbejoiWFt7a38LPpNOAwwuycADi3bf43is45HpsKsz32jE6Sycv2eMmqVq7d0MmV69aetkhpe1TMtBmXrq0yjdWLGJ7OEosKnzoXfiNuUbtIvZUa9Dg2neGBQ+FStY8MjJEpmN7you52dmztZsd5/5+9N4+O7K7ufT+/c07NJanUJalntVtq9+A2jjHGQ3fiGAPGhIQ2WTchExBgLbxyCUkW4V3wfTeQkNxA3ku4L5f4QXslvkDuS4Dl4AGC7RiMbfCAjW08tN1ud6vbarW7NQ81D+f83h/nVKlKKqk1lFqq0v6s1UvSrjP81FJtnfM9e393B3s2nX9U7XoaUXshWIwAcg8QBv4FwEvcUe+1LHBX5Q9Day1ORYIgCBcOydFCTY6lsiSKNpah8DM9XeRYaukja+fw7EQuyZbGl06e5a6hSQwFPuU+8b5raJKe8NkljcHNOQ4f7+7kz46/QbJoU/RElTafyX/udt/6yaLNAyNT3DM0wYnM9ISBsGFwY0crh7pi7I7MP07RX/L1kNG1i0Fy9XkwDYVZ0TJln8dHQRBWkoWIHlprTo2my6NqXzmbqHrdUHDZtjYO9LqjarfGQjWPU6JkXhr0u34eYl5aXxYjgNxGHSpRlVJB4FEg4J3/Tq3155RSO4FvAhuAZ4EPaK3znir+DeAtwCjwfq31Ke9YtwIfxb1W+COt9QNe/Cbg73EfdP2j1vqLXrzmOZb7PQmCIKwBJEcLNclrjQPYjmuyqbx/+fOMOp0PH1DrB+Nb8hEbh5UQfw4PjGAo1zMD3DdeEc3hgZFFCSAp22ayYJNxHC5vjfDrXTG+eW6ctO3gNwze19lGm2Xyhb6z/GB0imyFv8qecICbN7bzjnjrvK0rJV+PqGWc1wNEqInk6nno6Yjw2lASpTVKuVUgjoaLOyP1OLwgLIiFiB5F2+GFM5PlUbVnJ6sfKkT8Jlft3MC1vXGu3rmBluD8fyGDPrM8sUXMS1eWBQsgWus/X8yBlVLXAc/MNHkCcsANntmTD/iJUuo+4JPA/9Baf1Mp9VXcRPwV7+O41nqXUuq3gL8B3q+UugT4LWA/sAX4gVJqt3eO24B3AgPA00qpe7XWL3v71jqHIAhCQyM5WpgLx3GqDDp1RXyptPpMRgqzbT9b5aJtSSSLNgaQ09MilenFz4fWmoTtMFEoVpmVPjmR5N8Gxyk4DgrI2g5fe2OMf3pjrLxN0FC8M+5We+yLzv1EUnw96ofk6vn59E17+eNvPcdUplh+L7SGLD590956HF4Q5mQhokcyW+SpU2M8fmKUp06OkcwVq17f2Brg2h63teWybW345hOTDcNtafGqPAyportgLKYCZMEopUzgR8BbcZXhMtp14kp6X/q8fxq4AfgdL/514M9xk+kh73OAO4F/UG5t4CHgm1rrHHBSKXUcuMrb7rjWus9byzeBQ0qpV+Y5hyAIwrpBcvT6IjfHFJW54gshOEf/8Vzx1SKAe5dYK76WCBiKdMXPQ+O2KoXnuSC2tWayaDNVtLFrVPPc9vogk17f+cxL+V3hAIe6YtwYbyU6j4FeyDBosVxfj/P1qAv1Z73map9pEPAZ2I7GNNS8N5GCsBwWInqcm8yWW1ueH5jEnvG3c8+mFg70xjnQE6enMzKnP4eYl64dVkQA8ZjzL6WX0J8BduGqyyeACa11SUYbALZ6n28FTgNorYtKqUkg7sWfrDhs5T6nZ8Sv9vaZ6xyCIAjrDcnR64S5rAOXYyk4Vqx9oThXfLUwDQNqXNSay2jdsBQUdPUbSHvxpRKeIYBUxmeSdxwmizaJooOu0UmRsR1+ODrFyWxh1qsKd8Tu1y69aM6LdPH1WHOsq1x9+NE+0rki2YL7vi3YGoMihx/t4/q9684ORVgBzid6OFpzbDDB4ydGefz4KH0j1cVXPlNxRXc7B3fFuaYnTkd0bkndZ7pVHmG/SdCSKo+1wkoKIHOitbaBy5VSMeAuYF+tzbyPtX5T9DzxWlc1820/C6XUx4CPAXR3d9faRBAEoWmRHN1crMR42ewcT8rmiq8WmTnWM1d8IewKBXglnZv1/7crtPS6kkm79noq4xnbFT5Sdu22mL50jruHxrl/ZIpUxX4l0cOk4k07Q/ywlCJimrSIr0dD0Yy5+tn+UWZ0FZAuODzXP7qg/QWhFiXRI523KdTIt7mCzXOnJ8p+HqOpakubtpCPa3o2cKC3gyt3tBPy167eMJQqe3iE/aY87w7KAAAgAElEQVRUL61RVkUAKaG1nlBKPQxcA8SUUpanKG8D3vA2GwC2AwNKKQtoA8Yq4iUq96kVH5nnHDPXdTtwO8CVV165bKMqQRCERkRydHOwEqadc8kHa0v+WBnxJ1EsLiq+EIpzLKioXR+QiaJNroZok3McfjSa4O6hCV5MZspxn1JuW43tuOKH8sbg6ukxuOLr0Tw0U66eKX6UyC797SWsU84neoyn8zzZN8bjJ0Z45tQ42RkVjNvbQxzc1cGB3jj7NrdizlG94bcMwn6LsN8kYMkY8EbgggsgSqlOoOAl6xDwDlwzpR8B/wnXVfpDuGPCAO71vn7Ce/0hrbVWSt0L/ItS6ku4pk0XA0/hXtNd7DlUn8E1dvodb5+5ziEIgiAgOVoQzsdAvnYFxlzxhTCfUDOYn92s9Homx91DE9w3PEmi4sJ+e9DHoa4Y7+5o42gqy+eOv0HKdih6LTsR0+BPdmyky+8TX48GR3K1IMwmW7BJ513hY6boobWmfyzttracGOXlN6aqcq+h4NKtbVzbE+dAb5ztG8I1z1EaURvyu1NbZERt47EaFSCbga97fYsG8G2t9feUUi8D31RK/RXwHPBP3vb/BPyzZ8o0hpuA0VofUUp9G3gZKAIf90oBUUr9IfAAbsXnHVrrI96xPj3HOQRBEAQXydGCsAbJOw6PjCW5Z2ic5xLT1R6WguvaW7i5K8YVreGqp48+BX4Ftna3CyqI+y1axHyvGWjKXG0ot1KpVlwQajGf6GE7mpfemOTx467ocWYiU/V6yGfy1p3tHOiJc3VPnLbQ7FG1SikCluH6ePhkRG0zcMEFEK31C8Cba8T7mHadroxngd+Y41j/HfjvNeLfB76/0HMIgiAILpKjm4+VaAMR6st8bUoD2Tz3DE3w/eFJJirG4m4J+HhvV4z3dLaxwTf7cu5f3hgj5rPYGpyu9EjbDrf1D3NDvG1J63xodJLb+ofpz+bpDvr5eHfnko8lLI9mzdXtIYvR9Ox+l/bQqnbtC2uM+USPdL7I06fGefzEKD/tG2VqRv9UZzTAgd441/bGuXx7DL81u4LDZxplH4+QjKhtOlYqmzjAXzBHT6AgCIKwqkiOFoQ1QMq2mSzYBBRkayggCnj/833lr03gF9ujHOpq561t4VktLJW+HkOFIrEZ/eghQ9GfrTb3WygPjU5y67Ez+AxFzDIYzBe49dgZvrAbEUFWjnWXq0MBH622w1Ru+qa2NWAQDsx+Mi+sL+YTPYYTufKo2p+fnqBgVyfUXV1RDva6rS27uqKzfDoMpQhWtLXUEkWE5mFRAohSqgv4U+BKXGOk93mlc38MPKW1fgLKs8n/ot6LFQRBEOZGcrQgVLMSBrDLRWtN0naYKNrkPWPTuQqqS5f4G/1Wudqj0199I6hQhE2DqGkQMacFj+6gn750linbIe9o/Iai1TToCQeXtO7b+ofxGapsmBo2FWmWV1GyXpFcPTfb28MMWQY7/NO3KOl8ka6Wpf3eCo3PWCo/S/TQWvPaUJInTozy2IlRjg8lq/axDMXl22Mc3BXn2p44Xa2zf39K5qUhn0nQJ+al64kFCyBKqauAB4Fh4BHgeqA0820zbiL/T3VenyAIdaCv78ucHriDYjGFZUXYvu0j9PR8YrWXJdQRydHNw5dOnuXwwAjJok3UMrllWwef3Ll5tZfVkKwlAcTRmsmizVTRpqinV1XUGlsp0LNXagJf3L2Nq2MRzBkX50HDoMUyiZjGrNcADsYiPDmRxFDucfKOZsh2+MCWyJLW35/NE5vxVHQ5FSXrFcnV83PLdT186s7nOTORwXY0pqGIBiz+7D2XrPbShFViIu3mmHzR4fmBCR477o6qHU7mqrZrDVpctXMDB3e5o2ojgerbXNNQ5QqPsN+ac6qL0PwspgLkf+A6S/86rtnShyteewr4nTquSxCEOtHX92VOnvoyShkoZWHbGU6e+jKAiCDNheToJuBLJ8/yd6cGMZRrYJm2bf7u1CCAiCBLYC2M6y04rvCRKNo4FXLMuVyB7w5P8L2hSbIzXB8NXJGm1TI50B4tx31K0WKZtJgm1nku3h+bSLExYDFZnK4AabMMHptI8cklfB/dQT+D+QJhc/q8GUfTHfQv4WjrGsnV50EBaPcpP1qtasWWsPr8x8uDPH5ihKdPjpMpVE/b2hoLcaA3zoFdcS7d0jZL1Aj4TMJea4uYlwolFiOAXAEc0lo7anaN0CjQVb9lCYJQL04P3OGJH6XEb5bjIoA0FZKjm4DDAyMYCizvR2gBRTSHB0aWLID4FBRqlEH45K5iRcnaDpNFm6Q9fcFua82TEynuGRrniYlUlRBjATbTFStR02BnKICpFFHTpMUyCBgL70vvz+aJ+yw6/NM/aK31kis2Pt7dya3HzpDGIWQoMo6m4Gg+3t25pOOtYyRXz8PhR/so2A5528HR4GiHgu1w+NE+rt+7rv9rmo5c0Sads0nmZpveVvLF+46WP1fA/i2tZRPT7g3Vk68swyDon25tkSoPoRaLEUAmgbn+yvUAg8tfjiAI9aZYTKHUzLe6QbGYWpX1CCuG5OgmIFm0ZwkTphdfKoc627hzaLJmXKg/qaLNRNEm60zLG8P5At8bnuS7QxMM5qcv9jf4TH61M0bOtvnW4EQ57gCTtsN17VF2BP1L6k2vd8XGDfE2vrAbmQKzfCRXz8OLZ8ZJVhigOhomMkVeOjO+iqsS6kWl6FHy9LBrzT2uIGgZvOWidg70dnBNzwbaw9M5TClF0GcQ9lkE/QYBGfHdUDx8dIjDj/ZxejzN9vYwt1zXc0GEzsUIIPcAf6GUegJ43YtppVQH8CngO/VenCAIy8eyIth2hmqbPQfLWlofuLBmkRzdBEQtk7RtV/1xtr34Ujmbt4kakKwoN4gablyoL/2ZHAXPy8PRmqcnU9w9NMFj40kq/7evbA1zc1eMX2pvwTIUH3j+xCy/EgN4YGSSz/RuWdJaVqJi44Z4mwgey0dy9TxUih+VJOaIC2ufWqJHJm/zs9fHefzECE/2jc27/13/+QCBivYVn2kQ8rsjaoOWjKhtVB4+OsRn7z2Cz1TEQj6GElk+e+8RPg8rLoIsRgD5DPBD4GXgGS/2VWAXcBL4bH2XJghCPdi+7SNlzw/3ktpBa4ft2z6ymssS6o/k6Cbglm0d/O2pwfJNNLjv2lu2dSz5mMdSWdJOtfFn2nHjQn0paM1Yoci/D09y79AEb+QK5ddilsmvdLZxqCvGtooqDJ9S9GcLaKp/Rg5wPFNt8rcYpGJjzSK5Wmh6aokeI8kcT5wY5fETozzbPz5rVG0tDCDkt8oeHmG/ic+UEbXNwOFH+/CZirA38Snst0jnixek3W3BAojWelwpdQ3wAeDtQAoYA/4R+IbWeul/pQVBWDFKPh8yBaa5kRzdHFzeGqbFNEjYDg7uxV+LaXB5a3jJx0zZ9izTT+3FhfryZ6+d4dHxBMWK6/o3t4S5eWOM69qj+D0PD1MpIqZBi2kSNI1ydcjM24Hi+e8P5qXeFRsPjU6KoLJMJFcLzcpM0UNrTd9wisc90ePVwUTV9qah+IVtbRzo7eAffnS85jEdYEc8LCNqm5DT42lioeqx7iGfycB4esXPvZgKELTWeeCfvH+CIDQIPT2fEMFjHSA5uvG5rX+YzoCPHRVPuNK2w239w0u+0czN0V89V1yYm4w9fxn+Q2PuBX6LaZSrPXaE3AmnCkXYNGgxDcKmUXVBbwC15Ki19JzzodFJbj12Bp+hiFkGg/kCtx47wxd2IyLIIpFcLTQLM0WPgu3w/OkJHj8xyhN9owxOVet50YDF1Ts3cG1vnKt2biDqjaqdSwABRPxoUra3hxlKZMsVIACZgs229qU/8FkoixJA1idygSgIgiBcGPqzebLFIn3F6QqQuGUsS6yYq85D6j8WTtIzNs058wsgl0VDHOqK8bZ4S3liS8BwRY+oZWLOcSEfMBTpGj/jwBrqbb+tfxif4Yo4AGFTkWZ54pwgCI3HTNEjkS3w1MkxHj8xylMnx0jN8Jfa3BYsT225bGsblpdDKkfUCuuPW67r4bP3HiGdLxLymWQKNgVbc8t1PSt+7nkFEKXUMItQALTWTTefynHyZDL9GEYQwwh4H5fmyC4IglBPJEc3H9pxGC5WTEAAhosO2wwxALzQOFqT8ISPotZMFW3uH5k9TaeSr+zfAbhjjEuja/0LGF3rUzMtUCvja4P+bJ6YVf29hAy15LG66wnJ1UKjkyvapHI2KU/0eGMiU25teWFggpn67d5NLRzcFefanjg7OyIopWRErVDF9Xu7+DyuF8jAeJpta2gKzG1ICQRa29h2CtueHhvqiiGBClFEimkEQbjgSI5uMsY88aPyslBXxIWVp+hoJos2Cdum6DgcSWa5e2icH44myOv5324tpknUMstVEgtGKc+iehrDi68V6j1Wd50huVpoOCpFj1zR5ujZBI+fGOHxE6OcGq32afBbBm/pbudAb5xrejYQjwZkRK1wXq7f23VBBI+ZzHvXrrX+8wu0jjVLsZggnX6dUGgbSk2/cR0nh+NM97UpZc4QRAJSJSIIwooiObr5yDkOJtXtKaYXF1aWvOMwUbBJ2g6JYpEHRqa4Z2iCExWTWEKGQWaen0VXwDfna/OhHT3LqNbx4muFlRiru16QXC00CtmCK3ik8zaJbIFn+8d5/Ljr5zGeLlRt2x72cU1PnAO9cd6yo52gz53QEva7bS0hnyn3QsKaRMoWzkMud5bnX/goSvkJhy8iHO4hEuklEu4lHO7BsqJAqUokjW1PK6JK+THNykoReUoiCIIgzE3AMEg7TlUFiA2EF9BGISyNtO0wWSySth1eSWa4e2iCH4xOka0QH3aHA9y8sZ13xFu48Wev1X0NylCUupwqx+GqNVQiLmN1BaE5KYkeqZzNUCLLk31ua8szr4+Tm1F9uCMe5kBvnIO9Hezd3IJlGK7Y4Xf9PCwZUSs0AIsSQJRS1wIfBXYDwZmva62vqtO61hDuG1nrPKnUMVKpYwwPT78a8G8kHOkhEt7lfewlENiEUgZa5ykW80CifCzDDGBWVIooJYlCEIT6sD5zdHOxwTJI551ZtfIbLPlbUW9K/h7jhQI/GE1wz+A4r6anqz2ChuId8VZu7oqxNxLEMgwiK3Rx71NgKveKo+QG4njxtUS9x+quVyRXC6tNtuCamKayRY4PJ3nixCiPnxjhlbOJqr8/hoLLtrVxbU+cA70dbG0PEfC51R1hv0nAMqTKQ2g4FiyAKKXeCXwf+CHwi8B9QAg4CAwAj6zEAlebSGQXb778MOl0H6n0CVKpE6TTJ8jlzgGQyw+Syw8yPv5EeR/DCBEJ9xCO9Lofw72EwzsxzSCOncGxM+VtlfJhmEFPFPFjGIEL/j0Kzc/IyCP0999OJjtAKLiN7u6P0dHxy6u9LKGOrNcc3Wwow6DTMhidMQVGLaMCZGZLTWV8PfOT8QR3D03wHyNTVW0tvaEAN2+McWO8lRbLmjW6trZdabVvy2LZEwnRl84yZTvkHY3fULSaBj3hWffGQoMjuVpYLUqix1S6wHOnx8smpmcns1Xbhf0mV120gQO74lx10QY2RAJiXio0FYupAPk88PfAp4EC8Gda62eVUjuAB4CH67+8tUEwuJlgcDMbNhwsx4rFFOl0X5Uwksmc8rxBMiSSR0gkj1QcRREMbvWEkV1lYcTv70DrAna5SkTNMFgNiMGqsCxGRh7h1WOfwzD8WFYbufwwrx77HPAXIoI0F+s2RzcTrtGkYnNoWvBI2w4b/UvzlgCwDIVdw0vCWucXsR9+6VT5c79SvD3ews1d7eyPBgmZJi2WScQ0Zo2uncuVYzluHSV/jc2WKf4azY/kauGCURI9hqZyPHFihCf6RvnpyTES2WLVdl0tAQ70un4el3e30xJ0xY6Q3xTzUqHpWMyd9SXAf8Pz5QIiAFrr15VSfw78BfCNei9w9al9gWhZEVpb30Rr65vKMa1tstkzXpXItDBSKIwCmmx2gGx2gNGxRyuO00I47HmKeBUjodAODGNaja02WA14BqtSDi0sjP7+2zEMP6YZAih/7O+/XQSQ5mKd5ujmYiWMJnNzGGnOFV9PXBT0c2hjjJs62oj7LKKWSYtp4rvA4pD4a6wrJFcLK0pJ9DgxlOTHr43wxIkRfj4wOUsI370xysHeDq7tjbN3UwvhgCd6+EyMdS6QC83NYgSQLGBorbVS6izQC/zYe20K2Fbvxa0FDMNPMLgdrYtoXcBxCt5H9+vKZz5KmYRC3YRC3cDbyvFCYZJ0+gSpdB/plPsxk3kdrYsUiwmmpn7O1NTPZx1nWhhxvUV8vljFNr4ZoohfevCEmmSyA4BBLncOx8ljGH58vrgXF5qIdZmjm40b4m28f1OawwMjJIs2Ucvklm0dciO8SFJFm3O5wrzb3Lavmytaw2XRI7jK5n3ir7FukFwt1BWtNdmCQyJX4NnXx/nJcXdUbd9wqmo7n6l48/YYB3Z1cKA3TveGiGte6nentwjCemExAsjzwB7gQdy+xVuVUmeAPG4534v1X97awG1BsajhU+UJIZXiSLEskpTEEZ+vjba2K2hru6JivwKZzGlPGDlRFkaKxUm0tkmnT5JOn2SEH5T38fniFd4irjASCk6P560WRILSOiMAYJlRkqnXMAwLpUy0LpLNniEauXi1lybUl3Wbo5uJh0Yn+Wr/EElvLGqiaPPV/iEubw3LzfF50FozVbR5PpHm3wbH+f7w5Lzb39TRVvb1WAwr4QEC7s9eKkDWBZKrhWWjtSZTsBlL5Xns+Ag/eW2Ex/tGGU3mq7ZrDVruqNpdbntLPBIg7LcI+sS8VFi/LOYO+f8Bdnqf/1fgu7i9iuCaNr2vjutqGM4vjpSEkTyOLqI9kcQwfEQiPUQiPXTyTsBNZoXCKKlUH+n0ca9ipM97Uu9QKIwyMTnKxOTT5XOUxvNOV4rsIhzeiWVFZ7TOBL3WGUl26w2tNaBxnDzTAxaVFxeaCMnRTcB/OXqaqYoyZQeYcjT/5ehpfnZQboZrYWvNUK7A94Yn+M7gOM8lMuffCYgssa99JTxAHhqd5NZjZ/AZiphlMJgvcOuxM3xhNyKCNB+Sq4UlobUmnbcZGE/z0NEhHj8xytOnxsgWqkfVbm8PuaNqL+7grTs2EPX8PGRErSC4LFgA0Vp/v+LzM0qptwC7gE3Ak9oteRAqKIkjJc+FElprVxCZUTHiOHn8/g78/g7a26cnoNl2lkzmFKl0X3kKTTrdh22nq8bzUjmeN7CJcLinylskENiMYQQwzem2GZk60/zkCyPeZ7rio6qIC82A5Ojm4Ey+uKj4QvDjPlquFW9k8o7Di4k0/3J2jH8fnmSiOD3rZkvAx3u7Ynz19PA8R1g73NY/jM9QhL0blLCpSONwW/+wCCBNhuRqYSk81TfKD48O8djxEY68MTVrVO3+LW0c6I3zy3s62beplZDfJOgT81JBqMVixuD+AdCitf6/vNBlwL8Dm4GfK6UOaa3FVGABKKVQKlBTfKhuqcnj6AJKWUSje4lG95a301qTy51zzVZTXrVI5Xje3DlyuXOMjz9e3sc0w4TDO6tMV8Ohi/D52spiSEkYEZoHd+yyMzNaNY5ZaHwkRzcHK1Fd8Na2MI9NpmvGG5GJQpF7hyb49rkxfjY1/X2ZwMH2KL++sZ23bWihzbIaRgDpz+aJWdVPZ0OGoj9bS7pqLtZb64/kamEp/ObtT1Z9HfQZXHXRBn5xVyfX7+1gSywsI2oblIePDnH40T5Oj6fZ3h7mlut6uH5v12ovq6lZTAvMJ4D/WfH1l4E3gE/hjvL6IvB75zuIUmo7rrv1Jty7stu11n+vlNoAfAu4CDgF/KbWely5PRt/D/wKkAZ+X2v9rHesD+E6aQP8ldb66178LcDXcOeqfx/4Y89squY5FvF/sOLM1VLjVo1UmrAWMM0gweDWGeN5k6TTJ11fkfQJUqm+8nhe206TSBwhkagcz2tUjOft9cbz7iIY3IppBjHNUuuMqMiNiu1kFxUXGhbJ0UJN5moJWWiryFpAa80rqSzfODPCd4cnGC1MV3ts9Fu8tyvGb2zaQG8osCRfj9XGHX9cIGxOrzvjaLqDa+uBxJdOnp1l0PvJnZuXfLyVav1Z46KK5GphFgtpS45H/Rzs7eD6PZ0c3BUnFvbLiNoG5+GjQ3z23iP4TEUs5GMokeWz9x7h8yAiyAqyGAGkG3gVQCnVCRwE3q61flgplQf+YYHHKQJ/6s08bwGeUUo9CPw+8EOt9ReVUp8BPoP7h+DdwMXev6uBrwBXe8n3c8CVuA/HnlFK3esl4K8AHwOexE3YNwH3ecesdY41j1s14q9ZnaG1XRZGLKsVf6CTtrYrKFVRVo7nTXntM9PjeR2y2dNks6cZHXukfMzp8bw9hCO7iEYuJhLZg2VFPT8RmTrTOMys/jhfXGhQJEcLNUnPMe52rvha5H3PHeenk6lyJYwBXBuL8BubNnBjvJU2n4XZwH+TVmL8cb350smz/O2pwfJfjsmizd+eGgRYsgiyEq0/DeCnIrlaAMBxNH0jKf7jyDkefnX+arV//uhVvHl7jLDfkhG1TcThR/vwmYqw370lD/st0vkihx/tEwFkBVmMAJJjumX4bbjqcWls1xgQq7XTTLTWZ4Gz3ucJpdQrwFbgEHC9t9nXgYdxk+kh4BvalUafVErFlFKbvW0f1FqPAXhJ/yal1MNAq9b6CS/+DeBm3IQ91zkaGqVMTNNkrqoRrYv4/Z1EW/ajnbzXYmNTKEy4YojXRpMuj+e1FzSeNxrdS7RlH8HAJk8QEVFEEFYRydFC0/LkpDvOscNncagrxm9t3sCeSBC/0RymfjfE2/jCbtZy1QL/0D+EQ/W0G8eLL1UAWYnWnwbwU5FcvY6xbYdn+sd58OVBHj42zGuDyQXt90sXrx0xVKgfp8fTxEK+qljIZzIwPrttVagfixFAngI+rpQaAP4IuF9rXapB7cEt31sUSqmLgDcDPwU2eskcrfVZpVRJ9toKnK7YbcCLzRcfqBFnnnPMXNfHcBVvuru7F/ttrRlKVSPgx5xRIae1QyCwhUhkFx26WJ5YUyymyGRe99pnTpS9RYrFqfnH80Z6CYd7iEb30BLdRySyG9MMYxjVb2pBEFYMydFC03JNW4Tf2ryB93TGaGnSku8b4m11v0GvZytIqWJoZt3QciqJVqL1pwH8VCRXrzPS+SKPHBvmBy8P8uPXRhhK5KpebwlaHOiN88CRwVVaobBabG8Pc2o0yVSmSN528JsGrSGLi+LR1V5aU7MYAeRPgXtx55OfBj5S8dr7gccWc2KlVBT4N+BPtNZT81QO1HpBLyG+YLTWtwO3A1x55ZWNUyO8CJQyMM0AMNuINRLpwXF+sew14jh5stmzpFKvui00njCSzQ4A7ujeiYlRJiaeqji+N543sssTRS6hpWU/fn+H+IkIwsogOVpoSN7I5vn6mfmnUt315l1rpsJwe8DH6dzsQR3bA2tL8K93K4ii9ht1OT+VlWj9aQA/FcnV64DRZI4HjpzjwVcGefLEGJkK3yKALbEg1+/u4u37ujjYGyfot7joM/++SqsVVotrezbw1KkxDOVO88nbDkOJPL/91g2rvbSmZjFjcF8Gdiml4sCYrnbr+RRwbqHHUkr5cJP1/6e1/o4XHlRKbfaU5M3AkBcfALZX7L4NVx0fYLr8rhR/2Itvq7H9fOcQKqjVUhMMbqKt7fIqI9ZCIUEq9SrJ5Kuk0se98bwnZ43nHRoqT3wjENhEJLyLSHQPLdG9tLRcSjjci2GIKLJSGEYUx5ldYmkYoi43E5Kjm4OVuMlcizha89DoFF97Y4QfjSawz7P9WhE/AK5uC3N6aLJmfDnU27iz3q0gPmqPU16O7LMSrT9r3U9FcnXzcnwowX0vneOho0M8f3qCyuIoBezf0soNe7t45yWb2L+lBaNJWviEpfNE3xidUT+J7HQFSEvQ4om+Mf5otRfXxCymAgQArfVojdiLC93fc6H+J+AVrfWXKl66F/gQrvv1h4B7KuJ/qJT6Jq5p06SXcB8A/lop1e5tdyNwq9Z6TCmVUEpdg1sK+EFch+35ziEsgJlGrD5fjHB4O52d7/CMWIs4TpZ05nVSyaMkkq+SSr1Wczzv2PhPysd1x/P2Eo3sJhrdR0vL/lX5/poVrWtPe5krLjQ2kqMbm5UYg7uWGM4X+MaZEf717BgDFVUUMctkong+GWRt8OBYktJtS+Vj8gfHFtbLX4uVMO6sdytIq89krGBX2WcbXnw51Lv1pxH8VEBydTNgO5pnTo1x30vn+NGrQ5warfZtCFgGV/ds4B37NvKuSzaysS20SisV1iqnx9N0RAN0tkw/dNZaiwfICrNoAaQOHAQ+ALyolCo5bP5X3CT6baXUR4F+4De8176PO7LrOK5R1IcBvMT8l8DT3nafLxk4AX/A9Niu+7x/zHMOYZmUqkZMM0Cb7zLaWi8Dpo1Y8/kxkslXSCSPkkoeJZl6jXT6JFrnvfG8L5JILPjvvrAIpluLK5+g6oq4IFQhOVqoK1prfjKe5I4zwzw4OkWxQs25sjXM722J876N7ex45IXVW+QiSBZt/Kq6KkVrTXIZAs5t/cPkHYeRgkPe0fgNRatpLMu4s96tIHsiIfrSWabs6jX2hIPn3/kCsxJ+KmsQydWrQDpf5OFXh3ngyDkeOTbMRLq6HW5DxM91F3dw4/5NvG1PJyH/atxqCY3C9vYwQ4lseQoMQKZgs619eRWFwvxc8Hel1vonzF3N+/Ya22vg43Mc6w7gjhrxnwGX1oiP1jqHsHKUqkaCwU0Eg5vo6Hhb+TXbzpFKv0Zi6mWSqVdIJY+RTL3mjeedm58985tEo3s9X5FLiUZ31xwPLLgoZZVHIs+MC8JMJEcL9WI0X+Rfz6w9gpYAACAASURBVI7yv98Y5VRF1UGrafDrG9v58NYO9kQb74lo1DJJFG3QuqoCZDnmrK+mMkwWbQzABIqOZsRxKKQySz5mvVtBSsfbbJlrsrVkvSG5+sIxNJXl/iPnePDlQX56cox80al6vbczytv2dHLTpZu4ortdxtQugfXS/jmTW67r4VN3Ps+ZiQy2ozENRTRg8WfvuWS1l9bUyB2QsGqYZoDWlktpban+25rNDvHY49fOud/k5DNMTj5T/todz3uR20LTso+W6H5aW9+E3x9fsbU3EuFQD6n0cdyBhaXLdZNwqGd1FyYIwiya4SLwyYkkdwwMc9/IFIUKe4PLW8J8aGucm7vaCZmN2/v+zg1R7qzwANEV8aVS8A5ieFUlCtcnpbCM3qd6t4I0SmuJICwXrTWvDia4/6Vz/ODlQV56Y6rqddNQvKW7nbfv6+Ldl26iOx5ZpZU2D83e/jkfCkC7v3do1VB/7xsVEUCENUcwWHOaWpmtW3+XZPIoqdRrFeN5T5BOn2Bo+L7ydn5/B5HIxUQje2lp2U9Ly34ikd51N4Vm165P88KLH0fr0pNEjVJ+du369KquSxCE2TTDReDNzx0vfx41Dd7X1c5HtsbZ19IcJb1n8zZBQ5GtcDgMGoqz+aW3wPiVIq3BUa6vhgOg3fhyWAl/DRE8hGakYDs8dXKM+186xw9fGeSNyWqftGjA4pcu7uCdl2zk7fs20hZaW1OfhMbk8KN9tIZ8bKrwh0nnixx+tI/r985/PyQsHRFAhIZj757PA65SmsudY2rqRRLJI54ocoxM5jSgyedHyOdHGB9/oryvYQQIh3vKhqvR6CW0tu7H54ut0nez8kxNvYDW1TPntc4xNfUCHR2/vEqrEgShmbksGuKDW+K8b1M7EbO5ROeXEmmyjq56Spd1NC8llm5atzsS5GQmy2Rx2l+jLWCyM7T2/DUEoVmYzBR4+OgQ9x85x49fGyGZK1a9vrktyNv3dXHT/k1c3RPH18CVa8La5PR4mtgMMS3kM8UEdYURAURoWJRSBIObCQY309V1Yzlu2xkSiVdcY9XkK6S8Mb22ncZxciSTr5BMvgKD06blgcBmIpFdRCN7aGm5hGj0EsLhnRhG479FTg/cgVtgZzDdAqM4PXAHPT2fWNW1CYLQeCTOY/b54JW7eVOTVHvUIum4/f8zq3JK8aVQ9tcIiL+GIKwkp8fSPOD5efzs9XFsp/qdvH9LK++8ZCM3XbqJPRtb1tQIbqH5EBPU1aHx7+4EYQamGSIWu4JY7IpyTGuHTOZ1phIvkUgcIZl8lVTqWMV43rPkcmcZG/txxXHc8byRyMVEo3vcEb3RvVhWK4bROKWPxWISqgYX6oq4IAjCwvj5VJqvnRnh7qHxebdrZvEDwJ6jH2mu+EK4Id7G+zelOTwwQrJoE7VMbtnWIe0mgrBMHEfzwplJHnjpHA++Msjxoeprn4BlcE3PBt55ySZuvGQjXa1SdSVcOG65rofP3nuEdL5IyGeSKdgUbM0t14lP30oiAoiwLlDKIBzeSTi8k00bf60cLxQmmZp6yWuheYVk8hjpdN8843kNQsFthCM9RCK7vYqRfQQCWzBNP0r5UEpKJAVBaA5SRZvvDI7ztTMjHEllz7/DOsBUtcUOcxkPih8aneRb58bp9Ft0B31kHM23zo1zeWtYRBBBWCTZgs1jx0e4/8g5Hjo6xGgyX/V6e9jH2/Z08a79G/ml3Z1VT98F4UJy/d4uPo/rBTIwnmZbe5hbrusR/48VRt7xwrrG52sjHj9IPH6wHLPtAqnUayQSL7miSOpVUqnj3nheh0y2n0y2n9HRh8v7WFYbkXAP4UhvuZUmErkY04xgGD4Mw7/uzFcFYT3w0OhkU07FeCmR5n+dGeHuoQlS9nQF2cXhAL+/tYP/87Uzq7i61SWiDKb07HaXyDLE79v6h/EZirDnMRA2FWkcbusfXlO/T836+y40PsOJHA8dHeSBI4M8dnyE3IxRtTs7IrxjXxc3XbqJy7e3Y8qoWmGNcP3eLhE8LjAigAjCDEzTR2vrJbS2Ts/g1lqTzZ7zfEVe9nxFXiOT6Udrm2Jxksmp55iceq68j1IWodCOaWEkvItodA9+fyeG4UMpH4ZhoZR/hXtM5zq2/PEXhOXw0Ogktx47g89QxCyDwXyBW4+d4Qu7acibwrTtcNfgOF9/Y4QXEplyPGAofqWjjY9s6+TK1jBKqXUtgLypNczzUymSFd4BUUPxptalt/70Z/MYWnMiVyiboHZYJv3Z/Pl3vkA02++70NhorTk+lCz7ebwwMFnly2MouKK7nXdespEb929iZ4eMqhUEwUUEEEFYAEopQqHNhELThqtaOxSLCZLJoySSL3tTaNxxvO543mJ5PC8jD5aP5fPFiUR6iYR7CYd7iER6CYW6MYygJ4z4PWHEVyevkbkMC5c+slEQhMZ5an8+jiYz3HFmhO8MjpOsqPboCQX44JY4v7V5AzGfXC6UOBiL8MREtY9A2tEcjC39BitqKF7L5DEBEyg6mjN5h4tDgeUtto40y++70LgUbYenT41z/5Gz/PCVIQbGM1WvR/wmB3d1cNP+TbxtbxftEf8qrVQQhLWMXNEIwhJRysDna6O9/Wra268GwHGK2HaWbHagPJo3nTpBKt1HNjsAaAqFUSYmRpmYeKp8LMMIEApdRCTSQyS8i3C4h3C4B8uKlIWQ2R+lpUYQVpP+bJ6cbXMybWPj3rjGfSY5ZxlumBeYd//sGM9VjG/1KcVNHa18eGsH18aiMgGhBt8dmmBmA4zjxT+5c/OSjqmUwtZQOYRTefG1Qn82T8yqbvMJGWpNVakIzc0Vf/kgU9nqUbUbWwPcsHcjN+3fyDW9cQKWXBsJgjA/IoAIQh0xDAvDiOLz7aWlZS8AjpPDcfLkCxOkkq+STL5CKt3nVYecLI/nTaVeJZV6tep4gcAmdxJNuY2mh0Bgs3dRrDxvEV9VxcjKt9QIggCg0AwVbG+wtHsTPFSw6TYbxwi5JH50B/387uY4v7clTlwMAefl1XRuUfGFMJDJzxqrq734cqinZ0d30E9fOsuU7ZTbdFpNg56wTM0QLgwl8WPf5hbesc8dVXvJ5la55hEEYVHIVY4grDCGEcAwAlhWC+HQdjo63o7j5HGcHLaTJZN+nWTqFdKpPlLpE6TTfRXjec+Ry51jfPyx8vHc8bw9VcJIOHQRpjl9EaqUWccWGkEQajGSdy/GZ964luKNwLvibrXHdRtaMOQmYkHMtj+dP74Qppzae88VXwj19uw4GIvw5EQSQ7nVTnlHM2Q7fGCLeCsIy0NrzfMDk9z/0rl5t/vz917Cu/ZvYnNb6AKtTBCEZkQEEEG4wCilMM0AphnARyvBQBex2FvKoojjZMnnR0mlXnMFkbIwcqpiPO9LJBIvVRzVIBjc6nmLuOJIONKL3xefdy2FwlSd/UYEYf2QczQG1Te+hhdfCxxLZfjamdF5t/n6ZT0XaDXChabenh2PTaTYGLCYLE5XgLRZBo9NpPhkvRcvND3Zgs2jx4b5j5cHeeTYMMOJ81dQ/f6BnRdgZYIgNDsigAjCGkApA9MMelUcbQQCG4lELi4LIo7jCh+Z7IAniBz3PvaVx/Nms6fJZk/PGs87H+6+leuY6TPi9z42Tkm/IFwoAoYiPUPscIDwKo5XzNkO9w5P8L/fGOWnk6lVW4ew+tTbs6M/myfus+jwT/9+a63FA0RYMMOJHP/x8jl+8PIgT/aNkilUVzhtbw9xeoaxqSAIQr0RAUQQ1iiGUarKiALuhWYwuI221jd7wkgOrYsUCuOkUq6nSMlbpHI873y8cfbOcsWIz9eG1gVsu1BrNTWMWC/ECF9BWLt0+C36s4WqgdLai19oXk1l+Oczo9w1NM5oYXrC00a/xWADteQI9aM76GcwXyBsTv+GZhxNd3BpkzHqfTxhfXF8KMnVf/0DKjVjQ8GlW9t4x74u3n3pZi7e2MJFn/n31VukIAjrAhFA6kxf35c5PXAHxWIKy4qwfdtH6On5xGovS2gC3NaZYJXXh9Y2gcBGwuGd2M4v4tg5wMFx8mQy/aRSJzjR93/PeczXX/9q+fNa43mDwa3etBkHx8kBOewZ03NLfiPK8GEoH0pZZZFExBGhmdEounwmo4XqKTCaC/N7n7Ztvjc0yb+eHeXJyVTZi8QAro1F+d0tG/jVzhjdj7xwQdYjrC0+3t3JrcfOkMYhZCgyjqbgaD7e3bkmjiesLzIFG0dD0Gdwzc4477iki3ddsonOVjHRFQThwiICSB3p6/syJ099GaUMlLKw7QwnT30ZQEQQYUVQysQ0w5hmmJKDR8lLxO+P09Kyf14BJBjcvsDxvNPCSGk8bwmtbbS2wckyQxtBKatCECm101jiNyI0BaUn4psqnoCnbYeN/pX7/ba15ngqyz+fHeXuwQlGCtPVHR0+i5u7Yvzeljh7IkERIBsIxWwz3VJ8qdwQb+OtrWPcNTyJrcFU8L7OtiVPgbkh3sYXdlO3qTLC+iIW9vGV37uC6y/uJBSQ2w9BEFYPyUB15PTAHZ74UZpBbpbjIoAIFwrD8GMYfqDlvNu++fL/hW1nSWdOkU4dd1toUm4rjeNk5hnPu9kVRCI9ZWEkENg064ZL6yJaF3Gc7KxzT7fTWN44X6vcWiMIjcCFfiL+7bOjfPvcOI9PJMvGqwq4qi3Cb25q51e7YrRZ8v5ZaUyYJfaW4ktlLtvc5djpfunkWe4amsRQ4FPumu8amqQnfJZP7ty8pGPeEF+6gCKsb7a3h3n3pUv7vRMEQagncqVUR4rFFErN/C81KBbFiE5Ym/h8MQwzR4sZpiW6txzX2iGXOzdjCk3leN6z5HJnGRv/SXkfdzzv9GjeSLiHUHgnphGoee65/UbUDHGkVD1iVYiLgrD6XOgn4n909HT583bL5Ne6Yvz25g3sj4bwG2JUfKEwlMLWs6WJ5YwRXokKkMMDIxgKLG9dFlBEc3hgZMkCiCAIgiA0OiKA1BHLimDbGaqfAzlV7QKCsJbw+dpntc64//IEg1sIBrcQ3/BL5e2LxSTp9MmKKTQzx/O+SCLxYsUZDEKhbdPCiOct4vPF5ynP197xak0WMGaYsFYas8oNoHDhudBPxK9sDfO+je28p7ONTr8PU9pcLjiqhvgxX3wh+IBaGW85zVTJoo1vxq+H6cUFQRAEYb0iAkgd2b7tI2XPD9eGzkFrh+3bPrKayxKEBTGzdUZr7Yki2bIwYllRWlvfRGvrm8r7aW2TyQx4U2hOzBrPm8n0k8n0Mzr6o/I+ltVGJNJbIYz0EgptX4A3yPnMWC2U4ceoaKeRSTXCWsfRmpTt8HomN+92/3Z5L29qCdNiGvI7vYroOco19DJ+JK0+k5HCbGGi1bf0qreoZZK27aoLPduLC4IgCMJ6RQSQOlLy+ZApMEIz4E6dCWCa0y0sjlOsqBJxhRGlTMLhHYTDO+jghvK2hcKEJ4jUHs87Ofksk5PPVpzPIhTaUdVCUxrPuxCmzVhzNcxYzRkjfH1lzxG5kRRWi7TtkCgU+fF4ku8MjfPoeGLe7Q+2n9/XR1h5DBQGuuzD4sbc+FLZEwnhS2eZsh3yjsZvKFpNg57w0idk3LKtg787NUgRXfYtcbQbFwRBWEv4DEXBma0s+wy5RhPqjwggdaan5xMieAhNi2FYnkmp29aldaldZVoU0dqdSuHzxYi1vYVY21vK+7vjeV8nlerzKkbcj8ViAq2LpNMnSKdPwMiD5X38/g63dabmeN6FURJHapuxWhUjfH3nnVQzMvII/f23k8kOEApuo7v7Y3R0/PKC1yKsb/KOQ6LocCab497hCe4ZmuR0tlbzg7BW6fJbnM5V+xc5XnyplAx1N1tm3Qx1P7lzM33pLHcNT1IoTYHpahP/D0EQ1hy7uqIcG0zgaLfATgGGcuOCUG9WRQBRSt0B/CowpLW+1IttAL4FXAScAn5Taz2u3Mezfw/8CpAGfl9r/ay3z4eA/+Yd9q+01l/34m8BvgaEgO8Df6y11nOdY4W/XUFoWpRSKBXAqDA6dYWGHLY93TpTqhc3DD+RyMVEIhdXbK/J50cqWmhcYSSbPQO4r+XzI7PG84ZDO6um0Mwcz7tQtC6i7SIOmRrfX/WkmrGxJzn22l9hmgEsq41cfphXj30O+IumEkEkR9cX22txmSwUeWoyxT1DEzw8liBf4RnxpmiIQ10x/qrv7CquVFgILZaJmSvgUHGh7sWXykoY6j40OsnTUxl2hgJlUeXpqQwPjU7KJJcmQXK10Cx8+qa9/B93Pk8iW6ToOFiGQUvQ4tM37T3/zoKwSFarAuRrwD8A36iIfQb4odb6i0qpz3hffxp4N3Cx9+9q4CvA1V7y/RxwJe41yDNKqXu9BPwV4GPAk7gJ+ybgvnnOIQhCnVDKxDTDmGa4HJtpsOqKIqXtFYFAJ4FAJ+3t15Tjtp0hnT41y1ukNJ43mTpKMnW06tyzx/P2EghsXHKby8xJNa+//hVP9DHQuuC10di8/vr/S3v7Nc00qeZrSI5eEA+NTta8adVauy0utsO5XIH7Rya4e2iCU5npao+IafCujlYOdcW4JBqmzTJFAGkAErZD3GcwUnDKAkjcZ5CwnfPtOi/1NtS9rX8Yn6EIm65BdNhUpHG4rX9YBJDm4WtIrhaagOv3dvGBa3bwjz85SSGv8VsGH7hmB9fv7VrtpQlNyKoIIFrrR5VSF80IHwKu9z7/OvAwbjI9BHxDa62BJ5VSMaXUZm/bB7XWYwBKqQeBm5RSDwOtWusnvPg3gJtxE/Zc5xAEYQVZiMFqqXWmhGmGaGnZR0vLvnJMa4ds7myVr0g61UcuPwjMNZ434rXQLGw873xkc+ewrJIPgwY0SlmkM6fJ5d4ofbezvEZKo3wbxW9EcvTCeGh0kluPncFnKGKWwWC+wGdeHeDWXpvLW8K8kMhw99A4PxytrvbYFwlyqCvGO+KtxP0WbZZVvkkV1j5RQ3E25+BT0+Nrx4oOF88cubLK9GfzxKzq36uQoeiXlqumQXK10Cw8fHSIO589Q2dLgG6fSaZgc+ezZ7hsW0xEEKHurCUPkI1a67MAWuuzSqnSb/tW4HTFdgNebL74QI34fOcQBOECUstgtdQ64zg5bCeHY+cAZ8Z+BqHgVkLBrcTj15XjxWLCFUTKo3n7SKdPehUcqQWM5+0lEuk5z3heCAY2kS+MYZrTxoSOkyMY2FSx1XyTatZSyl00kqNnUHrCHjIUNmApyKL56xNnCZgGx9PTlU4hw+DGjlZu7oqxJxKixTJos0z8hggfjYZSylU9DFUWQHD0mhM4u4N+BvMFwub0ujKOpjvoX8VVCRcAydVCw3H40T58piLseSmF/RbpfJHDj/aJACLUnUa4Gq91RaGXEF/4CZX6GG7JH93d3YvZVRCEJVLZOlOyH3WcQrlKxLZzaF37yaVltdDW+gu0tf5COVa/8bzdnvErbNnyfvpO/k/A9SFxBZsCW7a8f0Hf48wqlyZhXeZoW2tOZXIoNGeyNnnPvb7kC1FidzjAoa4Y7+xopdWyaLVM2iwTc43dLAsLJ2E7bAv6GC7Y5Yktm4PWsltg5mqnWiolY9U0Tt2MVYWGZl3maqExOD2eJhaqNp8P+UwGxtOrtCKhmVlLAsigUmqzpyRvBoa8+ACwvWK7bcAbXvz6GfGHvfi2GtvPd44qtNa3A7cDXHnllYtK9oIg1A/D8HnTWEqtM06Fl0ipdWbm0FuXucfzjldMoTlBKnWCbPb0Asbzut4iG7vew/jEk+TzIwQDm9iy5f20t1+1ov8Pa4R1n6O1Z2aatB3StoNfwalscdYdgQLe09nGoa4Y+yJB/IZBzGfRYhprrkpAWDylyore8PQlVNp22OqvPTlqIdRqp7r12Bm+sJsliyArYawqNATrPlcLjcf29jBDiWy5AgQgU7DZ1h6eZy9BWBprSQC5F/gQ8EXv4z0V8T9USn0T17Rp0ku4DwB/rZRq97a7EbhVaz2mlEoopa4Bfgp8EPjyec4hCEIDoJSBaYYwzVA55jjF8gjeksnqfA+pfL52YrG3EIstZTzv9HH8/g4MM0Ai8SK2nSIS2UUwuKVZTFBrsW5zdMZ2SNo2yaKDg+a1VNY1NM0Wav6mdQcsbu3ZTNg0xN9jlTGY2Ug3HV8qK1FZsVKGpfU2VhUagnWbq4XG5ZbrevjsvUdI54uEPA+Qgq255bqe1V6a0ISs1hjcf8VVmzuUUgO47tNfBL6tlPoo0A/8hrf593FHdh3HHdv1YQAvMf8l8LS33edLBk7AHzA9tus+7x/znEMQhAbFMCyvRWV6BG5JCHG9RLJoXZj7AKzgeF7PdLVyIk4jIDka8o5DougKH0WtydoOPxyb4u7BCV5OZefdN2E7bA/6xd9jDbASAshKVFaIYamwFCRXC83C9Xu7+DyuF8jAeJpt7WFuua5H/D+EFWG1psD89hwvvb3Gthr4+BzHuQO4o0b8Z8ClNeKjtc4hCEJzYRgBDCOAtYTWmRIrM563t/7f7AqwXnN00dEkbZuE7ZB33NvmvnSOe4YmuH9kkmSFx8OOoJ8z2Ty1XF2yjhbxY40wl+vOct146l1Z0SiGpfX2KRGWx3rN1c2KocCpUVZorJPOyev3dongIVwQ1lILjCAIwoowd+tMtkoUWQhzjefN5c6RSh1f8HheYW3geL4eiaJNxhM9co7Dw2MJ7h6a4IVEprytTymu39DCoa4Yl7eEuP6pV2sesyCd7ksibCjSNa7+w+vg6r8RDEtXwqdEEIRpTKVw9OwcKKbZglBfRAARBGFd4rbORIEo4La8aJ13W2fsrFclMn/rTAmlDILBLQSDW2aM502STveVzVbT6T6gbwW+G2GxpDxPj5TtoD0nj9czbrXHfSOTTBWnqz22BXy8tyvGr3S20e5z/2yG5q3wEAVkKYRNg6xjo5keQaG8+FIpj6mtEV9LNIJh6Ur5lAiC4GIYCguNo0FrUMqt/jDWgQgsCBcSEUAEoelplFuA1UUphVJe64w1u3XGdrI4do7ajgK1sawora2X0dp6WUVUDL1Wi1yFr4ftPWXLOw6Pjie5e3CC5xLT4/ZMBde1t3BzV4wrWsMYSqFQRE2DNp9JwDDwG4qio6veSRq3UkRYPHsiIfrSWaZspzxettU06AkHl3zMbQEfp3OzhcxtgaVPbFkp1rphqfiUCMLKsjMe5vhwCp+hUMoVQWyt2RlvLB8xQVjriAAiCE1OJLybVHp2qX4kvHsVVtNYVLbOlG6XHKcwy09EWLsUHU3CtkkUbQoVpcUD2TzfHZrge8OTTBSn/WA2B3y8tzPGezrbiHvj+AwUrZZJm2ViVTyJC5sGOcfGYbpiwWR5FQvrmVIbyGbLrFsbyN/s2cYfHHmdhO3g4JqftpgGf7Nn2/l2FWbQKD4lgtCofObd+/jUnc+TzBWxHY1pKGIBH595977z7ywIwoIRAUQQmpxduz7NS0f+BNtOgncLYJpRdu369GovrSExDB+G4aOydcZx8jMMVhfWOiOsDI7WJD1fj6wzXbFTdDQ/nkhwz+AET09VVHsAB9uj3NwV461tEQyvgsNSijbLpNUyy7FK9kRCPD+VJOmdQgMhw403OytRV7YSbSA3xNv4yv4da7q1ZCWpp2lpI/iUCEIjc/3eLj54zQ7+8ScnSdk2IdPgg9fsEGNQQagzIoAIwjrAMPxo7UdrG6VMDEOe2NULpRSmGcA0A+WY1rYnimS9UbyLa50RFo/WmrTjzPL1ADiXK3Dv0ATfG55gtDBd7bHRb/FrXTF+tbONTv90S0TAMIhZJlHLnPecm/0mj834sSYdN97szOVyslz3k5VoA1nrrSUrRb1NSxvBp0QQGpmHjw5x57Nn6GwJ0O0zyRRs7nz2DJdti4kIIgh1RAQQQWhy+vtvRykLpcyyAKKURX//7XR0/PJqL68pUcqcs3VGqC8aGM4XSNlO2dcDoKg1T4wnuXtogp9Opso35gZwbSzCoa52rolFqtz1w6ZBzLIILbCF5cGxJKa3hkrTzgfHknX53tYjMma1fqyEael6FZME4UJw+NE+fKYi7LVfhv0W6XyRw4/2iQAiCHVEBBBBaHKSqdcoFqdwb80M70Z8lGRK2jQuJNOtM0I9KWrNVIWHx1CuwHeHJ/ju0CTDhWI5HvdZ/FpXG7/WGWNThQGmQtFiGbRZJv55J7vMJlm08Sm3CqiE1ppkxXqaFYPaNU3LcT+RMav1RUxLBaGxOD2eJhaqvk4I+UwGxtNz7CEIwlIQAUQQmpySH4VSpQthhda2+FQITYOtNT+dTHHP4ASPTyTLN+YKuKotwqGuGAfbo1gVQoWppo1NzSVObYlaJmnbrvpDanvxZmdvJMjLqWzN+FKRMav1RUxLBaGx2N4eZiiRLVeAAGQKNtvaZQqMINQTsaoXhCZHKT9al4r0ATRaa/5/9u49Ps6yzv//6zOnJG3Tc1pLQ1sKVBR3FezisZUFccFFwF3dr4fV1tYfnhfWxRMuRYuyu4oueFhXVkrBVYH1WBDEirqtCmgRZEWhlNrDtCVN2ubUHOZ0/f6470knk5lkJsnMPUnezz7mMZlr7rnvz0yTa675zOe+LjMNgmXia0ukeONjz/Chp+L8wk9+zImE+ftFc7nzhcv5/Bkn86q5jQPJj6gZTbEoS+tjzI1GRp38AHhX83wyzqtCcc6Rco6M89pHq1g0tbaw7sVNs4YMIEJ++2jt60vQEBr8TFWxMHrvW9JEMuPoSWe8OXLSGU1aKlLD3rV6Ocm0oyeR8v5mEymSace7Vi8POjSRSUUVICKT3Izpp9HTu4dUqotMJkEoFKOubg7TGpYFHZrImB1OJEknvFNdXjxzGpctmM2qOY1E8z5I1/sTm04fx+qMD56yCICvxtvoTqWZEQnzrub5A+2jEcKrIinUXkt+2X6cazY2QwAAIABJREFUhbEInekMiYwjFjJmhkP8sv04HxzlPlWxML40aanIxHLuGQvYiDcXSPxYD81zpvGu1cs1/4fIOFMCRGSSW7Lkcp7aeS11dc8hFKonk+kjk0mwZMnlQYcmMmZhM968aC6XNM1mScPQD8ozwt5pLvXhUEUm2PzgKYvGlPDIVxcyejJD11KpC9VWDci+voQXU062pm6M1RpaZnX8adJSkYnl3DMWKOEhUmG19qWSiIyz+fNfxXNXfJK6WBOpVAd1sSaeu+KTWgFGJoUV0+p5/5IFg5IfIYxZkQhL6utYWBcdSH58bOcBWhLJQRNs/vRIR4DRDzUtHCp4asm0ElemKaRY/cRY6ioawyH29SXpSWdI+adX7OtL0jiGOL2KhcUsjEVpT2VYGIvyLysW6wO8iIiIjBtVgIhMAfPnv0oJD5mUcqfwiJgxKxJmZiRMKG9uj0pNsDneVSVN0QhHkoNPgnF++2jNjIZpSw49sWZmdPSnA3UmU0NWgXF++1ioYkFEREQqSRUgIiIyodWFQiyMRVlSH2N2NDIk+QGVmWCzElUlxzMZHN6kp9mL89tH67nTG1gUizA9HCJqxvRwiEWxCM+d3jDqfbamvNVvQmQX2Pa+UWmdAksAi4iIyMSlBIiIiExYETOa62PMiISxYVZ0WVIfozdvbo2xTrCZW1Vi5l1HQ8aX97WOep8t/SkinFj1xfASCy39o6+seN+SJmKhEIvqopwxvY5FdVFiodDY5tZwEDJv3o/6kFEXMkLZbI2IiIhIjVICREREJqxSpwatxJKgFVm21SCcl1gIZ0tBRqkSc2ucOq2OjGPgNJgMkHFeu4iIiEit0hwgUqOiQLJIu4hIeSqxJGgllm1dXh/j6d5+cG7g9Jc0cPoYl4Id77k1/vnURVz55H46U2mSGUckZMyNRfjnU8dvRRwRmXqiIUgWOOMvqq9sRWScqDuRmnTKsveV1S4iMpLz5s3iO2edxm9e9ny+c9ZpY04IVKKq5JrTTmKOP4lrGgiZMScS5prTThpTrOPtvHmzuPGMk3nxzOksqo/x4pnTufGMkzWBqYiMyQfOO72sdhGRcqkCRGrS8uUfAGB/fBOp1HEikemc3LxuoF1EJGiVqCo5b94sbnreknHdZ6VoxRYRGW//8OoVAHztF3/ieCLN9FiYd77ylIF2EZGxUgJERERklCZKEmC8l+sVEamUP2+ezZknzWL/sR5OnjONP2+eHXRIVfPzJw/z1W27B577u1Yv59wzFgQdlsikolNgpCbt3v1F/rTni6TTvZhFSKd7+dOeL7J79xeDDk1EpGIqsbRuJfYpIlIJP3/yMBu2PMHhrj5mN0Q53NXHhi1P8PMnDwcdWsVN5ecuUk1KgEhN2h/fhFkIM29pS+86xP74pqBDExGpmEosrVuJfYqIVMJXt+0mGjamxSJefxWLEA0bX922O+jQKm4qP3eRappyCRAzu9DMnjKzXWb20aDjkcJSqeMM/fUM+e0iMplN5X66EkvrVmS5XhGZ0irVT+8/1kNDNDyorSEaJn6sZ7wOUbOm8nMXqaYplQAxszDwZeAi4PnAm83s+cFGJYVEItOB/HXQMn67iExWU72fXlIfozfjBrWNdWndSuxTRKauSvbTJ8+ZRm8yPaitN5mmec608dh9TZvKz12kmqZUAgQ4B9jlnNvtnEsAdwCXBhyTFHBy8zqcy+BcGuecf53h5OZ1QYcmIpU1pfvpSiytW4l9isiUVrF++l2rl5NMO3oSKa+/SqRIph3vWr18PHZf06bycxeppqmWAFkM7M+5HffbpMYsX/4BTln2AcLhBpxLEQ43cMqyD2gZXJHJb0r3097SuotZGIvSnsqwMBblX1YsHvPSuuO9TxGZ0irWT597xgI2XnImCxrr6ehNsqCxno2XnDklVkKZys9dpJqm2jK4VqDNDdnI7HLgcoAlS5ZUOiYpYvlyJTxEpqAR++nJ3kdXYmndibJcr4hMCBUdT597xoIp+6F/Kj93kWqZahUgceDknNvNwMH8jZxzNzvnVjrnVjY1qURYRKSKRuyn1UeLiARK42kRmbCmWgLkN8DpZnaKmcWANwFbAo5JREROUD8tIlLb1E+LyIQ1pU6Bcc6lzOz9wP1AGNjknHsi4LBERMSnflpEpLapnxaRiWxKJUAAnHP3AvcGHYeIiBSmflpEpLapnxaRicqcGzJnkeQws1Zg7ygeOh9oG+dwxttEiBEU53iaCDHCxIhztDEudc7pZOhxMso+eiL8foHiHG+Kc/xMhBhhdHGqj66ACdpXB3n8qXrsoI+vY0+c44+6r1YCpELMbIdzbmXQcQxnIsQIinM8TYQYYWLEORFilMImyv+d4hxfinP8TIQYYeLEKYUF/f8X5PGn6rGDPr6OHYxqH3+qTYIqIiIiIiIiIlOQEiAiIiIiIiIiMukpAVI5NwcdQAkmQoygOMfTRIgRJkacEyFGKWyi/N8pzvGlOMfPRIgRJk6cUljQ/39BHn+qHjvo4+vYU+D4mgNERERERERERCY9VYCIiIiIiIiIyKSnBIiIiIiIiIiITHpKgIyBmV1oZk+Z2S4z+2iB++vM7E7//ofNbFn1oywpzrVm1mpmj/mXdwYQ4yYzO2xmvy9yv5nZF/zn8LiZnV3tGP04RorzXDPryHktNwQQ48lm9jMz+6OZPWFmVxTYJtDXs8QYa+G1rDezX5vZ7/w4P1lgm5r4O5eRlfJ7VyvMLGxmj5rZPUHHUoyZzTazb5vZk/5r+rKgYyrEzP7R///+vZl9y8zqg44JCr+fmNlcM9tqZk/713OCjNGPqVCcn/X/3x83s++Z2ewgY/RjKvr+bGZXmZkzs/lBxCbDC3I8HeQYOcixb5Dj2aDHqUGOQYMcV5Z47Ip+JhxubFPV8bRzTpdRXIAw8AywHIgBvwOen7fNe4H/9H9+E3Bnjca5FvhSwK/nauBs4PdF7n8tcB9gwEuBh2s0znOBewJ+LRcBZ/s/NwI7C/yfB/p6lhhjLbyWBszwf44CDwMvzdsm8L9zXUr+/xzx965WLsAHgW8G/TcwQoy3Ae/0f44Bs4OOqUCMi4E/AQ3+7buAtUHH5ccy5P0E+AzwUf/njwL/VqNxvgaI+D//W63G6befDNwP7AXmBx2nLkP+3wIbT5d47LVUaIxcwpiyYmO1Eo5dsTFYiWPASj73wMagBDiuLPHYFft99/dfdGxTqedd6KIKkNE7B9jlnNvtnEsAdwCX5m1zKd4AEeDbwPlmZlWMEUqLM3DOuW3A0WE2uRS43XkeAmab2aLqRHdCCXEGzjl3yDn3W//nLuCPeB8CcgX6epYYY+D816fbvxn1L/kzR9fC37mUYKL83plZM/DXwNeCjqUYM5uJN4C+BcA5l3DOtQcbVVERoMHMIsA04GDA8QBF309y+5PbgMuqGlQBheJ0zv3YOZfybz4ENFc9sDzDvD//O/BhhvbdUhuCHE8HOkYOcuwb5Hg26HFqkGOBIMeVJR67YkoY21RtPK0EyOgtBvbn3I4z9I9nYBt/oNABzKtKdAVi8BWKE+Bv/RKzb5vZydUJrSylPo9a8DK/vOw+MzszyED88rGz8LK8uWrm9RwmRqiB19Iv13sMOAxsdc4VfS0D/DuXMo3wexe0G/E+sGWCDmQYy4FW4Fa/nPVrZjY96KDyOecOADcA+4BDQIdz7sfBRjWshc65Q+AN0oEFAcdTinV439TWHDO7BDjgnPtd0LFIUUGOp2t9jBz0WK3iY7Cgx6lBjEGDHFeWcGyo3O/7SGObqo2nlQAZvUIZqfwsWinbVFopMdwNLHPO/TnwE05k32pJLbyWpfgtsNQ590Lgi8D3gwrEzGYA3wGudM515t9d4CFVfz1HiLEmXkvnXNo59yK8bzjPMbMX5G1SE6+llG6E37tAmdnFwGHn3CNBxzKCCF759Fecc2cBx/FO2agp5s2hcSlwCnASMN3M/j7YqCYPM/s4kAK+EXQs+cxsGvBxoOrzR0lZghxP1/oYOcjxRcXHYEGPU4MagwY5rizh2BX5fS9xbFO133clQEYvjndeaVYzQ8tqB7bxS29nUf1ysxHjdM4dcc71+zf/C3hxlWIrRymvd+Ccc53Z8jLn3L1A1AKYdM3Monid+jecc98tsEngr+dIMdbKa5kTTzvwc+DCvLtq4e9cSlTC30bQXgFcYmZ78MqxzzOz/w42pILiQDzn26Nv4yVEas2rgT8551qdc0ngu8DLA45pOC3ZMm//+nDA8RRlZmuAi4G3OudqMel7Kl7i63f+31Mz8Fsze06gUUm+IMfTtT5GDmysVukxWNDj1FoYgwY5rix27Ar+vpcytqnaeFoJkNH7DXC6mZ1iZjG8yVq25G2zBVjj//wG4KcBDBJGjDPvnLpL8M6FqzVbgLeb56V4ZcyHgg4qn5k9J3u+mpmdg/c3dqTKMRjeefl/dM59vshmgb6epcRYI69lk/mrG5hZA96HqSfzNquFv3MpQYl/G4Fyzn3MOdfsnFuG11//1DlXcxULzrlngf1m9ly/6XzgDwGGVMw+4KVmNs3//z+f2nyPy8rtT9YAPwgwlqLM7ELgI8AlzrmeoOMpxDn3f865Bc65Zf7fUxxv4sNnAw5NBgtyPF3rY+TAxmqVHIMFPU4Ncgwa5LiylGNX6ve9xLFN1cbTkUrsdCpwzqXM7P14M4uHgU3OuSfMbCOwwzm3Be+P6+tmtgsvg/WmGo3zH8w7Tzblx7m22nGa2bfwZlyeb2Zx4Fq8yXlwzv0ncC/ejNC7gB7gHdWOscQ43wC8x8xSQC/wpgA+DL8CeBvwf/55fgBXA0ty4gz69Swlxlp4LRcBt5lZGO/N7y7n3D219ncuJSv4e+d/uyPl+wDwDf+Dw24C6peH45x72My+jVfOnAIeBW4ONipPkfeTfwXuMrP1eMmbNwYXoadInB8D6oCt/meEh5xz7w4sSArH6Zy7JciYZGRBjqeDHiMHOfYNeDwb9Dg1yDFokOPKUo5d1c+EQY2nTV9UioiIiIiIiMhkp1NgRERERERERGTSUwJERERERERERCY9JUBEREREREREZNJTAkREREREREREJj0lQERERERERERk0lMCRAJjZpvNbMcw9+8xsxtybv+dma0dxXE+YWZtowwzEGZ2rpk5M3tB0LGIyNQyhr72NWZ2ZQVCqjozW+b3wRcHHUshZnaxH9+yoGMRkYnPzDaY2QEzy/jj76qPQfPH/SKVEgk6AJFhvB44knP774D5wOZAohERmRpG29e+BngDcON4ByQiIpVhZiuBTwJXAz8HeoAG4JkAwxKpGCVApGY55x4NOoapzMwanHO9QcchIpOLmYWBsHMuEXQstUx9sIhUyRn+9Zedc52lPED9k0xkOgVGaoaZxczsu2a2z8xOyy2FM7PNwN8Cr/LL8pyZfSLnsa83s1+bWa+ZHTGze81sad7+zzKzh8ysx8weNbNVBWJ4p5k9YWb9ZrbXzD6cd/9mM9thZheY2eNmdtzMfmFmZ5bxPM8wszvMbL8fyxNmdqWZFfp7PMnM7vGPs8/M3p2zn3f4cc7O2/+Z/utzvn/bzOw6MztsZp1mtsnM3pRbPp1T7v1WM7vdzNqBu0t9TiIyOQzX15rZ+83sab/f2WVm/5jzuE8A/wQszXnc5uw+/X7zMjN7AugDXmJma/3tzjazn/v94WP+7elmdquZdZjZbjN7c16crzSz7X6f1uk/7o0lPsdFfj+423/P2GlmnzKzWIHNZ5rZ182sy+9Dr83Zz1/68Q/q/81sjpklzGx9Ttv7/T7/uJl938zO9x97bs42zsw+aGY3mlkr8H9+u5l3KudhP47bgZmlPFcRkeH4/fTX/Zsd2X7J8k6BKdY/+fdd6vfxfWb2rJl9xsyiOfd/wszazOwVZvZbf7vHzOyVI8T2MjPbYmYH/b7zMTN7a4HtlprZt/xj9Jg3Pn9Lzv31fkz7/fev35nZa/P2cYmZPeIf55iZPWxmryr39ZSJQQkQqQlmVg98D3ghsMo5tytvk+uAnwGPAi/zL1/zH/s24Lt4pXp/B7wD2Ak05Tx+GnAb8FW8wX0/8D0zm5YTw4eArwDfBy72f77OzN6fF8sS4LPAp4E3AwuAu8zMSny6i4GngPcCrwX+C6/08CMFtr0FeBz4G+A+4Ct24pz07/rXr897zP8DDuOVMQJciVfW+J945em9wGeKxHYD0AW8Ebi+xOcjIpNHwb7WzP4/4IvAFuB1wP8AnzOzj/qP+xrwTeDZnMddl7PfZXj9zr/g9Xt/yrnvNuBbeH2zAd/G6/sO4vVZDwO3m1kzgJnNBO4BdvuPeQPeAH5QMngY84GjwAeBC/H683f4zy/fZ/HKwd+A11dfa2bv8+/7X+AQ3vtOrmyf/D0/3tdz4rV7PV6ffkuR2D4ELALeBvyD3/YPwAbgZkbuw0VEynEd8Cn/5/Pw+u5iCdYh/ZOZ/R3eePTXwCV449nL8fr6XNOA/8Ybi74RaAfuM7PnDBPbUuCXwDvx3ne+A9yamxA3swXAg8BfAFf5290CnJyzn28Da/HGta8DfgNsMbMX+fs41d/mp/79b8V7j5k7TGwykTnndNElkAve+eU78DrFnwBPAotz7t8D3JBz+9vAz/P2EQIOAN8d5jifABxwXk7bi/y2C/3bM4Fu4Nq8x27EG9CHc2JOAafnbHOZv68zRvEaGN6paFcDu3Paz/X3eXPe9luBh3Ju/wD4Ud42TwFf8n8O4w3Qv5y3zb3+/pf5t5f5t78X9O+FLrroEuwlv6/N6WdvzdvuP4AOoN6/fQOwp8D+Nvv9y4vy2tf67Wty2l7rt23KaZsFJIH3+LdX+ts0jtPzjQBvwatMiflt2T7xx3nb/pf/WoT82zcBT+Ztcz9wT87t3wA/LPDaOeDcnDYHPJq3XRgvEfSVvPatuX24LrroostoLzl98Qz/dnYM+oKcbQr1TwbsLfDesA4vUTvPv/0J//FvydlmBl4i+l9z2vaQM+4vcKwI3heZP81p/xfgOLCoyOPO94/9qrz2bcD/+D+/ATgS9P+DLtW7qAJEgjYd+BGwEK9zOlDm458LnATcOsJ2SU5URAD8wb9u9q9f5sfyP2YWyV7wssELc7YDb4D/9DD7GpZfivdJM9uFV4mSxKsmOcU/Zq7v5d3+LvBi886hB7gTON/M5vv7fhGwwm8HLwP+HLxvHnPl3876YSnPQUSmlGa8fvZ/8trvxEse/1kJ+zjgnHusyH0P5Pycrf77abbBOdcBtOJVz4FX7dcNfNMvvS618gMYOKXkSjP7g5n14vXB3wDq8Cr8chXqg0/iRH9/J/BcM3uhv+/5eN+i3unfDuMl3EfbB5+M943rDwrEISJSTfn90wq8PvOuAmPneiB/FZmB/tQ5142XyD2n2MH80wm/YGZ78frpJF51yYqczc7D+yLwUJHdvBrvi8xf5sX4AF4yHbzTeWaZ2W3mrWY2vVhMMjkoASJBOwl4OV4FR8soHj/Pvy7W8WV1Oucy2RvuxOR79f71fP/6CU50skm8UnAYXErXnrfv/H2N5N/wyvRuxvu28y84UX6Yv4/DBW5HcuLd4sf5N/7t/4f37eQv/NvZ0sLWvP3k384azf+BiExui/zr/P4he7uUMuHh+pbcPjVRoC3bXg/gnDuGt+JMFLgLaDWzH5rZ8hLiAO+0wM/hDcYvxRuAZ09rKaUPhhOvyYPAPry+F7xTclJ4p1KCdypmhNH3wdk+vFgcIiLVkt8/Zcei9zJ47Jw9xTF37Nzthk6aepgTfWkhm/H61s/i9fl/AWxicD89j+E/A8zH60eTeZdPZONzzj2F916w3H8ubWb2TTNrKrRDmfi0CowE7Wm8EuLNZvasc+4rZT4+u0zucB1oKY761xdTeKD+1Bj3n+uNwBedcwPncJvZXxfZdkGB2ymgDbwMupn9EO8N4ma8c9Hvcs6r6cPLesPg+VAK3c5yRdpFZOrKDi7z+6OF/vVRRjaufYtz7kHgQjNrwPuG7/N4c5C8tISHvxGv9Pnj2QYze36RbQv1weC/Js45Z2Z34fXBV/vX9znnuvztWvH67NH2wdk+vFgcIiLVkt8/Zfv+y/HmjcqXO9fTDBu6cswCiiQv/LkB/xp4v3PuP3Pa87+8P8LwnwGO4n0xeNkw2+Cc+yHwQzOb5R/3Rry5m9403ONkYlIFiATOOfd14P3Al8zs74fZdOAbwBxP4XVsa8YYxoN45yue5JzbUeDSNdIOytCAd+oLMFAiXayDzZ/g9PXAI865dE7bHXgrNrwOL3t9R859+/EG0Jfm7eeSUcQtIlNDfl8bx5uHIn+Vlb8DOjmxGkChPrqinHO9zrm78b4VLJbEyDeoD/YNWVnAl98H/w3egD2e03YHsNyfoPpV5PTBfl/9GKPvg4v14X9TYFsRkWrKjsGXFRk7H8nbfqA/NbMZwAV4k6cWUoc3B1LueLmRoX3nA8BfmdlCCnsArwKku1CM+Rs75zqcc9/EqxAs9T1FJhhVgEhNcM59xe8MbzWzbufc9wts9iRwqZldhj8gd84dNG+p2m+Y2TfwVhJweOcEfqtQ51bk+O3mLeN4k3nL527DSxCuAP7SOZc/CB6LrcD7/DlAjuKVXtcV2fYiM/s03moDf4P3ZpE/EP4h3ioFXwX+5JwbeDNxzqXN7LPAZ/1ly36J9+aRPWc/g4jIYEP6Wrxy4a+a2RG8PuxVwHuAq51zfTmPW2hma4HfA23OuT3jHZxfMbcO7zSTfXhzg7yLnHlDRrAV+AczexhvPpG3AqcV2fZMM/sq3uoDq4H1wBV5p1Q+4vfnN+Ml0u/J28f1wHfN7Et4py2+Au8bRhihD/b78M8AN5hZG7Ad7zSb55X4XEVEKsI5lzGzfwK+7q/OdR9eInw5XsXFG5xzPf7mvcCn/bH+QbxTwWN4VeCF9t1hZr8BNphZJ15f+VG8ibdzV6n5d+DtwHZ/vLwfr3+c7ldab8WbmHqrmf0b3qnuM/HmZqp3zn3MzN6FNxfgj/zYTsdL+N8+1tdIapMqQKRmOOc+izeb8x1mdkGBTf4D+DHeN32/wSu5w8/U/i1wBt7qBbf7Pxc7x7rY8T/j7/MivAnnvoU3MN4+iqcznA/4+/wy3nP5PUOXC8t6J3A2J5bmfZ9zbtDkef6Hjy14JYB3DtmD9+ZwPd6yu98B5nBiidvOsTwREZmUhvS1zrn/wlv28PV4H/DfDPyTc+5fcx53F94525/xH/eJCsW3Cy/Rfb0f52fwBq7rSnz8Rrz+/VP+dYITS87m+zDeYPk7eEmW64AvFdjuTrw++O6cAT8Azrnv+fu/DK8vzy7XCKX1wTfiPdd3+3HM8OMSEQmUc+5OvC/mXoQ3UfZ38cabv+XEnE7gfVH3dgaPRV87zOSl4K3O9Se8cf1N/uMGJSWcc614SeVH8frKe/DG8vv8+x3eF4ib8OZ/uh/vC8OXcWK+vMfxTkv8PN57yj/jrfj1kTJeCplA7MRUASIyVZjZ14ALnHNLg45FRGSqMbN/Bj4OzC0wMaCIyKThV1i/3zk3f6RtRapBp8CITHJm9gK8ifl+hVdCeBHwDpTZFhGpOH8lgY/hrSrWA6zC639vUfJDRESkupQAERlH/uzUw51alnbVL7s6DrwSb6LZ6cBevMH356och4hIRZmZ4U2cV0wQfXAC77TMtwOz8CZRvQm4pspxiIiITHk6BUZkHPllftcOs8lfOud+Xp1oRESmFn8C1luH2eQdzrnN1YlGREREao0SICLjyMxOAk4aZpOnxnlJXRER8ZnZPOCUYTb5U4GlGUVERGSKUAJERERERERERCY9LYMrIiIiIiIiIpOeEiAiIiIiIiIiMukpASIiIiIiIiIik54SICIiIiIiIiIy6SkBIiIiIiIiIiKTnhIgIiIiIiIiIjLpKQEiIiIiIiIiIpOeEiAiIiIiIiIiMukpASIiIiIiIiIik14k6ABq3fz5892yZcuCDkNEJolHHnmkzTnXFHQck4X6aBEZT+qjK0N9tYiMp7H01UqAjGDZsmXs2LEj6DBEZJIws71BxzCZqI8WkfGkProy1FeLyHgaS1+tU2BEREREREREZNJTAkREREREREREJj0lQERERERERERk0lMCREREREREREQmPSVARERERERERGTS0yowIiLl2rkVfnUTtO+F2Uvh5VfAiguCjkpEArI9vp3NT2zmQPcBFs9YzNoz17KqeVXQYYmISJ6ubds4essmkvE40eZm5q5fR+Pq1UGHJVWkChARkXLs3Ar3XQVdLVA/x7u+7yqvXUSmnO3x7Vz/8PW09rYyMzaT1t5Wrn/4erbHtwcdmoiI5Ojato2WjdeRam0lNGsWqdZWWjZeR9e2bUGHJlWkBIiISDl+dROEYhCbBmbedSjmtYvIlLP5ic1Ew1EaIg2YGQ2RBqLhKJuf2Bx0aCIikuPoLZuwWIxQg9dfhxoasFiMo7dsCjo0qaJAEiBmNtvMvm1mT5rZH83sZWY218y2mtnT/vUcf1szsy+Y2S4ze9zMzs7Zzxp/+6fNbE1O+4vN7P/8x3zBzMxvL3gMEZGSte+FaMPgtmgDtO8LJp4KUB8tUroD3QeoD9cPaqsP13Og+0BAEclUob5apDzJeByrH9xfW309yXg8oIgkCEFVgNwE/Mg5dwbwQuCPwEeBB5xzpwMP+LcBLgJO9y+XA18Br/MFrgVeApwDXJvTAX/F3zb7uAv99mLHEBEpzeylkOwd3JbshdlLgomnMtRHi5Ro8YzF9KX7BrX1pftYPGNxQBHJFKK+WqQM0eZmXN/g/tr19RFtbg4oIglC1RMgZjYTWA3cAuCcSzjn2oFLgdv8zW4DLvN/vhS43XkeAmab2SLgr4CtzrmjzrljwFbgQv++mc65B51zDrg9b1+FjiEiUpqXXwGZBCR6wDnvOpPw2icB9dEi5VlDYvWlAAAgAElEQVR75lqS6SS9qV6cc/Smekmmk6w9c23Qockkpr5apHxz16/DJRJker3+OtPbi0skmLt+XdChSRUFUQGyHGgFbjWzR83sa2Y2HVjonDsE4F8v8LdfDOzPeXzcbxuuPV6gnWGOMYiZXW5mO8xsR2tr6+ifqYhMPisugBe+BY63QMvvvesXvmUyrQKjPlqkDKuaV3HJqZfQ1tvGzmM7aett45JTL9EqMFJp6qtFytS4ejULN1xDpKmJTEcHkaYmFm64ZlKsAtO1bRt716xl1/mvZu+atZrYdRhBJEAiwNnAV5xzZwHHGb50zgq0uVG0l8w5d7NzbqVzbmVTU1M5DxWRyW7nVvjdN2H6Qlj4Au/6d9+cTKvAqI8WKcP2+Ha2PLOF+Q3zWTFnBfMb5rPlmS1aBUYqTX21yCg0rl7N0ts2c9oDP2HpbZsnTfJDq9uULogESByIO+ce9m9/G68Db/HL7fCvD+dsf3LO45uBgyO0NxdoZ5hjiIiMbOdW+O566IhD10FIdE3GVWDUR4uUYfMTm0lmkrQcb2FX+y5ajreQzCS1CoxUmvpqkRpWzYoMrW5TnqonQJxzzwL7zey5ftP5wB+ALUB25uk1wA/8n7cAb/dnr34p0OGX290PvMbM5viTNb0GuN+/r8vMXurPVv32vH0VOoaIyPB2boX7roLEccC866O7ofVJyCQnzSow6qNFyvNM+zO09rTSm+ollUnRm+qltaeVZ9qfCTo0mcTUV4vUrnIrMsaaLNHqNuWJBHTcDwDfMLMYsBt4B14y5i4zWw/sA97ob3sv8FpgF9Djb4tz7qiZXQf8xt9uo3PuqP/ze4DNQANwn38B+NcixxARGd6vbvIqPUIRSPXhVQcbpPqhYz80nRF0hONJfbRIiXpSPWTIYDlnDGTI0JPqCTAqmSLUV4vUoNyKDABraCDjt+efcpNNllgsNihZQhlzk0Sbm0m1tmL+8UCr2wwnkASIc+4xYGWBu84vsK0D3ldkP5uAIbU9zrkdwAsKtB8pdAwRkRG174X6Od7KL8CQU6FdWadG1zT10SKlS6QTALi8PiHbLlIp6qtFalMyHic0a9agtmIVGeUkS4qZu34dLRuvI+Mfx/X1aXWbYQQxB4iIyMQzeykkewEHoSiY331aGGaeDInuQMMTkWCELUzI/wcM/By2cMCRiYhIEKLNzbi+vkFtxSoyxuP0lcm8uk0lBHUKjIjIxPLyK7w5QCwMZPwEiINZzWARaFwYdIQiEoBls5bxTPszhENeIiRDhnQmzbJZy4IOTUREAlBORcZ4nb7SuHq1Eh4lUgWIiEgpVlwAF90Ac5eDS3kJkJmLveRHJuElSERkyrny7CuZUzcHw0hlUhjGnLo5XHn2lUGHJiIiASinImPu+nW4RIJMby/OOe9ap69UlCpARERKteIC77Jzqzcpavs+r/Lj5Vd47SIy5axqXsXGV2xk8xObOdB9gMUzFrP2zLWsal4VdGgiIhKQUisyGlevhg3XcPSWTSTjcaLNzcxdv07VHBWkBIiISLmyiRAREbwkiBIeIiIyGjp9pbqUABERKddABcheb3JUVYCITGnb49tVASIiUiFd27apQkLGjeYAEREpx86t8IP3QnwHdB7yrn/wXq9dRKac7fHtXPOLa3i89XEO9xzm8dbHueYX17A9vj3o0EREal7Xtm3sXbOWXee/mr1r1tK1bduQ+1s2XkeqtZXQrFmkWltp2XjdkO1ESqUEiIhIOX5yLfQcgVQfZJLedc8Rr11EppwbH7mR9kQ7/el+kpkk/el+2hPt3PjIjUGHJiJS00pJbhy9ZRMWixFqaMDMvOtYjKO3bAow8uJGSuhI8JQAEREpR9tOcGn/hnlXLu21i8iUs7tjN2m/TzC/T0i7NLs7dgcZlohIzSsluZGMx7H6+kGPs/p6kvF4tcMdkapVJgYlQEREypFJ+T+4nEtuu4hMJdnkh8v5l9suIiKFlZLciDY34/r6Bm3j+vqINjcDtVVxMdGqVaYqJUBERMoRKtJtFmsXkUktZIX/9ou1i4iIZ6TkBsDc9etwiQSZ3l6cc951IsHc9etqruJiIlWrTGV6dxYRKUe4rrx2EZnUoqFoWe0iIuIZLrmR1bh6NQs3XEOkqYlMRweRpiYWbriGxtWrx6XiYjwrSEpJ6EjwlAARESmHhYu0a1VxkakoUuRvv1i7iIh4hktu5G+39LbNnPbAT5i7fh1Hb9nErvNfTe+jj5JJJgdtW07FxXhXkJSS0JHg6d1ZRKQcxc7rd5oDRGQqShX52y/WLiIiJzSuXj0k4VFMNmFhsRihWbPgyBFShw5hZoQbG4HyKi5yK0gArKGBjN9eakz5z4UN13D0lk0k43Gizc3MXb9uVPuSylECRESkHOnsNw2W0+hy2kVkKskmOiynT3A4JUBERMZZfsIisnAByfgBUocPE5oxA9fXV1bFRTIe9xIpOcY6Z0c5CR0Jhk6BEREph4W8013M/7Bj5t9WdyoyFYUIEbbwQALEMMIWJqQhlojIuMqfZDQ8o5HI4pMgkxn2FJpiNGfH1KR3ZxGRcsw/3Sv+CEUhUu9dm98uIlPOslnLAIiEI9SF64iEI4PaRURkfBRKWIQiURrOOovTHvgJS2/bXFb1hebsmJqUABERKcf5n4CGeV7FRyblXTfM89pFZMq58uwrmVM3B8NIZVIYxpy6OVx59pVBhyYiMqmMd8Ki1ElYZXLRHCAiIuVYcQFc+mX41U3Qvg9mL4GXX+G1i8iUs6p5FRtfsZHNT2zmQPcBFs9YzNoz17KqeVXQoYmITCqVmGRUc3ZMPUqAiIiUa8UFSniIyIBVzauU8BARqQIlLGSsdAqMiIiIiIiIiEx6SoCIiIiIiIiIyKSnBIiIiIiIiIiITHqBJEDMbI+Z/Z+ZPWZmO/y2uWa21cye9q/n+O1mZl8ws11m9riZnZ2znzX+9k+b2Zqc9hf7+9/lP9aGO4aISFl2boXNF8ONf+Zd79wadETjSn20SHm2x7ez/v71XPidC1l//3q2x7cHHZJMAeqrRaRcXdu2sXfNWnad/2r2rllL17ZtQYdUdUFWgPylc+5FzrmV/u2PAg84504HHvBvA1wEnO5fLge+Al7nC1wLvAQ4B7g2pwP+ir9t9nEXjnAMEZHS7NwK31kPe3/prQKz95fe7UmWBEF9tEhJtse38+H//TA7nt3Bge4D7Hh2Bx/+3w8rCSLVor5apAbVYqKha9s2WjZeR6q1FRcK0fu73xF/z3vZfellNRFftdTSKTCXArf5P98GXJbTfrvzPATMNrNFwF8BW51zR51zx4CtwIX+fTOdcw865xxwe96+Ch1DRKQ0P/wg9HeAy3i3Xca7/cMPBhtX5amPFingUw9+iu5UNxm8PiFDhu5UN5968FMBRyZTlPpqkYDlJhpCs2aRam2lZeN1gScZjt6yCYvFcKkUqWefxWUyEAqR2Lu3JuKrlqASIA74sZk9YmaX+20LnXOHAPzrBX77YmB/zmPjfttw7fEC7cMdQ0SkNJ1+t2N24pLbPjmojxYp0aGeQwBYzr/cdpEKUl8tUoOyiYZQQwNm5l3HYhy9ZVOgcSXjcay+nvSRI2CGhUJYOAzpdE3EVy2RgI77CufcQTNbAGw1syeH2dYKtLlRtJfMfxO5HGDJkiXlPFREJjtXpDsp1j4xqY8WKZEr8utbrF1kHKmvFqlByXic0KxZg9qsvp5kPF7kEdURbW4m1dpKJpGAkF8HkclgsVhNxFctgVSAOOcO+teHge/hnXPY4pfb4V8f9jePAyfnPLwZODhCe3OBdoY5Rn58NzvnVjrnVjY1NY32aYrIZBSd7l07d+KS2z4JqI8WKV1DpAHwEh7Zf7ntIpWivlqkfNWYmyPa3Izr6xvU5vr6iDY3F3lEdcxdvw6XSHhVH85BJgPOEZ4/rybiq5aqJ0DMbLqZNWZ/Bl4D/B7YAmRnnl4D/MD/eQvwdn/26pcCHX653f3Aa8xsjj9Z02uA+/37uszspf5s1W/P21ehY4iIlOaMi8trn2DUR4uU57yTzyurXWQ8qK8WKV+15ubIJhoyvb0457zrRIK569eN63HK1bh6NQs3XEN0yRJIpyEUIrzoOVg4UhPxVUsQp8AsBL7nr6QVAb7pnPuRmf0GuMvM1gP7gDf6298LvBbYBfQA7wBwzh01s+uA3/jbbXTOHfV/fg+wGWgA7vMvAP9a5BgiIqXpOggN86CvHVwaLAz1s732yUF9tEgZWntbmV03m85EJxmXIWQhZsZm0trbGnRoMrmprxYpU+7cHADW0EDGb29cvXrcjtO4ejVsuIajt2wiGY8TbW5m7vp143qMscTWuHo1Xdu2DcQXWdRUM/FVg7nJdd76uFu5cqXbsWNH0GGISK248c+gfs6JyU/BKyPsa4crHx/x4Wb2SM5yhTJG6qMlaBd+50JmxmZiOX2Cc47ORCc/+tsfBRiZjIb66MpQXy21YNf5ryY0a9aQ/jrT0cFpD/wkwMikXGPpq4OaBFVEZOLZuRX6OqDjgHfbDCL1UD8L5i4PNjYRCcTiGYvZeWznkAqQFXNWBB2aiIjkyE4Cag0n5mhKHT2C6+ll1/mvrqlKjckutwKl2q97UMvgiohMLDu3wn1XgQt7p764NGRSkOyF7hZYtiroCEUkAE0NTbT3t5NxGQAyLkN7fztNDZr0UUSkluTPzZE80ka6tQ1raKjonCAyWLXmYilGFSAiIqX41U0QikG6Z3C7S0P9XNizHfhIIKGJSHC2HSg8YCvWLiIi1ZGtMuh7+mlIpbBolPC8eZgZmY4OXE8v4fnzic6fD1RuThAZrFpzsRSjChARkVK074V0ElJ9Q+/rbYfWp6ofk4gErjvRXVa7iIhUXrbKoH/PHjJdXWR6ekh3dJDu7CBz/DgLr91AuLGRyLx5AKS7u0js2UNi3z56H31UVSAVlIzHsfr6QW1WX08yHq/K8ZUAEREpxeyl0P1skTszkDhe1XBEpDY4Ck8mX6xdREQqL1tl4Lq7wQyLRLBQCNfVjcViHL1lE9HmZlxfH+nuLlIHD+GSSQiFIBTSqTAVlH3dc7m+PqLNzVU5vhIgIiKlePkVkEkUvz/VX71YREQqYHt8O+vvX8+F37mQ9fevZ3t8e9Ahicgk17VtG3vXrGXX+a9m75q145Z0yFYZZBKJEyv3hUK4RGKg2iA7J0iq5TAOvLS1c0QWLBhIkkwGlXqNRyt/LpZMby8ukWDu+nVVOb4SICIipVhxATQ9b5gN9G2vyFRkWFnttWp7fDvXP3w9rb2tzIzNpLW3lesfvl5JEBGpmHImwyz3Q3y2yiAUi4Hzx2iZjFcV4lcbNK5ezcIN10DGm8Q6FI0SXbSIcGNjVU/JqKSgJxwtJPu6R5qayHR0EGlqYuGGa7QKjIhIzTn/E8Xvc+mqhSEitWOyJEA2P7GZaDhKQ6QBM6Mh0kA0HGXzE5uDDk1EJqncyTDNzLsuUHkxmg/x2SoDmzEDnMOlUrhMBmucMaTawOrrTyRJfNU8JaOSSn2Nq61x9WqW3raZ0x74CUtv21zVSWeVABERKdWKC4KOQERqjFmRBEiR9lp1oPsA9eHBk9LVh+s50H0goIhEZLIrdTLM0XyIz1YZ1C1bRqixkdC0aYRnzaJu6bKBaoNsYsWmeauRZPr7SR46RLKtDZdI0HDOOTV16shoBD3haC3SMrgiIiIio5QuUv1VrL1WLZ6xmNbeVhoiDQNtfek+Fs9YHGBUIjKZRZubSbW2Yg0n+p1ClRfJeJzQrFmD2kr5EN+4evWwlQXZxEp01ixCdXWknm3B9feTPnwYO+kk2r/1LQiHyXR1kWxpofexx5h7+eUseN97R/Fsg1HqazyVqAJEREREAqFJN2vH2jPXkkwn6U15k9L1pnpJppOsPXNt0KGJyCRV6mSY0eZmUkePkNizh/6dO0ns2UPq6JExf4gfUh2RyUA0CpEI6SNHvEtbGy6VgnAYl05z9OabJ1QlSNATjtYiJUBERESk6jTpZm1Z1byKq19yNU0NTXQmOmlqaOLql1zNquZVQYcmIpNE/kSmQEmTYTaccw7p1jYy/f24UIhMfz/p1jYazjlnTPHkLseabjvirRZjRigWw6X9Kr5MBguFMH8pXZdMcvCqD02Y02KCnnC0FukUGBEREam63Ek3gYHrzU9s1ofugKxqXqXXXkQqYmC+jVhs0ESmCzdcw9LbNg/72N5f/5rw/Pm47m4yiQShujpsxgx6f/1rGMPpKHPXr6Nl43Vk8Ob/IBQC5wjPmwdHjpBJJgdt71IpyGTI9PQMnFrSsvE6qPGEwkinAk01qgARERGRqtOkmyIiU8dYViNJxuNE5s0jtmwZ9StWEFu2jMi8eWOeyDO3OsJCISwUGlgGNzxvnlcRkpXJQDoN4bCXgKmhFVWkPKoAEREp1c6tQUcgMmksnrGYvZ176Up0kcwkiYaiNMYaWTpzadChiYhIjq5t2zh6yyaS8TjR5mbmrl9XdkXBaCcyhcpO5JmtjhioUIlEcM5hkQhMnw79/bhkEqurg1QKQiEvOVLmc5DaoQoQEZFS7NwK910FFFnaMjq9quGITHQrF66krbeNRCZBiBCJTIK23jZWLlwZdGhlaYw1Ynn9gmE0xhoDikhEZPxkEwOp1tZBp66UO/dF7nwbWaUmMaoxkWehuTKaP/85mr/8JaatXElkzhxCM2YQnjuXcOOJ/n2qr6gyESkBIiJSil/dBKEYTF9Q+P5XXFHdeEQmuB0tO5jfMJ9YKEaGDLFQjPkN89nRsiPo0Mrytue9DYcb1OZwvO15bwsoIimXc47uRLdOvxIpYCynruQaSxKj0hN5ZidnbfnkRgAWXruBpbdtHqgOWXrbZk574CecdMNnCUWjA88h2dZG8sAB+nftmhAToopHCRARkVK074VoA6T6CtxZpCpERIo60H2AufVzWTZrGafPOZ1ls5Yxt36uPoRK1WRcho7+DuLdcdp620imkyM/SGSKGbJULKM77WOsSYzcRER20tTcFWVGm3wop8Il9zkkn32WTHs7oTmziSxcOOrKGCmPS6dJHTs2pn0oASIiUorZS6G7Ffo7Ct//0JerG4/IBLd4xmL60oMTin3pPhbPWBxQRKNz6xO3ltUuwUtn0rT3tXOg6wDH+o6RzqSDDkmkZo3l1JV8jatXM3f9OqLNzSTjcY7esmlUCYPRnpaTvwxvdm6TcipcsomY+tNPJ7p4MdF58zUhahW4RIJUWxvJ/ftJt7ePaV9KgIiIlOLlV0BPa5E7HfR1VjUckYlu7Zlr6ezrZHf7bp4+9jS723fT2dfJ2jPXBh1aWXpTvWW1S3CSmSRHeo8Q747T3t9O2inxITKS8Zx/YzzmE+nato2DV32I5LPPkmppIdPdXVLyodCxD37sanoeeYTE/v0k9uwh3dUFlFbhMl6VMaNRKJEzWWX6+ki2tJA4cIB0VxfOuZEfNAIlQERESjXsYHnsHbLIVGNmOBzOORwOM51OJuMvkU7Q2tPKga4DdCWKD6B3HttZ5chEat94zr8xlvlEurZtY/ellxF/z3vJdHpfOmWSSZKHDpHu6hox+ZB/7FRnJ5kjR7yVXZJJMv39A/sqpcJlPCtjyjFek9LWMucc6e7jJA8eJHnoEJmennHdf1nL4JrZnwMfB1YCzcDLnHO/NbNPA79wzt03rtGJiNSKX90E4Tqo4W911UfLRLL5ic001jWyIGdi4d5UL5uf2Myq5lUBRiaTRW+ql47+DvoKzt3kSWVS/PLgL7n7mbt56thTVYlLfbVMNNnJQMcqfyncdFcXqbY2Env3snfN2qLL6w586G9rg1AIMhkvcRGNghnpI0ewSGQg+ZC/bG/DOefQ++ijOOcIxWLQ0OAlP3KlUhAJkzp8mMj8+SNWuMxdv46WjdeRwav8cH19474yTSG5iRwAa2gg47eP16SwQXGZDJmuLtKdnbhUqvh26bFV75VcAWJmFwGPAM8BbgeiOXf3Ax8YUyQiIrWsfS9E6oKOoij10TLRHOg+QH14cPlwfbhek6DKmB1PHudg90FajrcUTX509Hdw51N3sv7H67lhxw3VTH6or5YpK7dqIt3VRfLQIVwigdXVDVvJkP3QTzqNhcNY1P+zSaXAjEx//0DyIb9Con/PHo78x38MVH5lkkkv+ZGtBAuFvH2bQSoNmUxJFS6VXpmmmCBPvakUl0qROnqU5P79pI4eLZr8SB07xrFv3cG+NWvHdLxyToH5F2Czc+5VwKfz7nsMeFE5BzazsJk9amb3+LdPMbOHzexpM7vTzGJ+e51/e5d//7KcfXzMb3/KzP4qp/1Cv22XmX00p73gMURERjR7KfQVmQC1NqiPlgllskyCKrXBOUdnopN4V5zWnlYS6UTB7fZ07OELj36Bd9z/Dv77j//N0b6jhAjxskUv4/pXXl+NUNVXy5SVO59Iqq0NnHfqY6RpftHTYbq2baP30UdJ7NuHS6e9D8ehkFf9AZBKEZo2bSD5kH+qi+vu9pIbznkJk0TiRPIDsEjES4LU1UE4TMNZZxWtQsmfdyN/ZZpqVGAEdepNJWT6+0kePkwyHifd0YHLZIZs45yj749Pcvgzn2Xf29dw7PbbSedX75SpnATIGcCd2Vjy7usE5pZ57CuAP+bc/jfg351zpwPHgPV++3rgmHPuNODf/e0ws+cDbwLOBC4E/sN/EwgDXwYuAp4PvNnfdrhjiIgMb9kqanyeD/XRMqGsPXMtyXSS3pQ3sV5vqpdkOjnhJkGVYGVXdIl3xTnae5RUZug3h2mX5qFDD/HxX3ycD/zsA2zdu5VkJsn0yHQuO+0ybr7gZq5+ydX82fw/q0bI6qtlysqtmnD9/VgsRuSkRYRnNAJDKxmy1RyEQicuqZSXBDHD6uqILlrESTd8diD5kF8hkUn4ydBUCsJhLxmSFQrh8D5ku1QKi0RoOOecIYmOWpp3YzwnpQ1KpqeH5KFDJA8eJHP8eMF5mTL9/XRt3cqBK67g4Ac/SPfPfuYluxobmfWGvx3T8ctJgBwGlhe570xgX6k7MrNm4K+Br/m3DTgP+La/yW3AZf7Pl/q38e8/39/+UuAO51y/c+5PwC7gHP+yyzm32zmXAO4ALh3hGCIiw9uzfYQNyppSqRLUR8uEsqp5FVe/5GqaGproTHTS1NDE1S+5WvN/SElSmRRH+45yoPtA0RVdjieP8/1d3+fdW9/Npx/+NI+3PQ541Ufv/vN3c+uFt7L+BetZOH1hNUNXXy1TWrZqYtrKlUSf85yB5AcMrWTIVnNEFizwqjZCIS+JkU5DOk10yZIhp53kV0iE/FNnMMMiEa/SI+KP2cJhrwLEP7Vm+mteQ+f3vjck0XH4hs+NevLW8RbUqTdj5Zwj3dVFIn6AZEsLmb7CpycmW1o4sulW9r19Da2f/3cST+8CIHbqqTT945Us+frtzFs/tpxrOSP2O4CNZvYH4EG/zZnZCuAjwC1l7OtG4MNA9jd+HtDunMum7eNAtgZ2MbAfwDmXMrMOf/vFwEM5+8x9zP689peMcAwRkeG178XLGQ8tzwMgFPjqFeqjRWTSS6aTdCQ6OJ4s/K0hwMHug9z9zN08sP+BQcsRn73gbC459RLOWnAWIQtsIUT11RK4/ElCi00+WkmlTCKanTQ15FdtpI8cIeMcFg6z+EtfHBJz17ZtpNvbSezdi0WjhJuasBkz4PhxL3ECkMlgZlhTE66jg8icOQOvQe7pM+muLu94/f2QThOaNw9aWsgkEoRiMUJz5wY278Z4TUpbDS6dJt3ZSaarq+jkpc45eh97jM6776bn4V97k9wCRCLMeOUrmfm6i6l73vPGbaW4chIg1+CVwP0v8Kzf9gO8SZx+DJR04qSZXQwcds49YmbnZpsLbOpGuK9Ye6F3tOG2LxTj5cDlAEuWLCm0iYhMNbOXQndr8VVgMsnqxjOU+miZULbHt7PhlxvoSnaRzqRp621jwy83sPEVG1UFIkP0pfro6O8YlNDI5ZzjsdbH2PLMFna07Bhorw/Xc96S87h4+cWc3Hhy0f2HLMT06PRxj7sA9dUSqOzpHBaLDapyoIwqgvFIoDSuXg0brhl2P9HmZlKtrVhDA+HGRsKNjWR6e4k0NRVMfmSfV2TxSaQPt5I6eJDYqadikYg3b0Q6jcVihOfPw8IRIsuXs/S2zQP7aPnkRkKzZg1M0IqZlzhJpci0tXk/RyLeRKqHDhFbvnzcXo/JxiUSXuKju7tosjpzvIeuBx6g8+67ByWTwvPmMfOii2i86EIic8s9K3BkJSdAnHP9wMVmdj5wPjAfOAo84JzbWsYxXwFcYmavBeqBmXgZ7NlmFvEzys3AQX/7OHAyEDezCDDLP262PSv3MYXa24Y5Rv5zvRm4GWDlypU1fdK/iFTJy6+AH7yvZpfBVR8tE82Nv72RY/3HCIfCREIRMmQ41n+MG397oxIgMqAn2UNnorPoai59qT5+tv9n3L37bvZ3nShYWDBtARefcjEXLL2AGbEZRfcfC8dojDUyPTq9KlUh6qslaGNdRnU8EihZ2e2zyYPsKSXZ9nKWms19XiEaiDTO9JIlc+Yw96p/Goh5uP1kEy7pI0e8U2b8JXdddhJVv3oE53D+BK7DvR65z22qJEYyvb1e4qOnp+g2ib376Lznbroe+Cmu98S4uv4FZzLzda9j+stf7p2aVMTAKkCjVPZJ6865B4AHRntA59zHgI8B+Bnrq5xzbzWz/wHegFcauAYvGw6wxb/9oH//T51zzsy2AN80s88DJwGnA7/Gy0yfbmanAAfwJnZ6i/+YnxU5hojIyGY0wfGWoKMYlvpomSj2dOwhZCFC/hfNIUI4c+zp2BNsYBI45xzHk8fpSHSQTBeurjvcc5h7/3Qv9++5n+5k90D7C+a9gEtOvYRzFp1D2MIFHxuyENOi00F9VWsAACAASURBVGiMNVIXDmZ5c/XVEpTsaSW5yllGdawJlFylJFNs2jSSe/YAEDvlFBZ89CMFj1PoeWVSSXoffdSr7Jgxw5s0tKOjaDJiIOHS3+9Ve2QyJ+YeAUinvflFQiFC8+aR6e4u+nq0fu7zZI4fH5dEURDKqWpxzpE5fpxMR8eJSWfzt0mn6XnoYTrvuYfexx4baLe6Omacd553mssppxSNx8ywadMINzYOvNajVXICxMzeBJzsnPtsgfuuAvY55+4aQywfAe4ws08Bj3LiHMhbgK+b2S68TPWbAJxzT5jZXcAfgBTwPue8GbDM7P3A/UAY2OSce2KEY4iIFLdzK9x3FYRqd6U/9dEy4RiYs7wmK1xgL1NCxmXoSnTRmegknRl6rrhzjj8c/QN3P3M3Dx56kIzzzhOPhqK8qvlVvG7561g+u9j8ol61x4zYDGZEZwQ2B4j6agla7mklWeUsozrWBEqu/ORBJpUi1dZG/L3vw6JRXF8fVldHeOFCQtEomePHS35e6e4uUgcOYtEooVmzBqo+Fl67oegH+expOQev+pCXvKivJzx/HqlnW3D9/QMrz5DJkDl6lOhppxV9PRK7dhFtbh6XRFG1lVrl4zIZMl1dpDs7vZV5Cki3d9B5/4/ouvdeUodbB9ojixb9/+y9e3RcV333/dnnMjPSzEiyJEt2rMSK7SSEUEKIG0oghpCExIllmhbavs+zeJMn6WpfAhRWSUsIiwDhqds+TYC0JRTeJq8DpWXRS8BybjhAkEkgjkMI5NI4vsixZFnWdS6a27ns948zM5qRZqQZW9aMpP3J8pK0z21rpGzN+Z7f7/ulqWcb4auvRg+HSx4LIEwfejiEFgoh9NKidrVUUwFyB+UXuASeCl3Vgi2lfAp4Kvv5YTzH6Zn7pIAPlTn+r5idoY6U8lHg0RLjJa+hUCgUc/LMfZ744Wus9UzmQq3RiiVFd7ibw5HDgCd8SCSudNnQVP4GVrE8cVyHWCZGLBMrmeZiORZ7B/ey69AuDkUO5cdbA61cf+71XNt9LS3+lpLnFkIQNIOEzBABI1Byn0VGrdWKmlJNW0kpTldAKSQnHjixGNbwMKTT0+fM3lBLy8I+cQJz7dp88krhTXiuUiH1+uvIqSm0VS0YrW3YwydBCIyODq96oEIBIrxlC2fd83fFLTPukLdR06b9LIRASln29QCK4nhzX9fKOLUa5qvykZaFE4t5xqY5w9IZpF57jWjvbuI//akXQQwgBI2/vZmmbdtouPRSr8WoBEIItGAQLRxGCyz8ul2NAHIe8FKZba9mtysUCsXyY/IoBFbVehbzodZoxZLik5d+kk/3fZq4FUciEQhCZohPXvrJWk9NsUhYrkU0HfV+B0qY5E2kJnjsyGM81v8Yk+nJ/Pj5q86nZ0MP71r3LkytdC+4oRmEfWFCZghdW5inhguEWqsVNWWm+agWCoFhMPzFuxmvwKfidAWUQsyuLtL9/Tjj49M3yTOREoTAGRvDXL++SEA4+bX7Gf/mN5G27VVmNARwJyaxLRtcF2Pt2qLqgkoFiPCWLSRvvJGJhx7yqk5cF8JhNNctSoGRU1N5f5GZr4fZ3e1VsCyAULTYlK1qOXYM6+TJspU4MmMR39tHdFcv6QMH8uNaKET4/dfQdMM2zLPWlr2u5vN5okcoVFYcWQiqEUASeEZHpTgbSJfZplAoFEublvUwfhhSkVrPZC7UGq1QKJYEGSdDJB0hYSdKCh8HJw+y69Au9g7sxc6mrWpC411nvYvtG7fzptY3lTyvEIIGo4GwL0yDcXo94mcQtVYrakqht4MIBrHHxtCbmir2qagkvaVSWm+9hcGP/xk4jid0lMJ1QQjcTKZIQIj19Xnih+N4ppi2DZaF1taKf303APbISNGpSgkQM70uGi67jPgPf0j64EGEaWKcdRbOyAgykUDvWocv5AkqbjKJME3GH3gQN5lERqNI1/Vu3A0DMxjEikQwOH2haLGZWdUiHQc3kcBoby8pftgjI0QfeZTo44/jRqbfK/s2bKBp2zZCV763bCWH0LTpag//4ngyVSOAPAl8TgjxhJTyZG5QCLEa+CxedJdCoVAsP7qvgDd+Tp2bE6g1WrGk+Oovv0rCTmDqJhoaLi4JO6FSYJYxc0XZOq7Dz4d+zq5Du3h1/NX8eNgX5rru67j+3Otpb2gveV5d02nyNRE0gxha1f7+i41aqxU1Y6a3Q+bwYaRloQUb0apsE1kIH4vwli1gmlDGOBPwomilROh6kYAw/sCDSMfxzErBMyp1XdxoDGtggM7P38XQnZ/FOn7cqxAxDLRQiI47Pl329Uj395PYv987l6YhXRf7xAkIBCCVwjr6BnZjI1pTGGwHKSXSsjA6O7HHx3BHRtHa2zHa2rzqDyG82Nw5jFfnolbxuq233sKJL96dF5dkKoW0LJo/9MH8PlJKUi++SKR3N4lf/MITqgB0neC7Lqe5Zzv+i97svQYl0Px+T/QIBs9otUcpqvkr8WngF8AhIcTjwBCwFrgWmAT+cuGnp1AoFHVA/15o7IBMFDKlEwnqALVGK5YUKgVm5ZCwEkTSEdLO7OKGWCbGE/1P8MiRRxhNjubH1zetp2dDD+89+71lk1py1R6NZl37M81ErdWKmjHT20E6DmgazugYerayYbF9KoSmIXXdEzqsGe+xdN0TIxwHs7ubjts/lRcArIEBhM/neYXkbrI1DZlO56s8Cv06ir7OMuv1iMe9fXMtNWS9SOLxfCqMzGRwJybR2towAoHpY2PesTIeR7S356snjFWrWL+r+qCkhYwbrgbpODT81m/R/pGPMPm972GfOIGxZg3NH/ogwc2bcRMJYj/+MdFdvVjHpqPH9VWrCF+/laatWzHa2kqeW2gaWijkCR++2gULVCyASCnfEEJcDPw5cCXwNmAM+AfgK1LK0bmOVygUiiXL5FEvAld0wNCv5t+/Bqg1WrHkUCkwyxopJXErTjQTLRll+0b0DXoP9/LjYz8m43hPfwWCy9ZcRs/GHt7a/taSTw51TSdkhgj5QmX9P+oZtVYraslMbwfN58O1LGRBBcZi+lTE+vpwEwmvfUUI0DVwZd73Q2tuJnDeeSUrH8yuLlzbxhkf94w4hQDHQRgGrbfewvgDD2I0N6OtWZM/xk0mi6pbZr4ebibjCR2O41U0ZMWXXAWKCATwdXfjJpNYAwMYmzblj5XZYwtjYE9HTFrIuOFKkJkMTjSKG/c8mRovfTuNl749vz1z7BijX/8nYnv2IJPTVXz+N7+Z5u09BC+/3GtFKoEWCExXe5SpCFlMqqoTlFKOkM0cVygUihVDy3qIDdd7CoxaoxVLCpUCszyZK8rWlS7PDz/PrkO7+NXItJjcaDRy9fqr2bZhG2uDpQ3yAkbAq/YwGuviDfTpoNZqRa2Y6e2gt7XhHj8OhuG1cyyiT0W+wiF7bRwHnGyFhs/E130uG+eonMiZsdLa6qWRZDIIXaf1T/6E8JYtDH/x7nnjekUw6LUBOQ6az+dVozgOwufzBBDXzYsxuUqT1IEDXluI4xSZnAqfD5lOF/lYnI6YtJBxw3PhJpOe8JFIzNomHYfEc88R3dVL8oUXpufh8xG68r009fTg37ix5HmFrqOFQuihkPd61hF13yipUCgUNefyT8Bjt8McLaoKhaI6PnnpJ/nczz7HlD2FIx10oRM2wyoFZoniuA7RTJRYJoYri2MRE1aCH73xI3Yf3s3xqeP58bXBtfRs6OGqc64q2caiC52gL0jYDGPqS6/aQ6GoN2YmuAjDQGtuxmxvP2WfilMlV+FgdHQUtVIAkLHIHDnCya/dT8dHbyt5/HxmrPPF9cb6+rzqEcsCTcO1rHwSjdbehvD5cE5mTVSFyMfeomletYemYReYnIpwCFIpRCi0IGLSQsYNz0RKiTs1hRuJFFWs5HCiUWJPPEF09yPYJ/NWRRhr1tB0ww2Er31/UbpOIVpDA1oojBasX7F6TgFECLEPuFlK+YoQ4jmgjD2vh5RSZYIrFIrlx/nXAPfAM/fB2IF5d18s1BqtWMpc0XUFX3r3l9j58k4G44OsC63j5otuVgaoSwzLtYikI0xZU7P664emhth9eDdPHn2ShD39dPFtq9/G9o3bubTzUjQx2/wuYAQImSGCZn2US58uaq1W1AulRIOOOz69KILHTHIVDjIeL50A47qMf/ObNPzWW+ZMpCm3bb643vEHHvTSb4KNOKNjnqjh86G3teHr6sIaGKDh4otpuOyy6bSZrNEqQqC1tWI0t6C3tGANDOBf303Dh/6A5L59C2JaupBxwzmk6+JGozixmFfRMoP0wYNEdvUy9dOfFrVFNWy+lKZt22jcvBmhz44VzxnM6qFQ2TaYemK+CpCXgWTB53Mu2AqFQrFsOf8a798Xmuffd/FQa7RiSXNF1xVK8FiipJ000XSUKas4ElFKya9Hf82uQ7t47sRzyOyy5NN9XHn2lfRs6GF90/pZ59OERtAM0uRrWo7VHmqtVtQNC5XgcrrkKhycsbHZG7PJL9K2854Xsb4+Tt5zL1Z/f75NRWtsxL9pU0mhoVyFCMDRm24msX+/134DCNf1ztfWinBc1j+0s+hck//6r7jJJFgWwudDb29DC4ZwIxE2/OD7xXMvU7FSLQsZNyxt22tzicU8v5TCbZbF1M9+RqR3N+lXpxO4RGMj4WuuoWnbDfhKVJ0IIRANjejhEFpjfbeIz2ROAURK+b8KPr/5jM9GoVAo6pmn/rbWMyhCrdEKhWKxSdpJIukIKTtVNJ520jx17Cl6D/dyNHo0P97e0M4N597Atd3XEvbNLpn2637CvvCyqfYohVqrFYrZ5Csc0um84AFMJ7q4LqKxEWtggFhfH8c/cyduJOLt5zjIZBInkyF9tL9sOspMsacwWQVdR6a9ZCppmmBZ2IPH8W/aNCt+Vm9rQ7ftvCEpeN4ZZ9os9nTFKjeTwZmcRCYSsyr07NFRoo8+Ruzxx3EmJvLj5vr1NG/vIXTllUXfbw5h+tBDQbRwuGQ1yFKgIg8QIUQAiAB/KKX8/nz7KxQKxbLiwB6v/aV/b61nUhK1RiuWKnf03cHj/Y/nPUCu676Ov9nyN7WelqIEU9YUkXQkn9iSYyw5xiNHHuHx/seJZWL58QtbL2T7xu28c+070bXiN8m5ao+wL4xPry9zvDOJWqsVS5GZYkCuCqHceKXkKhyO3/4XuLFY8cZcCkxTGLOri/EHHkROTXmpLLnWDSG8WNpYHNHZWVE6SmGyihBiuhTLsvKfp19/naE7P+u1x2TjZ51oFCll3u+jVDvK6b4eC4mbSHgVHwVpLeBV6KV+8xLR3l6mnnnGa+cB0DSCl19OU08Pgd96yywxWgiBFvREDy0QWKxv44xRkQAipUwJIU4Cs5uFFAqFYjlzYI9ngKrV75t0tUYrliJ39N3BI0ceyX/tSCf/tRJB6gMpJTErRjQdxXbtovHXJl5j16FdPHP8GRzppb0YwuCKrivYvnE7m1o2zTqfT/flqz1KeX8sd9RarVhqFFZM5MSA4bu/RPLGG4k+/PCs8VwVRqViQHjLFs665+8YvvtL2LEYMhrNV4JoLS1ohulVinzxbqTjeAJIYQuHlF76S4XpKEXJKjNaQfK4Ls74OFqwEU2I6ZQX08z7fZhdXZ43yAMPMvzFuxHBIM74eJFoMrMq5XQFkvmOl1LixuM4kSjSKhaq3WSS+E9+QqS3F6t/ukJPb2khvPU6mrZej7G6fdY1Nb9/Or5WWz5rdjUpMN8A/kwI8YSUcnagu0KhUCxHnrnPEz9k3b9fVWu0Yknx2JHHyo4rAaS2OK5D3IoTTUfz4gZ4hqdPDz7NrkO7eH3y9fx4i7+Frd1b2XruVlYFVhWdSwiRr/bw634Uaq1W1DeFN9pOLIZobMDMigaioQEXmHjoIYz29nyLRG58/IEHAUqKJqVaVKDY6yL1+utg2wjTLPL2GO/qwh4b8/wrCkUQIbz42RLpKKUEg8JkFTnXDb3rYh19A0vX0QIBzxsknc77fRQKQ1LTsA4eBNfFjcUwOjvRw+H865EThKp5TUr9TModH3rXu3BjsZLGptbgIJHdjxDfswd3atqvyX/hhTRt20bo3e9G+Io9l4SmoYVCnvBRZ/G1C0U1AkgL8BagXwjxI2CYYhMnKaX89EJOTqFQKGrKgT1wbB9I1/tX36g1WrGkcCn9/1S5ccWZx3Ztopko8Uy8KMp2Mj3J40ce57H+xxhPjefHNzZvZPvG7Vyx7opZxqWmbhL2hQmZoRVZ7TEHaq1W1C0zb7St4WFIJND8fvRQGCcewx4ZRSYSZOJxr00lEEBva0MLhbAGBoraTKBYHDmVNBfw/EKOf+ZOZCQy7REiJeg6Ihwq2Y5SSjBoylauuICgAjdi18VNp3EHBhF+PwevutoTUSYmPPHDtrGPH88LMjKdxhochHXr8q8HcEqvSSGljnekZOyfvoH/nHOK/D2k45B8/nkivb0k9z+fHxemSfC976W5Zxv+886bdQ0tEJiu9limfkw5qhFAfh9IZz8vZdkuAbVgKxSK5UGu9SX3xt2t+wd1ao1WKBSnhOVYRDKzo2wPTx6m93AvPx34KVZ2DdTQeOdZ72T7xu1c2Hph0RtlIQSNRiNhX5iAsfT7xM8Qaq1W1C0zb7Q1vx83ncYZ9ZJa7OND0yki2Y9uOo07NITe2oq/u7u4zSRLpS0q5Qhv2cJZf71jOgUGplNg1ncXtYPE+vo8X5GccNPWlq/ISO7bR2e22iTT3z//haXMe45I20bqGskXX0SmUuDz5Q1Zi3Ac7OFhTMPIV6Wc7mtSeLx0Xe+amoY1MJBfs51YjNgTPyT6yCPYJ07kjzU6Omi64QbC174ffeYcdB0tGEQPhz1j2BVCxQKIlPLcMzkRhUKhqCtyrS/hNRAdrPVs5kWt0SuLvQN72fnyTgbjg6wLrePmi25WcbKKqknZKSLpCEl72ijPkQ7PDj3LrkO7eHns5fx4yAxxbfe1XH/u9XQ0dhSdx9CMfLXHTMNTRTFqrV6Z1JNBZjlifX0kX3gB6bqecNDeBg0NkEjgTk1NG2pK6bWhSOn9y7aluJOTtN56C+MPPJhvM8lRqkWlWipJRMlVfrhTU2AYuJaFOzQEkK/IyJ3ntcvegRuPl/cCKUym0XXPG2TohDcuBFjW9PYZyHS6qCqlsPUmv08Vr4nZ1YU1PIxmmtMidTqNsWYN6UOHiPb2Ev/JU8jMtPdHwyWX0LS9h8bf/u1ZaS0rqdqjFNVUgCgUCsXKYfIoBFaByGabTxyp7XwUiix7B/ay49kdmLpJk6+JkeQIO57dwZ3cqUQQRUUkrASRdIS0k86PxTNx9hzdw+4juzmZOJkfPzt8Nj0berjy7CuLqjqEEDQYDYR9YRqM2VGJCoXC43T9H87EfGaKMeD5dpD1xZCWhXVswLvRz3luuO60KODzIaT0PCdcFxEIoDU05L+f4bu/5LWZlElMKTePUq9HNeLRyL1fxh4d9eaaEwOkxBoYQITDCCnzbSzSdT1hA2aLIIaBMAzv+7PtfJWHFMITEwzDE0DmoOnGG/PzzEf+zvOazES6Lm48TtMHtjN639/j2jb4/chUyhNvNI3Bj308v79oaCB89dU09WzDd/bZRecSuo4WCqGHQiuq2qMUVQkgQogO4JPAZcBaYAh4Fvh7KeXwwk9PoVAoakTLeogNg68RAs0gjLo3QlVr9Mpg58s7MXUzf9OZ+7jz5Z1KAFGURUrpRdlmIljO9Bv3gdgAvYd7+fEbPyblpPLjmzs3s33jdt62+m1FTwh1TSdshgn5Qhiaeo52Kqi1emVxuv4PC0k5MUYLBhE+H0ZHB9bQEDIndLguwjQxutbhjI7hptOeWJCtAhGG4W3v7MRYvRooNjUtJ1pUKgpVsl9OIEkfPIgzNuaJGro+HZcLXlxuJAItzfnzYFleG0siMfuFsu1ZhqJAvvUEIRB+PzKdnr0PgGmS3LcPPnpbxa9JIdK2cWIx3FgM6Tg0XnIJbR/7KJP/+m9kjh71Kj1sGzcS8S539tk0be8h/L73oTU25s8ztX8/kf/8L68l5+yzafvjW+uu8qgWVPyXSwjxLuBRvOiuPcArQAfw/wAfF0JslVI+fUZmqVAoFIvN5Z/wPEAygNmwFMQPtUavEAbjgzT5morGAnqAwXj9t2opFh9XusQyMaKZKI7r5Md+efKX9B7q5Zcnf5nft8Fo4KpzrqJnQw9nhc4qOk+u2qPRbERx6qi1euVxJjwxTpVyYkzmyBF8mzahZcVOZ2wMN1tBYZy1Fj0UBsA9NpCvrsiJJNKyyBw+TGZggNevuhoB897gVyoKzbdfrK+PoTs/ixuPe74cMNuTowBh2V5U7NgY0rIgnfbEEsMoqvQowjCmW32y3y+GgbFmjeePMjxDsxQCY82aWT/fSlp4ZCaDE4ngTk37MUkpSb38MvE9T5I+cGB6jppG4zt/h+Zt2whcfHGxH5Ouk/jNS4z90ze8dqZVq3BGR2taeVRPVCPd/yPwPNAjpczn6AghQsBu4B+Aty/s9BQKhaJGnH8NcA88+XkY/e9az6YS1Bq9QlgXWsdIcqSo7SDlpFgXWlfDWSnqDcd1iGaixDKxfKJL0k7y4zd+TO/h3iLBrLOxk54NPVy9/mqCZjA/rgudkC9EyBfC1MxZ11CcEmqtXmGcrv/DQlJOjMnNSTQ0oIfD6OEw6UOHAPLihzOVKG4VyXlRZNNYyGSwBwfR2ttxj/Yz+PE/QwSDBM47b5YYMpcoFOvr4+Q995I5fHi6isPvx8zGyxaKRyP3ftmr+qgQd2rKE3aEANP0BBDX9apBSnmB5KpJwNs3+/0aa9Z4LTJTU8V+KFl/EGll8K3vrnxeySRONIpbUI3iplLEf/IU0d5eMkem27C1piaatm6l6fqtGB3FfkxaQwNaKIwWbCTyubvQ/P66qDyqN6oRQN4EfLBwsQaQUsaFEPcA/76gM1MoFIp6wJoCMwR2mTLH+kGt0SuEmy+6mR3P7gC8yo+Uk8JyLG6+6ObaTkxRF1iuRTQdJW7F808Qh6eG2X1kN3v69zBlTy8Rb21/Kz0be/jtNb+NLqZN8gJGwKv2MBpXpEHeGUat1SuMU/V/OBOUFWO6u5GJRNEcRdYg000mPTPR0dHsSUzvRj/nsZETALIVIe7YmCcOSAmpVMm2lXLzEMEgxz9zJ+7kZHE1RjrtiR5dXbjpNDKZ5OBVV3uRs9UiBCLrayI1zZt/qXYX8ObgOF6rjN/v7ee6uFNT+M47D2Ga2IaBMz4+bY7qOLgTk7TePY+/h5SeIBOJ5KttAKzjQ0Qf2U3sh3s8n48s/gvOp2lbD8EtV6AVeHgIwyDx698w+d3vYh8/nq++qafKo3qjGgHkFWBNmW1rgSXxiFShUCjm5MAeLwFm8iikIuALQWqy1rOqBLVGrxCu6LqCO7lTpcAoisg4GSJpL8oWvDfXL429RO+hXp4dehYX7+mmT/Px3rPfS8+GHrqbu/PH60In6AsSNsOYuqr2OIOotXqFUa3/w+kyl2loOTGm8w4vebnwuI6CseQLL3gn95mIbNJTPv8kVzmRE0tzYoimIS0LrUTlQbl5aKaJG42WbkWREmtoCFwXfXW7d3N/KgJIrn1H19HaWnEnI7P3KUyAyR5D9hi9swP/+m7WP7STg1ddjdHWhub359uGhM+HCATK+3u4Lm4shhON5n1GpOuSfP55Ir27Se7fP31twyD0ni009fQQuOCCovNojY3ooRDx/fsZ/cpXZvmkiGAwX9WTv3aNKo/qjWoEkI8D3xZCxIHvSynTQgg/cCNwB/B/n4kJKhQKxaJxYI/n+6H5vASY6HHIJECW7yetI9QavYK4ousKJXgoAK+tJZKOkLK9/veMk6FvoI9dh3ZxJDpdNt0aaGXbhm28f/37afZPPxX0637CvjBBc2XGIdYAtVavQCrxf1gI5jMNnU+MKTXH8JYtHLzqauyJielKiVLtIoWCQbbCIlepIAIBUq+/ztGbbs5ft+nGG0nu21c0j+N3fKZ8uoqUYNvonR2Ybe2n9Trlzqc3NiI0fbaPx0wKxB3h8+WrKHKVLLm2IfDaWXKGsEWXs22vzSUW8xJoACceJ7ZnD9He3djZuF4AffVqmm64nqZrr0NvmV6vhWmiBYNeK5Dh3cZPPPj/lfRJEULgZjJ1UXlUb1QjgPwAaAT+FSC7cIey21LAw4V/OKWUHTNPoFAoFHXNM/d54ocva/JnBJZC60sOtUYrFCuIKWuKSDpCxvFKp8eSYzx25DEe73+cSGb6ieYFqy6gZ2MP7zrrXfnUFk1oNJqNNPma8OkrOw6xBqi1WnHGqMRc9FTEGLOrCyeRwE0mi4WOUui6V9kgBHpbGwD22Bhyagp7ZCQvzEQffpjOmYac2eNKXUMEAuC6GK1t02NzJbGUI+f/ISX28EmM9nbEunXYJ05423KRvzl8Pq9lBsB1cU6O0HDxxUBl7U1uJoMzOYlMJPJtiekjR4j27ib+4x8XzT9w8cU09/TQ+Dvv8OJ28YQMka32KEx4yVGu1cWNROj8/F2LVnm0lKhGAPkaBdVOp4oQIgD0Af7s9f9DSvl5IcS5wHeBVuCXwIellJmsKv4t4FJgDPhDKWV/9lyfAW4FHODPpJRPZMevA+4DdOCfpZR/kx0veY3T/Z4UCsUyYfKoV/mRI7gaIsdqN5/qUGu0QrHMkVISs2JE01Fs13sSe2DiAL2HevnZ4M+ws2lVutB597p3s33jds5fdX7+eJ/uy1d7aEKryfegUGu14sxxKr4PpVpmoLgdRuvowH3uufnFD0BvacGNx9FaWtBCIc9DZHISbVVLSWGm8FpuIlH2Grl2Dnt8zGs5GR3z4mCrIduao5kmbjKJtG3cZBK9rQ0tGERmMkjbRvh8XktOaytuJOJVbOSEScvKv0ZzsC3RdwAAIABJREFUVdS4iYRX8ZFMevO3baaeeYZoby+pl16enlJDA+Grr6Lphm341p8zPW760MMhtFAoL4aUYi6T3cWqPFpqVCyASCm/UM2JhRBbgOdnmjwBaeB9WbMnE/iZEOIx4M+Br0gpvyuE+Ce8hfjr2Y8TUspNQog/Av4W+EMhxJuBPwIuAs4CnhRC5P7Kfw24BhgAnhNC7JJSvpI9ttQ1FAqFAlrWQ2x4ugIEvKcAQgNZotyzjlBrtEKxfHFch1gmRiwTw5EOtmvzzPFn2HVoF69NvJbfr9nXzHXd17H13K20NXhPSYUQBM0gYV8Yv+6v1begyKLWasWZpNrEmVItMwN//ikv8STb7uHaNs7zz2ffD5Wuzihk7V97Jt2FooATiRRVboAnzKQPHuT4Z+5ETk0hc4aj5dB18PlwTo7gFPqNVIOUaIEANDbAlPe/lJtMQjQCpolv7VrceNx7HbMtP7KxcdrfQ9cxu7uLRIVCkSFnbJoZGERanjhjj48Te+xxoo89VpRYY3Z10dTTQ/iqq9CC3vtOIQRaMIgWDnvzrIB6MtldKlRTAVIxQggd+Anw23jKcB7p1f7kLG3N7D8JvA/4H9nxh4Av4C2mH8h+DvAfwD8KrzbwA8B3pZRp4IgQ4iBwWXa/g1LKw9m5fBf4gBDi1TmuoVAoFHD5JzwPkAxgNkDshNfH2nIOjB+u9ewWDLVGKxRLg5mJLpF0hB8e/SGPHH6EsdT0G+lzm85l+8btbOnakm9pMXWTkBki7Aurao8lilqrFdVS7c3wzJYZ17YhlzwiBDKRwMm1veRSTqC88GCajD/wIOsf2lkkEhy96eaSwoyTSHieH7k0lrkEDV1H2DZS1z2hpMBsdU7hZAbu1FRe/MA0wbZxx8bR2lrRW1rY8IPvE+vr48QX78YeHMy3zOitrWimScftn5p1zuhTTzH+//4z1sAARmcnTR/8fYxgkEhvL1M/e3raO0XTaHzHZTRt20bDJZfkfZc0n88TPUKh6XabCllsk93lwBkRQLKUddLKLujPA5vw1OVDwKSUMpdBNACsy36+DjgGIKW0hRARoC07/ouC0xYec2zG+Duyx5S7xsz5/QnwJwDnnHNOqV0UCsVy5PxrgHuyKTBveFUfzWdDZuaDt2WBWqMVijol7aSJpqP5RJf+SD+9h3t56thTZFzvqaKGxjvWvoOejT28pe0tXp+4EDQajYR8IRqMhrkuUZK9A3tVulD9odZqRcVUcjNc2PJij4ygd3bmBZDCCgWguOJDyvkrLlyX5AsvEOvrK7pmOWHGMzz1zE3nPXcmUxQXm6cK8WMmOQFC2jbOiWGS4xOc/Nr9TP7bv+FMTHhVJ64LmQzO2BgtH/lI0fclLYvIE08wcs+9nilpYyPWsWOcvPtLRdG6WlMT4WuvpemG6zE7O71raxpaKOQJH77T82Kq51aXuVKJasWZFEDKIqV0gLcJIVqAh4ELS+2W/Vhq4ZdzjJeSzebav9T8vgl8E2Dz5s2n3aepUCiWEOdfkxVCgPsvh5H/XiopMAuGWqMVitqQsBJEM1FSdgpHOuw/sZ9dh3bx69Ff5/cJGkGuWX8NN2y4gTVBL03V0AzCvjAhM4Sule8Vn4u9A3vZ8ewOTN2kydfESHKEHc/u4E7uVCJInaLWakUp5roZLmx5kZqGtG3sY8dw/H6Mzs7SAkOlGEa+IqMweSY3p1LCzMBHbjstAeN0kZZVJLxI22bs618HITzfjWw1hnRdhKaR3LcPPnobbjqNE4ngTk0x8a1vA16iixuNFhmo+s7bRPO2bQTf8x40v9eCqAUCnugRXP7JW/OlEtWKmgggOaSUk0KIp4DfAVqEEEZWUe4Cjmd3GwDOBgaEEAbQDIwXjOcoPKbU+Ogc11AoFIpiDuyB6OCKEz8KUWu0QnHmkVISt+JEM1Esx2LKmuLJo0+y+/BuTiRO5PdbF1pHz4Ye3nfO+2gwGhBC0GA0EDJDNJqzkwGqZefLOzF1M185kvu48+WdSgCpc9RaraiUXMuLHY3ijo3lb/5lOo1VEMNaFVnRQ2RbWIzODoRu5JNnZlYAdH7+rvx4yTjdM002oheYXXUiRL5yQxbuh6fyJfbvZ+L736fx4ouR2WqX9H//9ywzVhEKoZkm6+67z6vO03W0UAg9FEKcZrXHUqKSVKJasOgCiBBiNWBlF+sG4Go8M6WfAB/Ec5W+CS8mDGBX9uufZ7f/WEophRC7gH8VQnwZz7TpPGAfnjJ9XtahehDP2Ol/ZI8pdw2FQqEo5kdfgEx83t2WG2qNVigWB1e6xDIxopkojutwPH6c3sO9/OiNH5G0k/n93t7xdrZv3M4lHZegCQ1d02nyNRE0g/lY24VgMD5Ik6+paCygBxiMDy7YNRQLh1qrFaeCNTCA1LQi8SOPbUPOeDMXBTtfW0rOuwMQpone3oYeCiOlxBoYmFUBkO7vZ/Djf4YWCs2qvlgUCr1GcpG3OXQdYZqeGSuUFmcch+G/+VtCl7+T1Iu/xhocLDpeb25Ga2oC20ZvbUUPBj3Ro7Fx2Vd7lOJUUokWg1pUgKwFHsr2LWrA96SUu4UQrwDfFUL8b+AF4IHs/g8A386aMo3jLcBIKV8WQnwPeAWwgY9mSwERQnwMeAIvtutBKWUua+jTZa6hUCgUxYy+TukK4GWPWqMVijOI4zpEM1Ev0cV1+NXIr+g91Mv+4f3IbCeBX/fzvnPeR8+GHs4Oew/hG83GBav2KMW60DpGkiNF3iEpJ8W6UEl7B0XtUWu1oiIKKzCcWAw3MVVWeBCOQ/C665j64Q8rEyhyQgmegaqbyWAx5KWlnHNOUQWAE4vhjI+DlF4EbTo9v6lqfmLzp89UtH/OdLSlBZlIeHPIjTsOsoJ5yMlJYo8+lh8yz+3GGZ/wDEwDAZzIJG40hj01xfG//HRdeF7UimpTiRaLRRdApJS/Bi4pMX6YadfpwvEU8KEy5/or4K9KjD8KPFrpNRQKhWIWAnDseXdbbqg1WqE4M1iuRSQdYcqaImkl+cmxn9B7uJdjsWmfyY6GDm7YcAPvX/9+Qj7PzyNshgn5Qgta7VGKmy+6mR3PevGVAT1AyklhORY3X3TzGb2u4tRQa/XKZT5Tydz21OuvI5NJZDLpVT3kxIZynhtSgqaRfuEFgu9/vyeC5ASCSskmukjXxRkfxx4dxVzjeRU5Y2PT3hqWhRYI4KZSlbXBnEKliPD5pkWcbNWHFgwiTBP/pk203nrLdNJL7vzzzSW3nxCEt26ledsN+M49l6n9+4n818Nkjh5FTk2hr1qF0dZWN54XtaJeI3rP1F9TF/giqidQoVAsVXxNYI/UehZnCrVGKxSLRGGiy0hihEeOPMIT/U8Qt6Zb7C5qu4jtG7fzjjXvQNd0GowGwr7wGav2KMUVXVdwJ3eqFJj6Qq3ViiLmM5XMbXctCzcWy6asUJnIIARGRwfCMEj89KeY69aR6e+v3qfDddE7OtBDIayhITKHD3ttJbbtpargiRN6exvu4PHKqzsq3a/Qu8PnA8fBXLOGzhIixEgohJ1LeqlUZNE0/BdeyOqPfwxh+tBDQVb93u/R+qEP5eN+683zolbUa0RvVQKIEKID+BSwGc8Y6cZs6dwngH1Syp9DPpv8iws9WYVCoVg0rEStZ1A1ao1WKOqLE1MnSFpJXh1/lV2HdvHzoZ/jSu+NuaEZvKfrPfRs6GFjy8ZFrfYox0ujL/Hq+Kv5NJqXRl9SAsgZQK3VilNlPlPJ3HY5MTFd8ZFjHgFBa2tDD3v+He7UFG5z8ymblLoTE7iplFd9Uohte1FCzU3ooTBOOIw7OVksWpRDSmhs9ESdnLBT6nuTEgwDadveOXWdphtvBODoTTeTePllSCa9/VwXQiGE48yeazk0jdabbsJcsyb/c8hRr54XtaQeI3or/gsrhLgM2AOMAD8F3gv4s5vX4i3kH1zg+SkUCsXic2APWFO1nkVVqDV6ZbF3YK96Ur8EePTwo/Qe7uXg5MH82Cr/Kq4/93quO/c6WvwtBIwATb6mfLJLrfj6r77ON379DYQQGMIgaSf5xq+/AcBH3vaRms1ruaHW6uXLfK0pC8F8N9i57W4mkzcnrRQZi5GKRPLxr/bQUPXeG7lz2TZEo2W3u5MRLE1HJhLoHR1ofr/3PZQTQYQAIdCEQF+7du59pZxue9E09PY2Jv/t35j4V+nNKz7D4D4eRzZWWG1nmmjhMC3be0pvXmDPi8X4nVqJVPN/xlfwnKXPB/6U4hzwfaheQIVCsRw4sAceu50laICq1ugVwt6Bvex4dgcjyRGafE2MJEfY8ewO9g7srfXUFDP4yi+/khc/NrVs4lOXfooHrn2A/3nh/+ScpnNYF17HmuAaGs3aJwR8+9Vv58WPwo/ffvXbNZ3XMkSt1cuQXOuJPTJS1JoS6+tb0OuYXV3IVKporPAGO7dd8/mmk07yO84tZMh0GizLO79leS0rp5rSMt9xloVz8iTScRA+X94fpCQ5Icc0cTMZ9HB4tqCQu15BKo3m92OuOwuzrR03HkdOTSHLiTKJ+at+tWAQ39lnEzjvvLL7tN56CzKT8Uxec2avp+h5sVi/UyuRat7hvx24X0rpAjN/q8eAjgWblUKhUNSKZ+4DxwK9NiXop4Fao1cIO1/eieVaDE8Nc3DyIMNTw1iuxc6Xd9Z6aisOxy1jJphFExpXrLuCv9vyd3z5PV/m2u5rWRtcS1e4i9ZAK6ZmLtJM5ydhJdDRi8Z0dBJLsB2wzlFr9RIg1tfH0Ztu5uBVV3P0ppvnveksbE0RQngffT7GH3hwQec13w12brsIhWYLIPWEaXpzs23sY8dwp6bKm7PmcBzQNDL9/cXxs4W4LsLvx3/BBfi6u9FDYQCkZXnVH6cq6Og6IhyaV8wIb9lC512fw1i9GjcSwVi9uqT3SCUs1u/USqSad/gRYHWZbRuA4dOfjkKhUNSIA3s88aP/Z8x+T7okUGv0CuHQ5CEi6QiapqELHVvajCXHsN2Vl1pUKyzXIpqOEklH5tzvgfc/wOrG1QTNIGFfGL/un3P/WtJoNpK0kxgFbw0dnEU1Yl0hqLW6zpnPaLQUi+X9MJepZK5dwk0mvfQTvx8tm8giNA03HveSOBzHq/A4RX+PBWGmh8dcuK4nmGSrUtx5kmlkKoU9Pobm92OPjCIzmbx4UpIK2nyEz4dMJHEMKy9AlPtdWCjPC+UncuaoRgD5AfBFIcTPgaPZMSmEaAduB/5roSenUCgUi0Ku7cWxWKLiB6g1esWQcTMgQMsWcWpouML1xhVnlIyTIZqJcmLqBE/0P8Ejhx+Zc//zW88nZIbQRP231H34wg/zjV9/AxsbHR0HByklH77ww7We2nJDrdV1znxGo6VYaO+HuSh1g10o2hidnfm40cLqg1xCiROP45w8ueDzOpMYHR3YJ07MXyUCICXO6BiO6xaLG6UEn6y3SO64kgSDXltRU9OiRtsu5u/USqOav8h3AFHgFSBXB/ZPwGtAErhrYaemUCgUi8Qz94Hmg9TcT3PrHLVGrxBMYSKlJO2kSTkp0k4aKSWmqJ92iuVGyk4xPDXML47/gr/d97fc9PhN7Hx5JyPJuaOym3xNS0L8AM/o9E/f+qc0GA3Y0qbBaOBP3/qnygB14VFrdZ1jDQzgWhaZ/n5SBw6Q6e/Htaw5n7wvpPfDqVBJu0TrrbfgRKOe38ZCcobbbLSmJrRg0LuO3+9Vg8xHrt3FcYqFD8OAQKBI9NDXrJnbMDbbnuNMTpZ9battmZqPWF8fzuQkmaNHSR86hB2NLvrvVOFcFvJ7qwcqrgCRUk4IIX4H+DBwFTAFjAP/DHxLSjl3PZJCoVDUK5NHIbAK7NT8+9Ypao1eObQ3tDOZniwak1LS3tBeoxktXxJWgsn0JE8PPs2uQ7v41civ8tsajAauOecadh3eVcMZLiwfedtHlOBxhlFrdf0jgkGsw4fzhpquZeEODeHbsKHsMXO1ppwpChNC7JER9DWdaExXCxS2S+T2dSYmatv6Ui1CYLS3Y/X3e20otl1ZFQhMV3QYBnpzMyIchmSSjs/cwcm/uwfN7/daglIpnFyLzFyvTTqNE4uhh8OzXtuZLVNDd36Wk62tyKmpqn8Xiqp51p2Fc3IE+/hxfBs30nnHpxc1BeZU2sGWAlW5/EkpM8AD2X8KhUKxPGhZD7HhUzfHqhPUGr1CECBntGpJZHGWhOKUkVISt+KcmDrB40ceZ/fh3RyfOp7fvja4lm0btnHN+mtoa2hbVgKIYnFQa3V9I7JtE8L7AqRESjlvUtNCeT/A3PGnsb4+Ru79MumDBxGmib56tRdbO3gc0SWmjT+z7RKFN7FoWuUCQqWcqfdOQoCmIQIBALRwGGd8vDoBx+dDb23FyEYDm93dTP7bd9H8/qIWJ3wmZOb3JbGOHcMyDISuY55zDjC7Zcp1bJyJCdx4HN+GDVWLBoXn02jACDfhJpMYq1YtuuhwKu1gS4ElF3OgUCgUC87ln8hG3yoU9c9oYhRNaLhy+k2gJjRGE6M1nNXSx5UusUyM1yZeY9fBXew5uoeEPZ2A8rbVb6NnYw/vWPsOmn3NhHwhDE29jVIolhtuPI6x7izcsXEvUcXnQ1/TiRuPL8r153rqDnjRqKOjkDU4tU+cQGtuRk5OYg+fRAuGsIaGcCcnyRw5QmL/fkQ4hH9dF0LTauN0pmmeoFGN+KLraH4/MpXCd+65XlJMa6vnX5ITXXS99Dk1Aa7XAuOMjoKUaKZJ6623MPzFu2eZixqda7AHB+cXV7JtNdJ1ccbHifX1zTIrdUbHvJ+N4yCEqFo0qCfz03qay0Iy519uIcQIVTgCSilVdJdCoVh6nH8NHP8f8NRf13omVaHW6JWJJS2EEPi16UQRW9pYsgpXfUUex3WIpCM8ffxpfnDwB+w7sS9fYePTfVx59pX0bOjhTa1vIuwLq1QURdWotXppkTOfNLq782NuMomxtlx4z2zmquCYj7meuoOXSILjIHQvtlq6LiSTGGvX4gwPex4m0agnOpgmpNPIyQgZ06ydzXvOkBQqSl0BvMQX2yZz5Ajmpk2Err+exM9+hjM5CbkkmALxQ2tu9hJismPC1BCGgZtKIZNJOr90N+EtWxgvYS6qmSa+TZvIHDsGyeTc85ISYZo4ExMcv/0vMNeuRaZS+fPJTAaEQCvwKqlGNKgn89N6mstCMt+ji6+xhCMRFAqFoiIO7IHn/hmvh2BJLXlqjV6B+DQfSZnEFa6XAIML0htXVI7lWpycOsmjRx5l16Fd9Ef789vaG9q54dwbuP7c61kbWkvIF8LUlMms4pRRa/USovXWWxi++0u4kPeIqMZ88nR9E+Z76q41N3t+GJaVr6xwMxkM08R3ySWkXn0VDANheLd5Mutt4Y6NexUTtSInelTbMiMl1rFjTD70kCcuFBwv/H601lacRAJ91SrcgQEQAgEYazq9w0dGcaem8gJS7udrJaZwozFkVvDQQiGM1lavEqQcOZ8QKcEwcBMJrNHRfHuUCAS819i20dvapr+FKkSD0/39W0jqaS4LyZwCiJTyC4s0D4VCoagdz9wHqUlgCRmDodbolcrGlo0cmDhANBPFlS6a0GjyNbGxZWOtp7YkSDtpDk0e4j8O/AeP9z9OLBPLb7uw9UK2b9zOlWdfSUughUajcd6+f4ViPtRavbQ4XUPTUp4Q9ugogx/7OA2XXDLvueZ76m6PjKC3t2EfH8q3bAhdx4lGvZvyaNQ7xrbzRq64LrguopZVIFC+ZWU+Uqn8vPVVqwhv3UpzzzZ83d3ooRDxn/+c8QcexD5+HCklaBrWQLalRdMQfn9eiOq863M03Xgj49/8JjI97TnsxmK4iUTp6+eQMu9Nguui+f0Yzc1gGBirVmENDOBbv94TRQwDKWXVokEtDHWXwlwWEtW8qlAoFJNHwcnUehYKRUVs7tzMcyeey38tpSSSjrC5c3MNZ1X/JKwEvxj6Bf954D95+vjTONJ7E24Ig3eveze/u+l3uaTzEsJmGFNX1R4KxUrmdAxNCys4nHgM+/hQ/uZ9pp9HqRvL+Z6656pLREsLbtbfQpqm1/4RiRRPJit85M1c0zUOGXKc+VtgdA2c2Q+kRCCA8Pno/vd/x1jVgmicFqhzP6+TX7ufsfvv90SQnNDiOMhMBunYRfG12qoWnOGT06JG4THl5pit/JDZKhC9rQ0RCOBGIqzf9YP8bqfTAlX4/dQD9TSXhaIqAUQI8U7gVuB8IDBzu5TysgWal0KhUCweLeth8o1az+K0UWv0yuDJo08C00kwEolA8OTRJ1WEaQkmU5PsPrybhw8+zIGJA/nxFn8LW7u38rvn/S7nhM8haAZVtYdiUVBr9fKg3E1uYQWHMzqW977QTBMt6+dx8p57kYlE+TaZOZ66J2+8kfF//ud86wbg3eTH4zjl/CvqKeVuvrmUED8AjM5OjM5OfF3ryh6a3LcPvb0dd3LSq4DJn9PBOjaAME0yR496P5PC7YUiSPZrEQggHcfbT0pEQ4P3V9ey0EwTva0NPRzGTSZntbcsR9FgOVGxACKEuAZ4FPgR8G7gMaABeBcwAPz0TExQoVAozjiXfwL699Z6FqeFWqNXDocjh/OiRw6J5HDkcA1nVV+40uVY7Bjfe+177D68m/HUeH7bxuaNfGDTB7iu+zraGtrw6co7Jcfegb3sfHkng/FB1oXWcfNFN3NF1xW1ntayQq3Vy4O5fD4KKzjcdNprl8hWC4BXyZA5eBCzq6tsvGi5G+hYXx/Rhx8uvrmH6fSSmeP1TPZ1qUScEc3N4Di0/fGtc+5nDQxgtLVhxePFfiHZ68h0Gnw+yJSo+i0UQYTwqjyy89RXrWLtjr8CCipwAgHSgwPISJRMfz+vXfYOVt10Ex0fva2ql0Gx+GhV7Hs3cB9wQ/brz0kp34enXlvAUws7NYVCoVBUgVqjVwi51g1Z8F/h+ErGcR32D+3n9qdu58Yf3Mi3XvkW46lxNDQuP+ty7n3PvXxr67e46aKbWBtaq8SPAvYO7GXHszsYSY7Q5GtiJDnCjmd3sHdgaYvDdYhaq5cBhT4f7lQce3gYa2iI47f/BQCdd30OY/VqhKYhNA1z7Vr0cBjw/Dwga5hZQCVJIbnrYtvezfpSrlrLmYnORyhEw5veRGcFJrJmVxcylcJNpcqfu5T4kaPw9bQsL23H5wMp860zuZ9t5o03kJORfNqOm0gwdv/9nPza/fN/T4qaUo0A8mY8ldrFc7IOAkgpjwJfAD670JNTKBSKReGZ+2Dp3wipNXqFoInSf7rLja8EUnaK7x/8Ph9+7MP8rx/+L/a8sQfLtQiaQX7vvN/jOzd8h79/39/z/u730+RvWtGvVTl2vrwTy7UYnhrm4ORBhqeGsVyLnS/vrPXUlhtqrV4GWAMDiEBg2uPDsvKpIMN3fwmA9Q/tZN0//gNGe3veENNNJpGZDL5zz80LITkqSQrJXXfZo+v43/xmzHXruHD/c6x/aGdFLSWtt97iVX64pdto5sV1ES3N+C+8EL2jw4uzbW7C6OycrvLB+9kKTfPSdkwTIYSXuiMEEw89VPVlY319HL3pZg5edTVHb7qZWF/fqc1fURHVvANIAZqUUgJDQKHdfBRY2oHACoVi5TJ5FJrK95QuEdQavUIoF8e6EmNax5Jj3P+r+9n28DY+9/Tn+M3obwA4O3w2H3vbx/jB7/6Az7/z87yl/S34dX+NZ1vfHJo8xEhihKSdxHZtknaSkcQIhyYP1Xpqyw21Vi8DcpUGeY+PbDuH5vcXGW2Gt2zJVwy4kQjG6tV03vU5Vn/qz5GZjCeIFAgj8yWFmF1d2ONj3hcVto8sSVy3qujYHLnXuyo0zUun0XX0NZ3413UhhEDG414rTCyOEAKtoaHoZ+tOTc2OFdZ1b7wKcu1U9shIUTuVEkHOHNWYoL4IXADswetb/IwQYhDI4JXz/Wbhp6dQKBSLQMt6GF/y/glqjV4hNBqNZJxMvv1FZP9rNBprPbVF47/H/5t/eeVfeKL/CVLO9FPUzZ2b+YML/oD3dr2XBrNhjjMoZpKwE7i4Rd4yLi4Je55YSEW1qLV6GZD3+UilwDDy7Ry5VJDCVpayhpinEC/acNllJPbvnz9JZakjJXYkQscdn6760ORvXqr6tTHXrsVJJDBa2/JjbiYDuu5VlGQp/NlqwaAXm2sU3E47DlowWNW1Z8Ymz/SDUSw81QggXwXOzX5+J9ALPJH9egC4cQHnpVAoFIvH5Z+A7/5ftZ7F6aLW6BXCplWbeG38NWJWDCklQgjCZphNqzbVempnFFe6/OSNn/CdV7/Dc8PTMcANRgPXrL+GP7rgj3hz25vRNX2OsyjKkclGgUtkyXHFgqHW6mVALqnl+O1/gZtIoPn9c6aClD0H01G4hVUjhRSmzTixGCIUQsZis0+o69MxrssALRA4JQFg4qGHqhOIhKAzK0bl0nsANJ8PN51G+KerBwurUlbddJMXuWvb06+9lKy66aaq5lsYm5yfUgV+MIpTp2IBREr5aMHng0KIS4FNwBrgF1JK6wzMT6FQKBYH1wYEsDSfqKg1euWwuXMzzw8/jyY0TGHi4BC34mzu3FzrqZ0RpjJT/Pvr/873Xvsex2LH8uOdjZ383nm/x4fO/xCrG1fXcIbLhHJL39JcEusWtVYvH8JbtnDWPX9XlApSaSsLzJ0kk7vxn7mPdeKE17IhxHTlSc7v4lR9L+oUe3CQWF9f1SKIG4tVLn7oOlpzc/4aufQeEQggQiFIpRDhEFJKZCpV9LPNpb1MPPQQ7tQUWjB4SikwhbHJOU6l/UdRORV7gAghPiKE+MuCobcCP8Fzq/6FEKKin5IQ4mwhxE+EEK8KIV4WQnwiO94qhNgjhHg9+3FVdlwIIf5eCHFQCPFrIcTbC851U3b/14UQNxWMXyqE+E32mL/h5UHoAAAgAElEQVQXwrP0LXeNBePAHti5Db76W97HA3sW9PQKheIM8cx9YAQ8I1SxNJ8eqzV6fvYO7OXWJ27luv+8jlufuHXJplvsH95Pe0M7Ps2Hi4tP89He0M7+4f21ntqCcix6jL/6xV9x1X9cxb37782LH29d/VZ2vHsHj9z4CLe97baaix8NRulWm3Lj9Yo+s5d9nnHFqaHW6vlZSoaQ5Tw+KrlpL2x9KOUxUXKfQMATOhzHS4IpFD2WYUvMKXlhVJKMIwTC70dvbydw3nn5KhsnkcAeHcUeHsbf3U3bbbfhX99d9mfb8dHbuGDfs1z48ktcsO/ZU4rAzRm3VusHozh1qjFB/TieOVOOfwCOA/8ze56/qfA8NvApKeWFwO8AHxVCvBm4A/iRlPI8vJ7IO7L7bwXOy/77E+Dr4C2+wOeBdwCXAZ8vWIC/nt03d9x12fFy1zh9DuyBH3wUBvZDdMj7+IOPKhFEoVgKTB6F8BpAglyyT1DUGj0Hewf2ctfTd/HiyIsMTw3z4siL3PX0XUtSBBmMD+LTilOLfJqPwfhgjWa08Nz25G1se3gb333tu0xZU5iaydburfzL1n/hO9d/h56NPfiN+jA1fUvbW6oar1fcMk+Py40rThm1Vs9BrK+PoTs/S/LFF7GGh0m++CJDd362rkWQU6VUosvM1oeZ+4hgcFm1uczHTEGosoPKCyBaWxu+DRvwX3gh5rp1aKZJw2WX5U1IzTVrMNrb0RoaaL31Fjo+ehvrH9rJph89WXESTSGViHmnI6IpTo1qBJBzgNcAhBCrgXcBfyml/C7wJeB9lZxESjkkpfxl9vMY8CqwDvgAkMsNegj43eznHwC+JT1+AbQIIdYC1wJ7pJTjUsoJPDOp67LbmqSUP886bH9rxrlKXeP0+dEXIDnm3TxphvcxOeaNKxSK+qZlPWgmNLSyhOu91Ro9B1/95VeZSE8gkRiagUQykZ7gq7/86kJdYtEImkEG4gMk7SSWa5G0kwzEBwia1Rmv1TN7B/fi4tIWaOOPf+uPefz3H+f/vOf/cHHHxbWe2ixeGnupqvG6pdw9QwUPUxVVodbqORi598s4ExNeHGm2xcOZmGDk3i8v1CUWlNNJ8MglyRQys/Vh5j5OJLJwk18CiECA9MGDVVUEiWyiSxG6jvD5OOuvd2CsXo114gT26ChuMum1sFjWnJU4p0I1vxvhLVtOS2hRVEc1AkgayD1yuhJIALlHZ+NAS7UXF0J0A5cAzwKdUsoh8BZ1oCO72zrgWMFhA9mxucYHSowzxzVOn9HXAS3bl4f3ES07rlAo6prLPwFuBlJL+o2FWqPnoD/SjyY0tOyfPQ0NTWj0R/oX6hKLRjwdzyfAAPnP4+l4jWe2cFzYeiF3X343P/zgD/nE2z9BR+PC/bleaJJ2sqrxesUQpW3hyo0rThm1Vs9B5sgR7z20lr1FyX6eOXJkoS6xoFTSxlKOSlofcvtYo6OkjxyBdNrbUEmbx1LHMLDHx3Dj8aoEJrO723t9fD7w+72PQmB2dxPesoXWW29Bb2zEaG/H6OzEnZrCGR/HKTCWXQgT0tP53VCcWaoRQPbhldddBPwZ8LiUMleDtQGvfK9ihBAh4D+BT0opo3PtWmJMnsJ4NXP7EyHEfiHE/pGRkQoPYvZiJIR6cqJQLAXOvwa23pM1Qj1DuA5MvHHmzq/W6HkOoije0xtammv0yeTJqsbrkd+MzJ30+b2e73HjeTfi031z7qdYOBqNRjS0/P8nAoGGtqLilRcJtVbPf+DcX9cRqddfJzMwQOqVV0i98grpgwdxLWvOm+dcW8TwF+/2IlMNo2zrQ3jLFppuvBF3chKZEz9gWfp9zERvb8OdmERraalKROi4/VNozc0ITfMqiTQNrbmZjts/BZTxVZESZ2wsf46FMCGtpMVJURuqkfU/BezCyyc/BhQ6s/wh8HSlJxJCmHiL9XeklP+VHR4WQqyVUg5ly+5y7+QGgLMLDu/C++MwALx3xvhT2fGuEvvPdY0ipJTfBL4JsHnz5spWmNZNMPoannVwNnpJOtB2QUWHKxSKZcDQrz0/kck3IHIMIoMQPQ6xIYgPn1mBRa3Rc9Id7uZw5LD3/SGQSFzpsqFpQyWH1xW2LP17VG68XrBciz39e/j2K99eeu0hK4BNqzZxNHqUWCaG5VqYmknYF2Z90/paT225odbqOTC7u8kcPuwpLbn3066LuaH+1upYXx9uNOqZkWaR6TT28eP4Nm4seczJr93P+De/ibRthN+P5thIy8Zsby8bhZvct8/zq2hoIH3wYLEQsozxr+8mlXkdo60NACcWwxkbw81ksAYGyibEhLds4ay/3pGPDja7umi99RbCW7YQ6+sj+cILSNf1oovb2zyhZfA4bjpdMu3lVFHpLvVLxRUgUspXpJSbgNVAt5TyQMHm27P/5iXrIP0A8KqUsrChbxf/P3vvHidHWef7v79V3T3XnplMZjJJZiAhCUEuqyKIgCbLLiIXgSireCXEdReX1XPkqPtT48qucDZ7OeDq2V1Z2QMbQBdRUESXi+iKARUUFFYgXAJMYCaTyWQmc790d9Xz++Op7unp6Z5rz3T3zPf9etWru5+qruf7VE89U/Wp7wWSmacvB76f1r49yF59OtAXuNs9ALxDRFYEyZreATwQrBsQkdODvrZn7CtbH/Pn7V+y+QPEsU96xbGf3/6lvHWhKMoC8ouvzv8p09e3wB0fhgd2wqM3wN57oP1x6G9faPFD5+hpuOqUq6iN1OKIg4+PIw61kVquOuWqfHWh5KB3tJcbn7qRc+88l88+/FkVP4qUHSfuIOyEaapqYlPdJpqqmgg7YXacuKPQpi0pdK6emume3hcTPTfdDE5w3SAyfg3heUiW64mBPXus+OF5SDgMiQTeoS783l5i+/fj1NYytr+V9v/xP3n+zLem8l2kexJINLpYwyss4TDrbtlN+bHHYkZH8QYGiHd04MeDKtGOM2UoTLacGsmcHMmwKhOPkzjQAVhvE6eyMq9JSLW6S/Ey68BOY0x3lrapfVkn8lbgMuB3IvJk0LYTm/X62yLyUeBV4L3BunuBC4B92DjJjwR99ojItcCvg+2uMcb0BO+vBHYDFcB9wcIUfcyfzefAhj+AZ+60Agi+/bz5nLx1oSjKAvH03fDqL/MjUjghqF5tq8rUNkNNsNQdZZOtfunk+fcxBTpHZ2dLyxZOX3s697fej2c8fPE5fe3pbGnZkq8ulAz2HdnHLc/ewn2v3MeYZ59YCsLbmt/G9hO286cP/mmBLcwPrrh4ZnJVBrfESmpvadnCTnay+5ndtA+201zdzI4Td+g5skDoXJ2d6NatVJ55JoP33gueh/F9qs48s6iSQiZLpg4//rgtQ+u6gee3SeUu8Qcn52TquelmjOeNJ+h0nPHveR7+0CB+dw/GGBgdTeW7cKqrMaOj1pNgpLRyC02J606uaCMCjkNZ4PFT/9E/pvOaa4l3dlpPG2NsCdu62lQozEz/NpKhL6FVq4h3dGACkSrReYhQQwNN112T17+z6NatcPUXs3qiJEn+LeVarywMi57ZyhjzCLmjrs/Osr0BPp5jXzcDk4LAjDGPA5PqzwX/bCb1kRce+nt45i7AATdsw1+euQtWboSzPrsgXSqKMgO8uA1BObI/LTylzS79B2yoSmJ0+v3MhKt+Z8UOp7RufNJZqnP0DU/ewP2t9yMilEkZHh73t97Pupp1XPnGKxeiy2WJ53vsadvDrc/eyuOdj6faq8JVbNu4jctOuIyW6BJz/83l2F+CIfpbWrao4FEiLNW5+tC/fM2KHyI2gaXnMXjvvRxav55VH//zhehy1vYlQ1jw/ZR4IZGIFTR8Hxwna5hDvK0NiUTsd0XGvw8YzyNxsBPj++D7mOFhEp2dSHU1YoxNhDo8hD88vNhDXjgyxQ/Hsbk5qqtp/PSnACsijLz73XT/0z/ZbUTAdfF7+/DLK2aVTyPe1oZTW4sTCB/JcBp8f8HKzka3bs2536RHikQiExK8oiVwFxxN7Z0vHv0XQMBNHtIQeAnbrgKIoiwMxsDIEeh9DXpbrbjR+5oNOelrt8LH0CFblnoxqDt6cfpRZs1te29DRFIVLUKESJDgtr23qQCSBwZjg9z14l3c/tzttA+2p9qPih7FB4//IJdsuoTK8NJMpum6Ll7mhXzQrijK7Dhyyy32CX8ouJ4OhTCJBEduuaXgAkhmCItJJFL5P0wsltrOqanJGuYQbmnBTyTwenomfNd+yZmU28MfHobRUbyhIUK1tXgHOxdmYMVAIEpE1q2j8dOfmpQDRcrLU+ISgPF9vK4uKt4w89Lo6Tk53GgUNxrFHxkh1NiYCpFZTG+N9GSsAFJRgR+0qwCysKgAki/GBsEJT2wT17YrijI3EjErZvS+aj04+jK8NwYOQHwW7qCV9RBthpq1UNsCtUfBL/8vlNdDz0uU5CNbZUYMx4cnlfN0cRmOL6GnaQXg1f5X+cbeb/D9fd9nODF+LN+y+i1sP3E7b2t+G47MpuBc6RH34rNqVxQlN/7QEIQybk9c17YXmMwQFnGcrFcNfizGyO+epuemm23S0ngcQiHCjY2YRAK3vh7vUEbe2ERGCG4yAaznweAgiaGhcQ+TpYjjgAjGmEk3//G2NtxVjXgdB8dFEGMw8fgEoSkpUKQf8/Jjj00JFclwGh9bjSU92el03hiZyWt9L5HVW2M2IknSIyUdrRKzOKgAki/KqiE2zIRDajzbrijKZIyB4W4bgnIkvXLKa1bc6D8AQ4eZsSgRKofoGqhZAzWBuFHbAivW2dwbtc0Qrpj8vafvhG4VP5Y6leFKRhIjhNLmaA9vyXolLCTGGB7teJRbn72Vn7f/HBOcO+VuOe/c8E62n7CdDXXFV7FhoTA55o5c7cXMw20Paw4QpaA4VVXW8yFdBPE8Wy62wGSGsJhM0SLJ6CjdN9yA27ASr6/Ptvk+YwMDVtAIhWZfxjaZK2SpkS70ALEXX5xU3SXlubF2Dd7hbkwshrgukQ0bUtslBQw/ER8/5iKMtbZOFCpy5OTYf/mOnN4YwKTktX53D6ysn+CtMduQFq0SU7gcKCqA5IvTPw57/sGGvYhrxQ+MbVeU5Uh8NPDeeC1L7o0gPGU2uTeqGq3nRjTNe6PuKFix3goclfWzr+LywoMweCh/OUCUouWy4y/j6//9dRIkcHHx8DDGcNnxlxXatJJhJDHCD1/6Id/Y+41USWGApsomPvC6D/Ceze+htqx2ij0oxczDbQ+z67FdhN0wNZEauka62PXYLnayU0UQZdFYcfnldH/ta1ZcSCbJNIYVl18+/ZfzSLYbswkhLPH41N4YiQRmYNB6iQSlfFPbp4XLZGUpe3pkkinqGDNJNKj/6B/TsfML+IOD1gMjFJqQJwTGw0nMkSO2gpDjYHwfMziINDWlhIpcOTmm8sbImrzW9/H7ByZ4a8w2pGUqj5TlQCFzoKgAki/O+qx9ivzMnTbpouPCie/R/B/K0sT3YfhwFu+NtiD3xgHr3TFTwhVBtZS19jUlcKyzHhw1ayFUlv9x/OKrUF5n84QoS5or33gl+/v3c3/r/YyZMVxxOW/9eZr/YwYcHDrIf+z9D+568S76Y/2p9pNXncz2E7Zz1lFnEXL0cqLU2f3MbsJumIqQvXhPvu5+ZrcKIMqiserjf85Ya6tNhDo2Bq5L9QUXLGr+j1w3ZjXvfjfx9nb8ykpMf/+0+/GHh+1Ncy5PkVyEQtOLJEuYxODAJNHAGx21x8T3bf6P0YkPrpIChonFxoUKEfxYbEZhJVN5Y0xKXgupnC3p3hqzDWmZSZWYpUwhc6DoFUu+eOFBePkhcCJAwpbCfPkh266lcJVSIzZsvTRS4sar0NsG/cncGx3gzfSfs0D1qsBzIyluHJ3mvXGUFSFm672RD3r3W48tZcnzcNvDPNbxGCEnhPiC67g81vEYD7c9rDd3WTDG8GTXk9z27G3816v/lSrzGnbCnLf+PC474TKOX3l8ga0sDkISImEm3+Bk5pwpdtoH26mJ1ExoK3fLJyS1VZSFZmDPHkZ++UubZDRIhjryy19OCotYSHLdmI386lc0Xf1FDnzmL1IlVKcNS5mt+AHLWvwAML19jDzzzMRyw8nQoXDYHvPRUQ5dd33qbyIlYEQi1jsnyBPiRCIzCiuZyhuj56abredPV5f15glK8eK6E7w15hLSMlWVmKVOIXOglNZ/52LmJ38NI932ZsoJ2aoTI922XQUQpZjwfRjsDLw3Wm2IStJ7IxmaMnJk5vuLVI2LGzVrx8WN2qPHvTfc8PT7KQR166Dt8em3U0qer/zmKxwZO4LruIScED4+R8aO8JXffEUFkDTiXpz7W+/ntmdvY2/P3lR7fXk97zvufVx63KU0VDQU0MLi44rXX8HXnvpa1vZSorm6ma6RrpTnB8CoN0pzdXMBrVKWG13XfxnvyBHEdW0lGN/HO3KEruu/vOA3iuk33FJWRqihATcaBcZvzKJbt+JGo6kqLmYqsWKuOTuSeTGWMoGAkEsgMkNDKS+cVDhQsnKO44AjxFtbU9snBQyJVuMf7rbfEUGqq7OGlWQLcWqawhvjwOd3TvxdjMGpnJhDbLmHtMyWQuZAUQEkXxx+EXBS5ZkQBzwTtCvKIjI2aMWM3leD3BtpAsfAARg4CP4Mn0iIC9WNNqlozdrxvBu16d4bJRzzf+Yn4T/eW2grlEWgta8VRxwc7Bzt4GDE0NrXWljDioTDI4f5zvPf4Y7n76B7dDx87fj647nshMs4b/15hItVyFTywo4Td7DrsV2A9fwY9UaJe3F2nLijsIYpy4rYK68EN7jB9XTwJD/2yisL2m962IuUlWFiMeIdHQBW8Ei7MXOqqzHt7QvnubrUxQ9Aqqtpvv462q74WPYNjMGPxwnX1mbNE0LCx4THK4ylh5OMxROpKjBl69enhIz0KjH+4CBOXR2hlStTIU5NV3+RdbfsnmRKdOtWwg0NxIaGwPOQSAS3YSXihiaEayz3kJbZUkjBSAWQfCHYBKh+uhLsQEgvGJU84ntWwDiy34obqbKw7dZ7o/8AjE0fl5qirGY870ZK4DjaLivWQfVqcJfwNLH5HAhXQrzw5fWUBUYg4SWIE09rkmV/U7+3ey+3PXsb97feT9y3x8YRh7OPPpvtJ2znDY1vQAoRnlZC3Pz0zTnbSynHzJaWLexkp1aBUQpPIriBTSJiQx8WkPSwl1BjA4kDHRhjSBw+jIRCE8qljr0cJIFeBkLFQuHW1Ey7jXfoEF5X1+QVwXGXUGjGVUTSBS5/ZATjeXg9PThlZbjR6ITcE9n26Q8OEtmwAX9oEO9wN4kDHRAOkzh8mP2X75iwbTYRRZlMIQWjJXxns8hEopA4nNHo23ZFmSmjfYHnxqtW5JhQNeUADHQGFYZmgBOC6qYgqWizfU2JG+ttLo4y/fvEDZF2T6wsUardanq8ngltBkO1u/xKlSf8BD997afc9uxt/PbQb1PtNZEa3rP5PXzgdR9gddXqAlpYWox62atI5WovZra0bFHBQyks1dXQM3GuxhjbvoCk5yNwq6OwFhJdhzFjY4QaG1M3Zs+f+VaI60XDjEhW8cnSnjh0yFb8mIppBCYTj8+4isiEvC7xuBW1fB+vuxs3Gk2FOKXK6cbj+AMDxDs7GX7iCVvN58CBcZscBzwP4/uMPPccxOPEOzsZefJJ6q+4YlGT9pYyhcqBogJIvhjOFD+maVeWH14iSCzaGiQVfS1N4AgSi8YGZ76/8jqIrrZCxgTvjaBySnWTrUakKAo9sZ5ZtS9F+sb6uOuFu7j9uds5OHww1b6hdgMfPuHDXLjhwgn5HxRFURYbkyl+TNOeLzLzEbjVUcQNEWpsnPBE319gO5YMoRBSUYEZGJi8zvPA921+j+mYSgRJJKatIjIpr0tjw3ii1KBKDIznnui56Wb8eByvp2c8xCmRYJIVaWWKTV+fFXtCIYzn0XPjjVT83kka+lLEqACiKPnAGBg+EuTcSFZOSRc3DsBQl02OOxOcMEQD743kUheUhU2Gp0SqFnZMywVneYdAKEufl3tf5ra9t/HDl36Y8koQhLc1v43tJ27nLavfomEuiqIsazLzESS6u/F7e/H6+th/+Q7N5TBbEgnM6BRecMYQP3gw9/oZIuXlqffe4ACJrsPE9u9n/+U7qDjtNPq/970JeV0SBzpwVqzAHDmSEmH8kZFUiFPnl67BHxiwCVQdxya7nQmeB45jPUvi8UUp5arMHRVAFGUmxEetx0bv/iCh6Gvj4kbSeyM+PPP9VayA6Jq08JSW8fCU+mOgatV4AjBlYaluUk8tZcnhG59H2h/h1mdv5bGOx1LtlaFK3rXpXXzo+A9xdM3RBbRQURSleEjPRzD64ov4/f0ggtfXx8hTT9Gx8wuw628KbWZpkazY4md/+DelQJJkqoo4IpjRUaSiwoofQd4WKStjrLWV4V/9CkRwKiqQykpMPI4xxiZAXVmPf6QXKS+fEOLU09JCvLPTenTAZNunssfzrHBSVrYopVyVuaMCiKJ4HgwdmlwxJZlUdKADhg7DZAe47LhlNjQllVy0GVYcHZSHDbw3wupmXjTok29lCTEUH+LufXfzzb3f5LWB11LtzdXNfOj4D/HuTe+mOrL88p4oiqJMRzIfwcvb3sVYX5+9PjTGJsyMx+m6/ss2rGNkpNCmlgbGTH2NlUMYmc3+Y6+8YvsIyt4iglRW2hCWQKjw43GIxXBqazHDw5ixMcrW/R7110z26qn/6B8z8uSTGM+DUGhc8JjJtaLv2/K4NdFFKeWqzB0VQJSlje/ZvBq9rwVhKRniRn8HDHZAYmzm+6xsCASO5vH8G8m8G3VHW48CvakuHQYPFdoCRckbZ3/nbIbSqhqdtvo0tp+wnS0tW3BEvcqUqXm47WGtAqMse8Zeein1ND91Ped5tvpLSG+dZkUeRI4pCZKRprZ1nFQIS9L7RBwH4/swMkJ49epJeV3SiW7dSv0VV9Bz4402T0g4PHH/IuOfRcYFsaBvZ2U9Tig871KuM61uo8wNPYuV0sX3wYvD4MEgNKXNCh39yZKwHXbdcPfM9xkqt6Ep0dU2LKW2eWJp2Lp1EFHvjSXDCw/CyJFCW6EoeWMoPkTEiXDBhgvYfsJ2jl1xbKFNWvJUhCoYSUx+IlxqCWUfbnuYXY/tIuyGqYnU0DXSxa7HdrGTnSUngqiQo8yF5E0nufI+JBK51ymTmSpcZKaEw+NVd5JiVPo+XRcJhzFjY6nPxGIQiaQEEDM2Bsbgx2Ik+vpY9bnPTtnlqo//ORW/d1JKgJCqKkSExOHDeMPDdv+eB+EQ7sqVmHjMhtNUVVG2bv28xYr0kr3TVbfJB8tRbFEBRClOjLHixli/9droDZb+9LwbB63A4cVmuFOBqsaJyUVrm4PQlEDkqGoaj/tTlj6/+OrME9MqSgnwiTd+gvcd9z7qyusKbcqy4Q+P+kP+85X/zNpeSux+ZjdxP07PaA9xP07YCRONRNn9zO6SEg+WkpCjLB7pN50pst28z/eGfrnguvP3/giHbYLu+npbBSjbsU+KIqGQFUqS26SX3037nonN7J4hW3nW9L8RPxHHO9RF4sABIhs3suaaa/ImGkwo2Uv26jb5YrHFlmJBBRBl8TEG/IQNOxnoGBc4+tuhr91WTEl6b8zm6Xy4MvDeaEoLTwmqpyTzb4QrtDSsMk7vfhVAlJKhc6iTb+795pTbfOwNH1ska5QkLx55EUEwaXmiBOHFIy8W0KrZ81LvS/SN9eE4Dq64JEyC7pFuEn5pPfHe/cxuwm445YGTfC01IUdZXCbcdJaVwViW0GgVP2aO51kRJF2ImCmui1NeTqipiVBjI6Mvvpg7C18QliIi9ncTsYlQXdeGsKQTCmFGRjh03fVzurlP/xtxqCAUrSHefZjEwYN0fukaevLkPRFva8OprZ3QJuXlC5JYdTHFlmJCBRAlv/i+FTf8BIz2Q9+r44lF05OKDhyEwU673UwQx3pvVK+GmqB6Ss1aK2okQ1QqV4Ib0eopysypW2f/PhWliPlt52+55dlbeOi1h/DMHC4mlQWldaCVsBOekGPFNz6tA62FM2oOxPwYCDjYcTg4+OLb9hKifbCdmkjNhLZyt5z2wfYCWaSUAuk3nU40ip9NAFFmTig0MT/HbBBBotWp0rRtn7wq97aeZ/N7AG7DSpxQmKarvwhA28f+zG4TlKclyAUSb22dvU1MFia8wQG8wzbMPtzSkjfvieS+pGI8jNKMji5IYtXFFFuKCRVAlJnjBcKG8az3Rn9HWlLRtvGwlOQy1jfzfUeqbd6N6qaJ1VPqgvCU2habn8MJq8Ch5I8zPwmvPgp+fPptp0PUs0jJH3Evzr2v3Ms39n6D53qeS7XXldXRO9ZbQMuUSRgmeH/YJoOY0kqGHZYwo4ziGz/l0SIIYQkX2rRZ0VzdTNdI14QcLKPeKM3VzQW0Sil20m86/YGBQptT+jjOnD1mpLx8Yi6NTE+OdHwfKS/HqayclH9DwuGUN0iKmVZ0yUKmMJEUP5yyMiRIiJoP74n6j/4xnddci489FmZ0NCUG5ZvFFFuKCRVAFIvvWXHDi9vXkd4c4kbgvTF0yH5nJjiuza2REjjWQDTpvdFiBY7KleCEVOBQFpfN58CJl8Dv7pj/vhpfN/99KMuewyOHuf2527nzhTvpGe1JtW+s28gHX/dBtm3axqnfOLWAFiqZrK9dz0u9LyEi1msCH9/4bKzbWGjTZsWmFZvY37+fgdjAhBwg62rWFdq0WbHjxB3semwXYD0/Rr1R4l6cHSfuKKxhSlFTcdpptvKH540nOs1HEs9lijgOoVWrrCfBLHOBhOrqJgoZjoPJFk4jQuSYY3JWdYkccwxj+/ZNqAiD7xPZtGlOY8oUJvzRUXAc3JUrx03Kg7MiqSEAACAASURBVPdEdOtWuPqLi5KYdDHFlmJCBZDlQNJzI7kkxqygMUHc6Bj33Bg8CGOzUL/LasfFjeiaIEQlKXAcbT+Hyqy44Ya1RKxSXBx6Jj/7OWFbfvajLEueOfwMtzx7Cz/e/2PigUeSg8Nbm9/K9hO285Y1b7ExzkrRcdWbruLqn1/NQHyAhJ/AdVxWlK3gqjdN4bZdhCSFg6aqppIWDra0bGEnO7UKjDJjBvbsof9738NZUYffP4DRSi9Tk60aS8b6UEODDTuprob+/lntWyKRCV4UKSEjo2+JRKYUHBo//Sk6dn4Bf3AQk0ggoRBuTQ2Nn/7UzO1JI1OYcKqqkIoK3Gg0tU2+vCeyJWFdCBZTbCkmVAApdVLiRuC54SVs4tCU90Z6zo1A4BjqmnniRycUiBtJgWP1eIhK0oOjvNYKG+rBoZQih/OUqPDZ78NZU5dWU5R0El6CB/Y/wO3P3c5TXU+l2qvCVVy04SIuO+Eyjq45uoAWKjNhS8sWLj3uUm7bexvD/jARN8Klx11acjfcS0k42NKypSTtVgpDMhFkuLYWVjYw+sILEyuKKBNx3anLAYdCNF39RQ5ddz0MDk5eX1GBu2IF3qFDk/djDLG2Nry+8TD6pJDhdXePh7C4LqGmpikFh+jWrbDrb/J6c58uTCQrqPgjI/jxOF5XFyYeR8JhBvbsKRkRYbHElmKiIAKIiNwMXAgcMsacFLTVA3cA64FW4FJjzBGxj7y+ClwADAM7jDG/Cb5zOfCXwW7/tzHmlqD9FGA3UAHcC3zSGGNy9bHAw507meKG70FsOCgDm5FzYzAt90Z8aOZ9lNdar42k90Z0tX2tPcqGpkTXWHHDDasHh7I0yVcVmMMv5Gc/RYDO0QtLz2gP337+29z1wl0cHD6Yaj8qehSXbr6U92x+D9WR6gJaqMyGh9se5tvPf5uYF0MQYl6Mbz//bU5qOKnkbsJVOCgtdK7OD8lEkL7vYwYHp845sdSIRGYt9oTWrCHx2hQJ5H2f6NatdF3/5fH9BolIDSDGEIpGMWNj+NnK28ZieP39KREhKWR0Xf9lxvbtQ8Jh3MZGu79pwjUW8uY+6T1x6LrrSezfj4TDhJrXYuLxZVFKtpQplAfIbuCfgVvT2j4H/MQY83ci8rng82eB84Fjg+UtwA3AW4LJ96+AUwEDPCEi9wQT8A3AFcCj2An7POC+KfpYXIwJcm7E00JTPJt/Y7g7qJjSYQWOdGFj8CAMHQ6GOwPciPXcSA9PiTZNFDjKotZzQwUOZbnihvOTBLXESkVOw26W8xy9QDzX/Rzf2PsNHmh9gFFvNNX+5qY388HjP8gfHPUHuFqmu+T4ym++wpGxI7iOS8gJ4eNzZOwIX/nNV1RMUBaa3ehcPW/cVauItbZihoYwsdKqejRryspsLo2k50X6eGeY88QJh22Vl1xeIJEIA3v22LCVpMeGMbYsbSiE8Tz8wUHW/u0uW+FlZCTrbtLDYJJCxsCePSmPjlBjY8HDNaJbt9Jz082wbl2qlCywLErJljIFEUCMMXtEZH1G8zbgrOD9LcBD2Ml0G3CrMcYAj4pInYisCbZ90BjTAyAiDwLnichDQI0x5pdB+63Au7ATdq4+FpbBLntzFBsOSsG22xKwmd4bgwchnn0SyEpF/bjXRlLgqG6C2rVW4KhuGg9NSQocTkhDVBQlnXAlxIfnvx9n6UQULrs5egGJe3F++tpP+dZz3+LXnb9OtZe75bxj/Tv48PEf5viVxxfQQmW+tPa1AjakKVk5RURS7YqyUOhcPXdMIsHI00/T+607GHv2WcwyKXsrIrkfo87QC8TEYpRt3MjYiy9mTXAaqq+3YUXhcKpEbYpEAikrI9zSQnTrVsL19cQ7Omzfxth7FNcFY7Lm9ijGcI3lWkq2lCmmK/YmY0wHgDGmQ0RWBe3NQLqfVVvQNlV7W5b2qfqYGb4/MZlo0nNjuqfHt22zAsdw98z7CpUFgsZq67WR8uRYbQWOmhYoqw5EDVc9OBRlrqw6Hlofnv9+GjbPfx/FTfHP0UVEz2gP333xu3z3xe/y2sD4YVhVuYpLNl3CpcddSmNlYwEtVPKFj49nPAT7v9dgbClZ/V+sFAadq6fAGxhg4MEf03vnnYz85jfjK4IEmTgO3uHDhTNwofG8iaJFZkLTZMWUzIoraTRd/UUA2j72Z1nX+yMjxNvacBsbSRw4MGlfUlWVClsJt7SQ6O7G+D6SfEDr++C6JVOKdbmWki1likkAyUW2Kwgzh/aZdyhyBdblj6OPaoYj+yE2CP0Hxz03BjO8N6aiM0uVicqVk703UgJHi10fiqjAoSgLyQsP2qTB80VcePuX5r+f0qSwc/TRxZMk1PM99vXu4/bnbuf+1vsZSsvH9HsNv8elx13KeevOozxcXkArlXwTkhAJrPdHZruiFBHLdq42iQTx9naO3HkX/ffcQ6KzM7UutHo1tRdfTPiY9fR9724S7e3kvvUvAZLlXnNQtnkzYy+8MNkzI4kIzooV+DlEoFCz1cB6bro5p8eIGRwkfOyxJLq6CDc3k+jstKFFxkBFBWv/dlfKi6P+o3/Mgc/vxPT12T8uY8D3cWtqSqYU63ItJVvKFNN/504RWRMoyWuAQ0F7G3BU2nYtwIGg/ayM9oeC9pYs20/VxwSMMTcCNwKcuq7acOPvz+8m6fQ/tyJHSuhYA5HKNFEjNF5BRQUORVkcXngQ7vuMzb0zXypXwuZz5r+f4qY45+hTTy14mv6R+Ai/7Pgldzx/B48eeBQfe2EZdsKcddRZvP+49/OmpjcRWkJhUso4laFKxryxCQKIIFSGKgtolbKM0bk6wB8ZYfjxJ+j9zncYfOihCfk9Kk45hbo/+iOi576D4SeeoPOaa5FIxIYyHDpUuolQpxA/AIwxNsQkHh8PiU/L00EohJ9WgWUCjoMxJnWscvYR3Pwnt4ts3JgSBZoyEoNGt25l7d/u4tB11xNvbQURIps20fjpT03YLj33x3TVXGazbT5YrqVkS5liuhq7B7gc+Lvg9ftp7Z8QkW9hkzb1BRPuA8AuEVkRbPcO4PPGmB4RGRCR04HHgO3AP03TR27iIxPFD3GgsmGy98aev8+9j7M+pwKHohQbv/iqFT+Guua/r+qS8f6dD8U5RxcI3/gcGT3CD1/+Id998bu83Pdyal19eT0XbriQ925+L0dFj9LEpkuchooGesd6AcZzgCA0VDQU2DJlmbKs52qTSOAdOULffffRd/fdjD27N7VOKiupOecc6t53KRUnnZS6iU+WwU0msQyvXUN8/6vBl2aWGDRfSFnZuLdEvnFd/L4+IuvWETtwADM8bEUQkXHhJCmGZI7bcQg1N+N1duK2tExI+JmN2YgC0+X1SJabTQpUia6unFVWZrNtPinG3CRKbgpVBvd2rNrcICJt2OzTfwd8W0Q+CrwKvDfY/F5sya592LJdHwEIJuZrgWRWuWuSCZyAKxkv23VfsDBFH7mpXgXnfD7IwbEGqhogXD6eXDTpwTGVAFJem3udoiiFoXc/jPSS3ct3lizixdFiUFJz9CIT82K09rVy54t3ct8r96VufAGOW3Ec79r0Ls4/5nzqy+s1B8RyQWxiwZATwsGxOUF8Ly9Ti6JMhc7V4/jDw4y9/Ap9372L/vvuxzsy/vAyvG4dtdsupnbbNsKrVyPuRFE6M4mlWx0lngwlSfeOWARMss8k+epbhMjGjWy8x2pVA3v20HX9l4m98goA4Q0biJ57Lt1f+9q4KJIhhiQ6OsDz8OPxaQUQyC0KzNZDI1OgkoqKnFVWZrOtsnwpVBWYD+RYdXaWbQ3w8Rz7uRm4OUv748BJWdq7s/UxJdVNcMrl6sGhKEuNunW21LQTnv++YoPz30cRUVJz9CJgjGEoPsQTnU9w5wt38kj7IySMLf/nistbm9/KJZsu4fS1p1MVriqwtcpiMxQfYm3VWrpHu4n7ccJOmKaqpgk5YBRlIVjuc7VJJEj09zP8y1/Sd/fdDP38F+OeDI5D5RmnU/fuS6jaugU3Gs0pSmcmsfQGB1L7kfJyW751iqSgecXzxkNTMsUQxxmvljJTHAcJSs+mjz+XODH4ox8R279/PEdIen++D6EQiY4Ou69wOGuoUDJPSDbm4qExmyorWpFFmQnFFAJTnDgh9eBQlKXImZ+Etl/bak7zJVI9/30oRUfci3Nk7Ag/3v9j7t53N3t7xl2po5Eo560/j0uOvYSNdRupCE3/NExZmjRXN9M10sX62vWptpHECI0VWuVHURYCf2iIeFcX/f95L/0/+AGx1tbUOreujuh551J7ySXEOzvp/cY36frHf5zS0yAziWWi81DKC8L4/rR5NfKK60J5OQwMTF6XFEY8L7cIkiwjm7RbBAmHcVc34Q9O/7Cm8dOfssciHrfVcJLCT1Adxl2xAq+7m8ShQ4RWrybR3gb+eAUZJxpl9V9dnXP/c/HQmE2VFa3IoswEFUAURVmebD4H3vYpeOTL05eyng71ClsyGGMYSYzQNtDG91/6Pve+ci+HR8az4a+vWc9FGy7igg0XsKpyFRE3dyI4ZXmw48Qd7HpsFwDlbjmj3ihxL86OE3cU1jBFWWIkjhxh7Pnn6b37+ww++CD+0LiXVdnrXkftRRcRPe9cQo2NDD36KF1//w8z8jTIzFeB7xNqbkZE8Lq78dOSpy44IjA0BKEQJDIe0HgehEJIbQ2mr388RCUcQhCM51nBI/DOCDWtwq2OAjYhbGhNblE2PSxFqqrwX3tt3J5QyIYN+T5maIhQ81q8g52I7xPZdCwigj84OKNwlrl4aMymyopWZFFmggogiqIsX876LKx9E9x+KZi5POERcCMwluVJjVJSJPwEg7FBnu5+mrv33c1PX/spMc9e9ArCaatPY9umbZyx5gxqy2sJ5yN0SlkSbGnZwk52svuZ3bQPttNc3cyOE3ewpWVLoU1TlCVF2//4n4w8/njqs4TDVJ31+9Ru20blKafYMJeQvbWZradBekjI/st3kOjqwqmowI1GGX3mmfENM3JyuKtW4XV15S9HSFAGFtdFwmFMRTkMDKb279bX44TDOE2rSfT1YgYGMbEYEgnj1K+gbN368QosbghjzLQiQGZYSnJ7Z8UK/J4eiMetuOK6EIvhhMJETj6ZdbfsnvXw0j00vIEBKzCNjeFUVjKwZ0/O32Y2CVW1IosyHSqAKIqyvNl8DkSiMJaj7NtUiGMTI9cdnX+7lEXj4NBB9rTt4Qcv/YAnu55MtVeGKjln3TlcvPFiNq/YTDQS1YouSla2tGxRwUNRFpik+BFa1UjNO99JzYUXEjnqKJzqaiQZHhIwn1wQmV4EE8gQOvy+vvyJHxXlMBZ4myQSOI2NhBsb8QYGSBw6BL5P2fr1KSGj85prkaamSZ4OMxEB0j0+vIEBpKKCcHC8pKICHAf/8GErekAqpMaEw/PyqEge2/jQEF5PT+rYSWXFlLlAZlNlRSuyKNOhAoiiKMpcQ2Ac1yZGPvOT+bVHWVS237edjqGO1Oe1VWu5aONFvGPdO1hdvZpoOHfyPEVRFGX+GGNsWdYpqDj5jdRcdBHVW7cSWrECpyp30un55ILIFBAkErGlabPZPTZm3ySrxsyGpDeJ40BVFYyM2DwaDQ34vb143d32uAwMYOJxIhs3ThQyphA5phIBMj0+4gcPwsgITlkZbtSGzIjjYABxXYzj2HAcY5BQiKZ5lJRNHtsDn/kL8H2c8nLchpW41VH8kRGt1qIsCiqAKIqixEdn/x0nDAicf531IlFKlqT4cfKqk7l4w8WcsfYM6srrtKKLoijKAmPicbzBQbzeXgZ/9rMpt23+6ldxa2txysqm3e98c0GkCwgvnv12Eu3tU38hm/gR5OJwqqtxKyuRSGSCLU1XfxGwYTkjv/0thEKpvB0xwO/uxu/qAsfBqa+HRGKCl8RcPR0yw4Oc8nL8sTG87u6UAGI8DyIRJByGWAyprMRZWY94/rwFiujWrbjRKOGWlgkPF7Rai7JYqACiKIrCbN1XBVYcA9EmFT+KHM/3GIxPnfn+/PXnc+GGCzmu/jhqy2opD5VPub2SHwTBZDn3BPW2UZSljDEGf2gYf3CAWHs7A/fdR/+999mQiCkIr1o14z7ymQvC6+qCkGurnWQKHVN5fgSJQ0MNDQDEg2o1kWOOYdXnPjvBW2Pf2W/Hqa21iVcHBmxoTZJQCL+vDxOIKPP1ksgMD3IbVuK/1oY/NMToCy/YhKeAW7+C8MqG1HbTJVKdDVqtRSkkKoAoiqI4oVmGwRgY7YNzdy2YScr8GPPGGIgN0D3SzUOvPTTltn/x5r+gtqxWK7osMivKVtAzNvmGZ0XZigJYoyjKQuPHYviDg3gDA4z+7nf0/eCHDD3yyHip1bmEkUxBXnNBiINEXBsKk2ajhEI5w2MIEod6PT24NTVENm3CjI5OqF6TZEJy0O7uCeEx4jgY38fr7ia8bt28vSSyiQ/JMrepnBwVFZDw8EdGFqSailZrUQqJCiCKoixfXngQfvHV2VeASSY/Ve+PosI3PkPxIQZiA7QPtHPvK/fyQOsDDMSnrtLTWJmfJ1rK7GioaODI2JEJXiCC0FDRMMW3FEUpRUw8zthLLzH4s5/Rf88PiL38cmqdU1NDzfnnUXPBBbx6+Y7CGZmDyDHHMLZvnxUJAq+OJFn9R5PiRbD4g4M4lZU4Ijmr0VScdho9N96ISSTs/h1nXJQI9unHYnnxksgUHxKdh0CEcHNzKgTGHxmxITkrVixINRWt1qIUEhVAFEVZnrzwINz3GYjneHKTE4G6dRCbOqxCWTxiXoz+WD9DsSGe7X6We16+h18c+AV+IGyFnBAJP1FgK5VMhhJDNFc30zPaQ9yPE3bC1JfXM5SY/HRUUZTSJnGoi1cv244/OP6/s2zzZmouvJCq399KqLYWN6NqS7HQ+OlP0bHzC9b2RALCYStSGGO9MyKR1GdCIYjH7ftwGIzB+D7xDptryo1GJ+W6GNizh/7vfQ+nrg5/YAAzMgKeZ0vSDg+nBBdx3bx4SWSKD/g+oTVrUuIHWGHE7+tj3T3fn1df09mhgodSCFQAURRlefKLr4ITgdjhIAQGMN703yursQlQo00LbqIyPQk/wf7+/TzS/gj3vHQP+3r3pdbVldVxwTEXcN7689h+//YCWqlko7m6ma6RLtbXrk+1jSRGaKxQjxxFWWp4R47g19ZCKET172+l5qKLqHjd63CqqnBqa3EixRuCGN26FXb9zSRvBbCeHGP79lkvj7o6QitXEnv5ZUw8TnjtGrzD3Zh4HCOSSjJqRkeRqir2X75jYhnahgZoaMAbGCB+4ABmbAx3zWq8Q10QjxNev55Vn/l0XkSDdPFh/+U7SHR1TViv+TiUpYwKIHlDyO4Ip8ncFKUo6d0P5SvAi9mQFscFz2fCeRyuhgkJNB2ID8For+b/KBK6R7r56AMf5cjYkVTbprpNXLThIrY0b6EqUkVtWe2SSri5VMay48Qd7HrMnkflbjmj3ihxL86OE3cU1jBFUfKOhEOs2HE5NeeeR6h+BU5NjfWGCGXciiTDRybtoLDzWy5vhWTbwJ49dF3/ZWL79tmcIIGg4zasJHHAen/4sRj+yAiJvj5b/SSRyFqG1o1GMWvW4HV2Ip5PxRvesKDhIZqPQ1luqACSLyLVEMsSZx6pXnxbFEWZnrp1MNAJbgQSo+AH3h/igLjBRsZ6hzih4ILM2HXVqzT/R5FwePQwdWN1OOJwxpozuHjjxRxffzwV4Qpqy2qpCNkkb1VuFYPe5LClKrf0St2KCCbLDYIU+AZhtmxp2cJOdrL7md20D7bTXN3MjhN3sKVlS6FNUxQlz0SOOYb6D38YNxrFiUaRZG6LTKqqYDBLiGlV8c/V/tAQ4ZYW4gcPYmIxEgc6CK1dQ2jtGptnw/cJNTYi4TAmHp+yDK0TDhM5+WTW3bJ7we3WfBzKckMFkHyRGJldu6IoheXMT9ocIJEaiA2R8vxIJi4rWwGxfgiXWy8RNwJVjTYEZrS3oKYr47ji8kfH/hHvPOadrKpaRWWoMmtFlxE/+1ycq72oyVW1ebbVnIuALS1bVPBQlGWAhEJEZhJSMZJjTs7VXgAG9uyZJBb03HQzEongVFQQamgg3tGBMYZE12HCq1cTamig6eovpkreGsch0dmJH4tZMcj38cfGMMYUxAND83EoywkVQPKFnyN3QK52RVEKy+ZzgOtsLpDBA+Pt4gAOxPpsTpDEWBAeE4f+dqgYg4aNhbJayWBD7QY+ctJHqA5XU1NWQ9gJZ93Oz1HpJ1d7MZMt/GWqdkVRlIKTy+Mjk1xlcPNYHnc+DOzZQ+c111qxo7aWRFcXnddcizc8THj1aoCUF0fi8GHM2BihxsYJHhVSVUX85ZftMXEc69EnAuEwfl+femAoygKjAoiiKMuXzefY5e+OhtgwuGlTYnwUkPF4ZHHAT8BoD5z5fwtmsjKRkBOipboF13Gn33iJsFRCYBRFUUqNdE8PIFXWlv5+m9w0aE/mNwk1Nk4KY5HgukLsB1spBig7+mg2fP/uRRyNoixPZijHKtPi5NCScrUrilI8uGX21fdtGIEfJEMVB2pbwA1bbxA3YkNgNP9H0eCIMyPxw5Xs2+RqL2qWUAiMoijKBNwcc3Ku9kUm3taGlJdPaJPycpvXI0hyaoyxrznCWPzBQULNa5FwGDwPCYcJNa+dUCJYUZSFQwWQfNGwOUicmHwCJ/Zzw+ZCWqUoykxoPM4mNk0JHWErdiQFj5WbYNUJUNNst1VKjg21G3DFTVVKEQRXXDbUbiiwZbOnKlKFKy4ODoLg4OCKS1Wk+JMEKoqiTEVkwwYrdiQ92kTAdW17ERBuacGMjk5oM6OjlG3aRNPVXyTU2Ijf10eosTGV8yPbPpxQmMj69ZRt3kxk/XqcUFjLzirKIqECSL54+5egciWEysEJ29fKlbZdUZTi5sxPWtEjuhYaj7ev5XVW/IgN2xCY2DD4MbutUnJcdcpV1EXqKHPLCDthytwy6iJ1XHXKVYU2bdZcdvxlADiOQ8SJ4ASx9cl2RVGUUmXVZz6NU1eHlJVBOIyUleHU1bHqM58utGmALRmby9MjunUr627Zzaaf/Jh1t+zOmcNjqn0oirLwqACSLzafA9u+Bi2nQs1a+7rta+oqryilwOZz4PzrINpkK7xEm+z5u+1fJradf52e0yXKlpYtXPu2a3l94+tZVbmK1ze+nmvfdm1JViC58o1X8rHXf4yKUAUJk6AiVMHHXv8xrnzjlYU2TVEUZV5Et25l7d/uouINbyC8ahUVb3gDa/92V9EkBI1u3TpjT4+F3IeiKHNHsiVSU8Y59dRTzeOPP15oMxRFWQxeeNBWhendb70/jIHYANSts54feRA/ROQJY8ypebBWQefoUueGJ2/gtr23MRwfpjJcyWXHX6ZCjlJQdI5eGHSuLj6ylfNdKiLMUh6bYpnPXK0eIIqiKGDFj/s+AwOdNn9P13Nw+HnAtW33fcZuoyhKXrjhyRv4+n9/nZHECCEJMZIY4ev//XVuePKGQpumKIqypEmW8010dU0o5zuwZ0+hTZs3S3lsSn5QAURRFAWs54cTgUglDHVZEURcGO6ybU7EbqMoSl64be9tiAghCU14vW3vbYU2TVEUZUmTXs5XROxrJELPTTcX2rR5s5THpuQHFUAURVHAhr2EK+x7L2ZL4IrY92DX9b5aOPsUZYkxHB/GZWJpSxeX4fhwgSxSFEVZHuQq5xtvayuQRfljKY9NyQ/LTgARkfNE5HkR2Scinyu0PYqiFAl16yA+Yt+7ETC+zQHiRmxbfATqji6cfcsInaeXB5XhSjy8CW0eHpXhygJZpCjKTNF5urTJVc53KZTiXcpjU/LDshJARMQF/gU4HzgB+ICInFBYqxRFKQrO/KQtcxsbhqpGMJ5dKhu1BO4iovP08uGy4y/DGEPCJCa8ajlfRSludJ4ufZZyKd6lPDYlPywrAQQ4DdhnjHnZGBMDvgVsK7BNiqIUA+mlcI0Pja+DhuMAX0vgLi46Ty8TtJyvopQsOk+XOEu5FO9SHpuSH0KFNmCRaQZeS/vcBrwlcyMRuQK4AuDoo9XlXVGWDZvPUZGj8Ew7T+scvXS48o1XquChKKWHXk8vAaJbty5ZUWApj02ZP8vNA0SytJlJDcbcaIw51RhzamNj4yKYpSiKogRMO0/rHK0oilJQ9HpaUZSSZbkJIG3AUWmfW4ADBbJFURRFmYzO04qiKMWNztOKopQsy00A+TVwrIgcIyIR4P3APQW2SVEURRlH52lFUZTiRudpRVFKlmWVA8QYkxCRTwAPAC5wszHmmQKbpSiKogToPK0oilLc6DytKEops6wEEABjzL3AvYW2Q1EURcmOztOKoijFjc7TiqKUKmLMpJxFShoi0gXsn+XXGoDDC2CO9l28/S/Xvgvdfyn2vc4Yo9ng8kQJztH5ZqmMRcdRXCzncegcvQAsoblabZoZatPMKEaboDjtyrRpznO1CiALgIg8bow5VftePv0v174L3f9y7VuZH0vpt1sqY9FxFBc6DqUYKMbfT22aGWrTzChGm6A47cqnTcstCaqiKIqiKIqiKIqiKMsQFUAURVEURVEURVEURVnyqACyMNyofS+7/pdr34Xuf7n2rcyPpfTbLZWx6DiKCx2HUgwU4++nNs0MtWlmFKNNUJx25c0mzQGiKIqiKIqiKIqiKMqSRz1AFEVRFEVRFEVRFEVZ8qgAkkdE5DwReV5E9onI5xZg/0eJyE9FZK+IPCMinwza/1pE2kXkyWC5IO07nw/seV5Ezs2DDa0i8rugn8eDtnoReVBEXgxeVwTtIiL/N+j/v0XkTfPo97i08T0pIv0ictVCjV1EbhaRQyLydFrbrMcpIpcH278oIpfPs///IyLPBX18T0Tqgvb1IjKSn8iZpgAAIABJREFUdgz+Ne07pwS/177ARplj37M+znM5H3L0fUdav60i8uQCjTvX+bVov7uy8Mzl77LYyHaelCK5zrlSQ0TKReRXIvJUMI4vFdqm+SAiroj8VkR+WGhb5oNkuV5RSoNCzdP5vA5YANsmnJcicoyIPBbYdIeIRIL2suDzvmD9+gWyp05E7hR7XbpXRM4o9HESkf8V/G5Pi8jtwdy86Mcp2//oQl9L5rAp631FsC5v1/azsSlt3WdExIhIQ/A5v8fJGKNLHhbABV4CNgAR4CnghDz3sQZ4U/A+CrwAnAD8NfCZLNufENhRBhwT2OfO04ZWoCGj7R+AzwXvPwf8ffD+AuA+QIDTgcfyeKwPAusWauzAVuBNwNNzHSdQD7wcvK4I3q+YR//vAELB+79P6399+nYZ+/kVcEZg233A+XPse1bHea7nQ7a+M9ZfD1y9QOPOdX4t2u+uy8Iuc/27LLZluvOkVJZc51yh7ZrDOASoDt6HgceA0wtt1zzG8yngP4AfFtqWeY6jlYzrFV2KfynkPJ2v64AFsm3CeQl8G3h/8P5fgSuD938O/Gvw/v3AHQtkzy3AnwTvI0BdIY8T0Ay8AlSkHZ8dhThO2f5Hz/bYkOdryRw25bqvyOu1/WxsCtqPAh4A9hPM4fk+TuoBkj9OA/YZY142xsSAbwHb8tmBMabDGPOb4P0AsBd7wudiG/AtY8yYMeYVYF9gZ77Zhp0ICV7fldZ+q7E8CtSJyJo89Hc28JIxZv80Ns157MaYPUBPln3OZpznAg8aY3qMMUeAB4Hz5tq/MeZHxphE8PFRoGWqfQQ21BhjfmnsLHFrms2z6nsKch3nOZ0PU/UtIgJcCtw+1T7mMe5c59ei/e7KgrPg8/RiMMtztGiZw/+0oiSYAwaDj+FgKckEayLSArwT+H+FtkVZthRsns7jdUBeyTwvg+uhPwTuzGFT0tY7gbOD7fNpTw325vUmAGNMzBjTS4GPExACKkQkBFQCHRTgOBX6HmKmNk1xX5HXa/vZ2BTwj8D/x8T/o3k9TiqA5I9m4LW0z20s4IVc4Kp1MvZJE8AnApegm5NuVQtkkwF+JCJPiMgVQVuTMaYD7D8PYNUC9g9WqU2/CV6ssc92nAv5N/HHWCU0yTFiXSN/JiJb0uxqy2P/sznOCzH2LUCnMebFtLYFGXfG+VVMv7syP/S3KVKy/E8rKcS6pz8JHMJejJXkOICvYC88/UIbkgeyXa8oxU9RzNPzvA7IN5nn5UqgN+3mNb3flE3B+r5g+3yyAegC/j24Bvt/IlJFAY+TMaYduA54FSt89AFPUNjjlE6xX0um31cUzCYRuRhoN8Y8lbEqrzapAJI/sqmGC/IESESqgbuAq4wx/cANwEbgjdiT/voFtOmtxpg3AecDHxeRrVOZmu/+g9i9i4HvBE2LOfacZuXoa0FsEJEvAAngm0FTB3C0MeZkAhfJQJ3PZ/+zPc4LMfYPMFH4WpBxZzm/cm6ao5/F/NtTZof+NkXILM65osUY4xlj3oh9gnaaiJxUaJtmi4hcCBwyxjxRaFvyxGyuV5TioeDzdB6uA/JpS7bzcqp+F+P4hbChCzcE12BD2LCOXCzGcVqB9RI4BlgLVGHP/Vz9FvzvLKDg15JZ7isKYpOIVAJfAK7OtjqfNqkAkj/asDFLSVqAA/nuRETC2En5m8aY7wIYYzqDiy8f+DfGQz3ybpMx5kDwegj4XtBXZ9KVLXg9tFD9Yyez3xhjOgM7Fm3szH6cebchSO5zIfChILyDwEWtO3j/BDY+b3PQf3qYzJz7n8NxzuvYA3fGS4A70mzK+7iznV8Uwe+u5A39bYqMHOdcyRK4gT9EaYa9vRW4WERasa7Nfygi3yisSXMnx/WKUvwUdJ7O03VAPpl0XmI9QuqCa6PMflM2BetryX/IZBvQlubpdidWECnkcXo78IoxpssYEwe+C5xJYY9TOkV5LZntvqKANm3EClhPBX/vLcBvRGR1vm1SASR//Bo4Vmy24Qg2TOOefHYQxKbdBOw1xnw5rT09ju7dQDKb7j3A+8VmOj4GOBabHHKu/VeJSDT5Hps85+mgn2TW3cuB76f1vz3I3Hs60Jd0/5oHE7wAFmvsafuczTgfAN4hIisCZfodQducEJHzgM8CFxtjhtPaG0XEDd5vwI715cCGARE5Pfjb2Z5m82z7nu1xzvf58HbgOWNMKrQl3+POdX5R4N9dySsLPk8rM2eKc66kCOaiZFWuCoL5qrBWzR5jzOeNMS3GmPXYc+O/jDEfLrBZc2KK6xWl+CnYPJ3H64C8keO8/BDwU+A9OWxK2vqeYPu8eg4YYw4Cr4nIcUHT2cCzFPA4YUNfTheRyuB3TNpUsOOUQdFdS+a6r2Dxru0nYIz5nTFmlTFmffD33oZNSnyQfB8nswCZgZfrgs1Q+wL2SfQXFmD/b8O69fw38GSwXADcBvwuaL8HWJP2nS8E9jzPDCphTNP/BmzG36eAZ5JjxMbM/QR4MXitD9oF+Jeg/98Bp86z/0qgG6hNa1uQsWNFlg4gHpyAH53LOLExdfuC5SPz7H8fNs4t+dsns1f/UfB7PAX8BrgobT+nYi/6XgL+GZA59j3r4zyX8yFb30H7buDPMrbN97hznV+L9rvrsvDLXP4ui23JdZ6U2pLrnCu0XXMYx+uB3wbjeJqgUlUpL8BZlHAVGHJcr+hSGkuh5ul8XgcskH2p8zL4G/9VcJ3xHaAsaC8PPu8L1m9YIFveCDweHKu7sRU4CnqcgC9hxeensdetZYU4Ttn+R8/l2JDHa8kcNmW9rwi2z9u1/WxsyljfyngVmLweJwm+qCiKoiiKoiiKoiiKsmTREBhFURRFURRFURRFUZY8KoAoiqIoiqIoiqIoirLkUQFEURRFURRFURRFUZQljwogiqIoiqIoiqIoiqIseVQAURRFURRFURRFURRlyaMCiKIsEUTkLBExInLSNNvtFpHH0z6fJiJ/veAGKoqiKIqiKIqiFBAVQBRFOQ34q0IboSiKIiJhEXELbcdiISLlhbZBURRlNiyleVpEXBGJFNoOZXFRAURZsiyxCbqi0DYoiqKkIyKfEJHXRGRIRO4WkbMDL7SzgvWfFpFfi0ifiHSKyA9EZFPGPh4SkTtF5AoReQkYBdaKyOtE5FvB/odF5BkRuUpEnIzvv15EfiEio8E2F4jI4yKyO2O7t4nIz4J9dYvIv4lIdJbj/VMR+V3QV2dgd22w7gwRuUdEDgTH40kR+VDG93cEx+e0YNwjwF8E6z4vIvvS9n2/iKyejX2KoiiZLKd5WkS2i8gjItIjIkdE5KcicmrGNruDvt8lIs8EY3lLsO7oYDw9gQ0PiMhxGd//u+D/wKCItInIN3WuLj1UAFGKguUyQYvI/xGRl0VEMto/IiIxEWkIPhsR+ZSIfEVEuoDfzeJwrhWRHwbH8lUR+bMp7NkB/FNan0ZEHppFX4qiLENE5N3YueMe4N3AfwM3ZWzWAvwzsA34U8AFfi6BaJDGW4Ergc8CFwF9QDPwPPDnwAXAvwFfCrZJ2lAJPABUAB8A/jfwj8DRGba+FfgJcBB4D3BVsM9/n8V4/xL4OvAz4F2BvX1AdbDJOuDnwJ8EY7gL+HcR+UCW3d0O/DCw4Ycish3YCXwZODfY9z6gaqb2KYqiZLLc5mlgPXAr8F7gg0AbsEdENmTZ7h+Avw36eEVE6oFHgOOAPwMuxc7BP5aJDyFXAbuAdwY2bgD+S5bIA9dlgzFGF10KumAnZQP8C/AO4BqgNWg7K9jmH4HLgbOAi4F7gU6gNm0/DwEdwG+xk+cFQA1wNnZCvij4/lXYifvzad+tTPvuu7GT9PPAIWB32nZvBcaAO4L9Xwa0A3fOcKzHpY8rrf1nwF1pn01gzx3AecAFM9j3WcH3XsNOzudiL9gNcGHadruBx4P3jcB1wTanB8sJhf6b0EUXXYp7AX4N/GdG29eyzW/BOhd7ATwAbE9rfwgYAVZP0ZcAIaxI8HJa+8eBGNCc1nZaYMPutLaHgZ9m7PMPg+1OmsFY64Bh4MszPDZJe78O/Fda+46gz09mbP/P6fO/Lrrooks+luU0T2exxwnseQ64Oq19d7DPN2Zsfy3QDdSnta3A3i98PEcfLlYEMsDWQv/eusx8CaEohWcncK8x5uPB5x8FnhBXJjcwxvyv5PtAZX0QK05sw6q9SeqAk40xB9PafhIsBJ4Xj2AFjz/Fqr8AHwFWAqcaY9qDbV8CHsuw9e+AXxhj3pdmTzvwExE5yRjz9FQDNcY8LyI/D/p7KPj+BmALVthJ52B6P7PgPmPMzuD9A8H+/xL7xDHTni4RaQ3ePzqHvhRFWWYEc/AbgU9krLqHtHlbRE7HXlS+CahP225zxveeyJizk7kxPg98CPukMJy2LmSMSQBvDr7bnlxnjPmViHSmbVsJnAH8DxFJv+Z5BIgDpwBTztvB9yuY4kmkiKzACu3bsBfEyaeB7Vk2/8+Mz08CHxWRLwXrnjDGeNPYpCiKkpNlOE8jIsdjHwCeifXUyDWWdmPMkxltb8feW/Sn2TAAPAGkwmhE5Hzgi8CJ2Ies6X3smc5GpTjQEBiloKRN0PdkrLonY7vTReRBEekGEtincdXMcIIWkS+JyD6s90Yc+BvgmLRJLusEjfUySe4nOUF/W0RCyYWJE/RMuAn4IxFJuk7vCPq5P2O7zIvkmfK9jM/fBU5R9zxFUfJEI/bJWldGe+qziBwN/Aj7VPBjWO+5N2OF68zEn51M5u+BzwA3Yr3t3ox1nSbt+6uz2EBG2wqsGPE17DydXMawF+tHZR/iBFYGrx1TbLMbeB/wf7CejG8GbmbyWGHyeG/GPgi4FCu6d4rItTpnK4oyD5bVPB2Eov8o2PZT2AeLbwaemuFYGrBzeDxj+YNk/yLyZuz9SRvWA/wMrOd0+niVEkA9QJRCM5sJ+lfYCfoA1p3uP5n5BP0n2KdzvwF6sU/p/jL4/iCzn6C/lmXbmVxIA3wb+CpwqYj8O7AduDVQyqcby0w4lOVzCDu5z3WfiqIoSbqwQnRjRnv65/OwnnbbjDFDYJ8IMvEJYxKTpe29wD8ZY/4h2SAi78zY5iA2rDCTdDt6g/3/NTZ0MpMDWdoy6Q5e1wCHM1cGT0HfCXzCGPOvae25HjJNGK8xxseGef6jiByFfZr6N1jvkX+d/HVFUZRpWW7z9BnYfCbnGGOeS7MnM5cJZB9LD1bcuDbLuoHg9d3Y4/o+Y2wMjIism4FtSpGhAohSaJbbBI0xZkhEvoX1/NiPTZ63O9umM9lfFlZl+Zwgy4W7oijKbDHGeCLyJFZI/nraqvQwvgrAx849SS5l5tcdFdinf0DKW/D9Gdv8GviQiDSnhS6eBjSl2TokIo8C/z97dx4l11kfeP/73Htr6X3VZu0ytmVbYInIIc4kgtiMMBDHxuNkHE+CSZhwyAkEDm8mATPZnMAkYeKEgQlOMhhw3nGMQ4SX1yzCcoLCwRDJlgyyLQustlZL6uq9a7vb8/5xq6qruqu7q7qqupb+fc7xafWtqnufXvxU169+y1Va63tLvPZszxDUv99N8G7nbBGC4Hj+ersIvh9l7eNa6zPAnymlfg24ZonrFUKscCtwn842Ks1fz08TNDx9toTHHyD42l/QWicXuIaTDX5k/Jd57isamARARF2twA066/PA9wiCKd/TWr9U4fnyvQv4+qzPF6optyF4F1NrnariOoQQreuTwD6l1GcJ3jX7DwRZEBDs108TBAW+oJT6PEG99O8QBJJL8S3gtzKli6MEjfQis+7zBTL9jTL9M9oIMv2GM2vI+l2CPk0+8BWCd/M2Zdb7ca31iYUWorUeV0r9CfAJpVSYIAAeyTz+j7XW55RSh4A/UEpNZq79UYLmed3znTdLKfW3ma/xe5nH/BxwBXmTFIQQYglWzD5NsH9OA3+vlPoLgmyQP6J4H6Zi7gN+hWCiy2cyj1sDvBn4jtb6HzNf74eVUn8NPEHQa+RXSjy/aCDSA0Q0gk8Cb1dKfVYptTezQc63Qd+klPptgmak5W7Qv5rJ/HiC4ht0jGCDvi0zuvD/pfgGfYdS6h+UUrcqpW5USr1HKfVPSqnZ/UjmpbX+PvAC8DOUN+KrFG9XSn0i8728H/iPBN/j+WRTBT+klLpezZp5LoQQs2mtvwr8NsFI2EcJaq2z2RGTWusfEjR7fhNBA+a7CLLxJkq8xAcJpgL8b4IeGceYaVqdXUOCIEMwSTAx648I9uhxYDLvft8B9hBk9P0DwXPA7xJMzCqpLFBr/T8IGge+FXiMIGDfy0xq9F3AEEFT7k8TjMF9cO6Zinoms74vEARX3gX8htb60RIfL4QQc6ykfVprfTGz9rUEe/SHCcbZ/riUL0RrHSPo53GcoCRxP8Go3B6C8cForb9GEJj+TwQBpTcDP1/K+UVjUYVZPELUh1LqgwSbSj/BdJQvEPTK2KW1PqqUejfwh8BlBA2NPkSwkX5Fa/07mXP8KxDTWt8x69xrCOqobyLYgL8E/IigaVOX1no6c7/rgM8RNDN9NbOevyCYUPPhvPO9iSB6/dMEgZlTBA1M/1hrXeqTBkqpPyVo1LRWaz056zYNfFBr/dkyzvcW4F8Inmg+TLAxjwKf1Fr/Td79vkgwUmx35nNF0CflVwieOA5qrd9S6nWFEAJAKfXfgY8TjBGcL4W41mvYCpwA3qe1rnZwWQghmprs00JIAEQ0qJWwQSul/h14WWv9q9U+txBC1JJSahXB+MN/IZjK9bMEQePPa61nj12s5To+RtB/6RRBuvTHCN6x2z47sCyEECuJ7NNCFCc9QETdLbJBL1vwY54Nepgglbma19kN3EiQivhb1Ty3EEIsExvYTjDFqodgROyngd9f5nVoZrID0wTp2L9Tzh/Vmb5Qar7zL9A/SQghGpns00IUIRkgou4yI6r+EfhJZjboh4Df11o7y7iOjwLvY+4GfXzBBxaeY9ENOlPeMg78udb6z0o8ryIot5mPnxmlKIQQogxKqVcJpnEVc0prvWX5ViOEEGI22adFNUkARIgqqtUGndffYz5/rLX+o6WcWwghVjKl1OuZ2xg7K51pFCiEEKJOZJ8W1SQBECGqqFYbtFKqC1hoOst5rfX5pZxbCCGEEEIIIVYCCYAIIYQQQgghhBCi5Rn1XoAQQgghhBBCCCFErUkARAghhBBCCCGEEC1PAiBCCCGEEEIIIYRoeRIAEUIIIYQQQgghRMuTAIgQQgghhBBCCCFangRAhBBCCCGEEEII0fIkACKEEEIIIYQQQoiWJwEQIYQQQgghhBBCtDwJgAghhBBCCCGEEKLlWfVeQKMbHBzUW7ZsqfcyhBAt4tlnn41prVfVex2tQvZoIUQ1yR5dG7JXCyGqqZK9WgIgi9iyZQuHDx+u9zKEEC1CKXWq3mtoJbJHCyGqSfbo2pC9WghRTZXs1VICI4QQQgghhBBCiJYnARAhhBBCCCGEEEK0PAmACCGEEEIIIYQQouVJAEQIIYQQQgghhBAtTwIgQgghhBBCCCGEaHkyBaaKTh2LcWT/aSZHUnQPRNm1dxObdwzWe1lCCCHqbOjIYQ49sY+JSxfpWb2G62+5na27dtd7WUII0XCSx0eZPngWdyyF1Relc88G2rb313tZQogWIRkgVXLqWIyDD58gPmETabeIT9gcfPgEp47F6r00IYQQdTR05DAHHrif+Pgo0c5O4uOjHHjgfoaOyEhIIYTIlzw+yvjjr+BO2ag2C3fKZvzxV0geH6330oQQLUICIFVyZP9pDNMgFDFRShGKmBimwZH9p+u9NCGEEHV06Il9mCGLUCSaeX6IYoYsDj2xr95LE0KIhjJ98CyYCiMc/D1thE0wVXBcCCGqoC4BEKVUr1LqK0qp40qpl5RSNyil+pVS31JK/SjzsS9zX6WU+l9KqR8rpX6glHpj3nnuztz/R0qpu/OO/4RS6oeZx/wvpZTKHC96jWqYHElhhQu/nVbYYHIkVa1LCCHEsmjFPbqeJi5dxApHCo5Z4QgTly7WaUVCiFbQinu1O5ZChQr/nlYhA3dM/p4WQlRHvTJAPg18Q2u9HbgOeAn4KHBAa30FcCDzOcDbgSsy/70P+BwEmy/wh8CbgJ8E/jBvA/5c5r7Zx92cOT7fNSrWPRDFtf2CY67t0z0QrdYlhBBiubTcHl1PPavX4NrpgmOunaZn9Zo6rUgI0SJabq+2+qJop/Dvae34WH3y97QQojqWPQCilOoG9gCfB9Ba21rrceBW4EuZu30JuC3z71uBB3Xge0CvUmod8DbgW1rrUa31GPAt4ObMbd1a62e01hp4cNa5il2jYrv2bsL3fJy0h9YaJ+3hez679m6q1iWEEKLmWnWPrqfrb7kdz3Fx0qnM80MKz3G5/pbb6700IUSTatW9unPPBvA0vh38Pe3bHng6OC6EEFVQjykw24Bh4AtKqeuAZ4EPAWu01q8BaK1fU0qtztx/PXAm7/FnM8cWOn62yHEWuEbFNu8YZPsNkxx96ixO2iUUsdj51g0yBUYI0Wxaco+up627dnPTr7+/blNgZAKNEC2pJffqtu39pM9OEf/OObTtocImHT+zXqbACCGqph4BEAt4I/BBrfX3lVKfZuHUOVXkmF7C8ZIppd5HkPLHpk2lZXCcOhbj+DMXaO8OY4WDcpjjz1xg9eZuCYIIIZpJS+7R9bZ11+66BB2yE2jMkFUwgeamX3+/BEGEaG4tuVcnj4+SfO4SRlcYFTLQjk/yuUtENnRJEEQIURX16AFyFjirtf5+5vOvEGzgFzPpdmQ+Xsq7/8a8x28Azi9yfEOR4yxwjQJa67/TWu/WWu9etWpVSV+UTIERQrSIltyjVyqZQCNEy2rJvVqmwAgham3ZM0C01heUUmeUUldprV8GbgJezPx3N/BnmY+PZR7yOPABpdTDBA2aJjLpdt8EPpnXqGkv8DGt9ahSakop9VPA94F3A5/JO1exa1RsciRFpL3w21lsCsypYzGO7D/N5EiK7oEou/ZukgwRUTL5/RG11qp7dKOrVZnKxKWLRDs7C46VO4FGSmiEaDytule7Yyl8x8eLJXN5KKojhOv6iz5WCCFKUY8SGIAPAv9XKRUGTgK/RpCN8ohS6r3AaeAXM/f9GvAO4MdAInNfMhvznwCHMve7V2s9mvn3bwJfBNqAr2f+g2CjLnaNinUPRIlP2IQiZu7Y7Ckwp47FOPjwCQzTINJuEZ+wOfjwCfbcibyIFYuS3x+xjFpuj25ktSxT6Vm9hvj4KKHIzHNRORNopIRGiIbWknu1nnbyPsl83heZ/wFCCFGGugRAtNZHgWJ/Od1U5L4a+K15zvMA8ECR44eBHUWOjxS7RjXs2ruJgw+fwEkHmR+u7c+ZApNfJgMQipg46eC4vIAVi5HfH7FcWnGPbmT5ZSpA5mOKQ0/sqzjIcP0tt3PggfuBFFY4gmuny5pAU8u1CSEq04p7tTdtl3VcCCHKVY8eIC1p845B9tx5JR09YdIJl46eMHvuvLLghenkSAorXPgtL1YmI0Qx8vsjRGuauHQRK1z47ma5ZSrzyU6g6ejtJzU9TUdvf1nZG7VcmxBCzOHp4NVJtgWrIvjcK6v/qhBCzKteJTAtafOOwQXfiS+lTEaI+cjvjxCtqdIylcVUMoGm1msTQoh8KmyiHQ9lzrzho30fFTIXeJQQQpROMkCW0a69m/A9HyftobXGSXtzymSEmI/8/gjRmq6/5XY8x8VJpzL/b6fKKlNZqWsTQrSejp9ZH/T98H201mjfB505LoQQVSABkGVUSpmMEPOR3x8hWlOlZSordW1CiNbT+9bNdN64Kcj48DUqZNJ54yZ637q53ksTQrQIKYFZZouVyQixEPn9EaI1VVKmUmuNvDYhROvpfetmCXgIIWpGMkCEEEIIIYQQQgjR8iQDpIpOHYtxZP9pJkdSdA9E2bV3U93frW/ENQkhxEo1dOQwh57Yx8Sli/SsXsP1t9xednZFNc4hhBCNavypU8S/cw5te6iwScfPrJeMECFE1UgApEpOHYtx8OETGKZBpN0iPmFz8OET7LmTugUcZq9p7GKCr//tMcJRk/51HRIMEUKIZTR05DAHHrgfM2QR7ewkPj7KgQfuL6unRjXO0Swk0CPEyjP+1CmmD5yGzNRbnfKCz0GCIEKIqpASmCo5sv80hmkQipgopQhFTAzT4Mj+0w2xJjvpkpp20H4wPSQboDl1LFa39QkhxEpy6Il9mCGLUCSaeZ6IYoYsDj2xb1nP0QyygZ74+GhBoGfoyOF6L00IUUPxb5/NBT9ydOa4EEJUgWSAVMnkSIpIe+G30wobTI6k6rQiGH0tnhmVqtG+RhlgGAa+pwlFTJx0ECSRLBAhhFhYNbIRJi5dJNrZWXDMCkeYuHRxWc/RDPIDPUDmY4pDT+yTLBAhWph2/LKOCyFEuSQDpEq6B6K4duHm7No+3QPRuqzn1LEYdioIfhiGQmvwPfB9jWkFP/Z6B2iEEKIZVCsboWf1Glw7XXDMtdP0rF6zrOdoBhOXLmKFIwXHWjHQI4QQQojlJQGQKtm1dxO+5+OkPbTWmcwLn117N9VlPUf2n85lpGitQQXHfU/T3h0G6hugEUKIZlGtspPrb7kdz3Fx0qnM80QKz3G5/pbbl/UczWClBHqEELPM98pEXrEIIapEtpMq2bxjkD13XklHT5h0wqWjJ8yeO6+sW3nJ5EiK9u4wnX0RDDPvx6wgFDXrHqBZqlPHYjx633M8+PHv8uh9z0kPEyFEzWWzEVLxOKPnzzF8+lWmRmLEzpwq6zxbd+3mpl9/Px29/aSmp+no7S+7eWk1ztEMVkqgRwhRSLUVr86f77gQQpRLdpMq2rxjsGH6aXQPRIlP2ETaQ0TaQwDEJ9K4tk864dI9EGX9Vb0c2X+ab//jiaYYkdvh6AWZAAAgAElEQVSIk3aEEM1jqX08elavYey1cyQnJwCFUgae4+B7PkNHDpcdwKg0WFGNczS6bKBHpsAIsbKYnWHcuFv0uBBCVIMEQFrUrr2bOPjwCZx00OvDtX2skMGNv7qdzTsGmzKYkD/VBpBGrkKIklUyPvb6W27nsb/8JFprDNNEax+lFG3dXdKUs4ZWQqBHCFHIT3tlHRdCiHJJCUyLWqwkpxHH9i5mciSFFS78lZVGrkKIUlTSx2Prrt1E2tsxrBC+72GYFl2Dq2jv7pWmnEIIUUX+tB28Osn0rkMBRua4EEJUgWSAtLCFSnIacWzvYrJlPdkMEJBGrkKI0lQ6PnZgwybi46O5sawATjolTTmFEKLaFKi8/nXalxG4QojqkQyQFarRxvaWotEm7QghmkelU0WkKacQQtSeNdgOOphgqMlMMtSZ40IIUQUSAFmhmjGY0GiTdoQQzaPSAMZKmb4ihBD11HPzFoz2EKDA8wGF0R6i5+YtdV6ZEKJVSAnMChUEE4JeIJMjqaaYAgONNWlHCNE8qjFVRJpyCiFEbbVt74c7rmT64FncsRRWX5TOPRuC40IIUQUSAFnBJJgghFhJJIAhhBCNr217vwQ8hBA1IyUwQgixTFxHxvgJIYQQQghRL5IBIoQQNZTtsZNOuHiOdLIXQgghhBCiXuoSAFFKvQpMAR7gaq13K6X6gS8DW4BXgV/SWo8ppRTwaeAdQAJ4j9b6ucx57gb+e+a0f6q1/lLm+E8AXwTagK8BH9Ja6/muUa2v69SxWNP11BBC1Ibva+ykSzrhon1d7+WUpVX36OU0dORwRf1GhBBiMa26VyePj0oPECFEzdQzA+TntNaxvM8/ChzQWv+ZUuqjmc9/D3g7cEXmvzcBnwPelNl8/xDYDWjgWaXU45kN+HPA+4DvEWzYNwNfX+AaFTt1LMbBh09gmAaRdov4hM3Bh0+w506WPQhSLBADzdfwVIhm5Dk+6aSLnXTrvZRKtdQeXYlygxlDRw5z4IH7MUMW0c5O4uOjHHjg/oacGiOBGiGaXkvt1cnjo4z840tg+6DBG0+TPjfFwC9fLUEQIURVNFIPkFuBL2X+/SXgtrzjD+rA94BepdQ64G3At7TWo5lN+lvAzZnburXWz2itNfDgrHMVu0bFjuw/jWEahCImSilCERPDNDiy/3S1LlGSbCAmPmHnAjEHvvQSTz94vODYwYdPcOpYbPETCiFK4qQ9psdSTI2mWiH4UUxT79FLlQ1mxMdHC4IZQ0cOz/uYQ0/swwxZhCLRzPNBFDNkceiJfcu48sUt5WsTQjS8pt6rx776I0gHwQ8g+Jj2g+NCCFEF9QqAaGC/UupZpdT7MsfWaK1fA8h8XJ05vh44k/fYs5ljCx0/W+T4Qteo2ORICitc+O20wgaTI6lqXaIkxQIxTsojnXTrHpwRotVoX5NOOEzGksTH07h2y/T4aLk9eqmWEsyYuHQRKxwpOGaFI0xculjr5ZalWQI1Qoh5tdxe7U/awT9U3n/5x4UQokL1KoH5D1rr80qp1cC3lFLHF7ivKnJML+F4yTJPIu8D2LRpU0mP6R6IEp+wCUXM3DHX9ukeiJZz6YpNjqSItBf+WH1fEwTvZ9QjOCNEq/A8Hzvhkk66Ze4uTaPl9uilmrh0kWhnZ8GxxYIZPavXEB8fJRSZ2f9dO03P6jU1W+dSLOVrE0I0lNbbq+e7Qms+1woh6qAuGSBa6/OZj5eArwI/CVzMpNuR+Xgpc/ezwMa8h28Azi9yfEOR4yxwjdnr+zut9W6t9e5Vq1aV9DXt2rsJ3/Nx0l5u6oPv+bn+G8uleyA6511ow1AYZuGPuh7BGSGanWN7TI+lmYqlSCdaNvjRknv0UvWsXoNrpwuOLRbMuP6W2/EcFyedyjwfpPAcl+tvub2may3XUr42IUTjaMW9WmWzqfNLYPKPCyFEhZZ9N1FKdSilurL/BvYCx4DHgbszd7sbeCzz78eBd6vATwETmXS7bwJ7lVJ9Sqm+zHm+mbltSin1U5mO1++eda5i16jY5h2D7LnzSjp6wqQTLh09YfbceWXVG42eOhbj0fue48GPf5dH73tuTh+PYoGYUNQk0mbVPTgjRDPSWpNOukGZy1ga1/bqvaSaatU9eqmWEszYums3N/36++no7Sc1PU1Hb3/RBqhDRw7zyL338PcfeC+P3HvPsvfeaJZAjRBirlbdqzv25MVc9DzHhRCiAmp2aUTNL6jUNoIoNQQlOA9prT+hlBoAHgE2AaeBX9Raj2Y23c8SdJ5OAL+mtT6cOdevA/dkzvUJrfUXMsd3MzO26+vABzNju4peY6H17t69Wx8+3BgN4fInzVhhA9f28T1/TqBFpsAIUblsmYudctFVbO3Rt7bjWa11w47ZkD16rlpMSsmfFGOFI7h2Gs9xl31SjEyBEaKQUqqh9+isVt2rk8dHGf3ycXRy5s0G1WbS/5+3yxQYIUROJXv1sgdAmk0jBUAeve+5OX1GnLRHR0+Y2z7yxjquTIjW4dgedsLFSdcm06PRAyDNppH26HI8cu89c/qEOOkUHb39/NIffLKOKxNiZWuWAEizKXWvHv67H+BO2Rjhmb91fdvD6gqz6n1vqOUShRBNpJK9ul5NUFvSoSdPcvSpszhpl1DEYudbN3D9O7dV7fzFGpxKM1MhKqe1xk55pBMOvitB4VbVSNkO0oC0+hrp5yuEWBp3LIVW4A7baM9HmQaq08Ida6y/dZPHR5k+eBZ3LIXVF6VzzwbJUBGiSUhHoSo59ORJDj35Kq7tYRgK1/Y49OSrHHryZNWuUazBqTQzFWLpfM8nOW0zGUuSnLQl+NHCsiUn8fFRop2dxMdHOfDA/cvedyNLGpBWV6P9fIUQS6MiFv54Gu37YCi07+OPp1GRxnnPNnl8lPHHX8GdslFtFu6Uzfjjr5A8vmAVkBCiQUgApEqOPnUWpRSGqVBG5qNSHH3q7LyPWayh6WyNMmlGiGbn2h7xiTSTsRTpeHV7fIjGdOiJfZghi1AkilKKUCSKGbI49MS+uqxHGpDOVUlT2Eb7+QohlkjroPmpq8Hxg486c7xBTB88C6bCCJvB3/5hE0wVHBdCNLzGCac2OSftYhiFI9OVCo4Xk9/QNNJuEZ+wOfjwCfbcybzNSYNJM+U3My3WFLXcBqjVOIcQ9aS1xkl5pKTMZUVqtJKT7KSY5SzZaOQSkWwGh+c5pKbjTI3GOH/iOG+67Q5uuOOuRR/faD9fIcTS+HFn7oh5nTneINyxFKqt8CWUChkNV6YjhChOAiBVEopYuLZHfghE6+B4MUf2n8YwjVxD01DExEkHxxcKLGzeMVhW4GEpgZZanEOIevE9n3TSxU7WP9PDcyXVpF56Vq+Z03S03iUnW3ftXrYARP7UmfwSkeWeOjOfQ0/sw/MckhMToBSmaeF7Lt9/9CusvfzKRdfYiD9fIUT5/GTxQMd8x+vB6osG5S95jVq142P1SUm6EM1ASmCqZOdbN6C1xvc02s981Jotr+8vWuYyOZLCChd++2vR0DQ/0BKkBZsYpsGR/aeX9RxCLDfXaYwyF601I+emOfTkEPv+53P1WYRY8SUn9SgRKaekZeLSRVLTcVAKpYLnRmWYaN8raY0r/ecrRMuYbwBbbQazLUnnng3gaXw7KEn3bQ88HRwXQjQ8yQCpkuy0l/wpMFte38+Fk5NFMye6B6JzRtpW2tC0WJlKsckxnudx4eQkD378uyWVs8j0GdEssr1x0gkXz6lvtkViIs3QD2KcfD7G5HCyrmsR1Ss5WaiMpJFLTJa7RKTcjJOe1WuYGo1hmnnPNVpjhkIlrbEeJUVCiJUpO+1FpsAI0ZwkAFJF179zW8HY20fve27eMpddezdx8OETOOkgmODafkUNTecrUwlFgnNn15BOOMTHbJShSi5nWUqwRnqGiOXk+xo74ZJOumi/fv09XNvjzEujnDwa48LQREEdc8/qNrbtXAV/W7flrXiVlpws9KIeaOgSk+UuEcnPOAEyH1McemJf0e/H9bfczvkTx/E9F2WYmYaHmkh7R8lrnO/n28iBKSFEc2rb3i8BDyGalARAamihzImlNjSdT7ZMxfd8Ji6l8Vwfw1BEu0IYhsoFWhITNhpNV280V86yWO+RcoM10jNELBfXCbI9nFT9cmO1r7l0apKTz8c4/cJIwajqSLvFltcPsm3nKvrWtaOUWuBMotEt9KIeWPC2er8Av/6W2znwwP1ACiscwbXTNS0RKTfjZOuu3bzptjv4/qNfQfseZihEpL0D0wpVtMZG730ihBBCiOUlAZAaWixzotSGpqVkU0yOpEDpILtDgTKCF2bx8TTXv3ML514eZ3IkqI3u6osSzutevVg5S7nBmqU2eBWiFI1S5jI1kuLk88MMPR8jPp7OHTdMxfor+9i2c5B1r+vFtKTVUqtY7EV9sdtiZ07xjfs/TTqRwPdc4hPjfOP+T3Pz+z+0rC/Al7tEZCkZJzfccRdrL7+yqmssNxNFCCGEEK1NAiBVNDtQsf6qXo4/c6GiMpdSsym6B6JcHJrMBD+Cd5m1AsNQnHt5nNs+8kYgKMuJT9gF1yil90g502ekZ4ioBd/X2EmXdKJ+ZS520uXUCyOcPDpM7Mx0wW0DGzrZdt0gm3cMEGkP1WV9orYWe1Ff7DY3ncZzHZRhYJoWWvukpib5t4e+WJUX4OWUdyzn1JmlZpxUe40yHlcIIYQQ+SQAUiXFAhXHn7nA9hvW5rIvllLmUmo2xa69m3jyb36AUgqlg/JpjaazJ1IQeMgvZ/E8j+SEg+f5mJbi1LFYVTI08jNf7KRLYtLGdTxCEatq1xArh+f4pBJO3cpcfE/z2ivjDD0f48zxUXx3JvjS3h1m63WDbL1uFT2r2uqyPrF8FntRX+w2x85kB3lesD8bJijF6GvngMr6UzRyeUejNCWV8bhCCCGEyCcBkCqZL1CRn32xFKVmU2zeMUj/ug7GLyVxXR8FoBSJCZvuVdGC++25E76778dMDKcxTIOu/iieq6vWpyMbZElMeiSm0igUSimssCG9QETJ7JRb1zKXsQtxTh6N8eoPY6SmndxxM2Sw8ep+tu1cxZqt3RiG9PVoFpU2w1zsRf3s2zZes4Pv/tNDucdrrdGeizIMlGlWHMBo9PKO5cw4mc9y9z4RQjSm5PFRmdoihAAkAFI1tSr7KGcCyw3vupwDX3qJdEKjCAZQeL5PatotyLzYvGOQI/tP46+i4LzV6tORDbLs//yLoBVmyKCtK0SkPYST9qQXiJhXvctcUtMOr/4wxsmjw4xdSBTctmZLN1t3DrLpmoGC/29Ec6hWtsRCL+pn3/bIvfdgWhae6wKKYGPWaN+nb8OmigMYUt6xuEbJRBFC1E/y+Cjjj78CpkK1WbhTdvA5SBBEiBVIAiBVspRRsaUoZwLL5h2DtHeHsVMe2teYlkF7dxhlqDlBh1r36di8Y5BIu0X3YLRg8oX0AhHFeI5POuliJ93lv7brc+7lMU4+H+P8j8YLAi9d/VG27hxk6xsG6eyr7P9lUV/1yJaYuHSRzoFBpmLD+L6fGe0KSin23PUenvr85yoKYEh5R2kaIRNFCFE/0wfPgqkwwsHf6Cps4tse0wfPSgBEiBVIAiBVUu6o2FKVO4HFTnn0rS0ct6m1nhN0WI4+HbUKConWYaeCoEf+6NjloLVm5Nw0J4/GOHUshp2c6S8SippsvnaAbTtXMbixU0bXtoh6ZEtkAxTdq1YTHx/PNEM16ejp5dAT+4iPjxKfGKerv59IewdQXgBDyjuEqJ5gwpi8QVN3IQVOkQzQ0NKfi92xFKqt8CWPChm4Y/LzFksjJVXNTQIgVVJuoKLcc5d6nu6BKOOXkthJF8/1MS2DcJtF7+rCBo3l9OkoZQxvMbUKConmpn2dy/bwveUtc4lPpBl6PsbQ88NMxmb+8FEGrLu8l207V7Hhqj7MkIyubTXLkS0xu8fIxmt28MK3n8YMWfStuwzXTpOKx3HtNPHxUTr7B5iKDTM5fImuwVVBuUwZAYxSyzsq7X0iRKvKBj3sZBInnarbhDExo/PNG5l+6nTR40tl9UVxp2xUeOYNOe34WJLZKZZASqqanwRAWsz6q3o5/+PxYNqACtL7E5Nprv3ZdQX3K7VPR6ljeIupZVBINB/P9UknXOyUGzSoWSau7XH6pVGGjg5zYWiy4Nq9a9rZdt0gW94wSFtXePkWJZZdrbMlZvcYGbtwjvMnjmNYFoahMK0QAxs2YZgWvucSikQJRQAU8bFRpkdHuOzKq5fUmHWh+zfypBgh6kFrjZtOY6eS2KmkBD1WgM49Gxh//BV820OFDLTjg6fp3LOh3ksTTUhKqpqfBECqpJJAQTWde3mctq4wTsrLZYCEoibnXh7n+ncW3rdYn450wiE55TAxnODR+54jFXdKGsM7n3KyV0RrctIe6YSzrGUu2tdcPDXJ0NFhTr84WnDtSIfF1tcPsnXnKvrXdSzbmkR91boZZrbHiO95jJ47g2vbudu6Vq/OBVtm9/2IdnQQaW8nNT3NL/3BJ6uylmLratRJMUIsBwl6NI/4wbPzHu996+YlnTP7olRKFkQ1SElV85MASJXMNwa3GhNPyilBmRxJBY1PexbuAZKV36cjnXCYHksDYFoG8QmbieEEXf1RYCZtcHYj01PHYsFY3UspQNO7pp0b3nV5SwY+lloOtNLUq8xlciTJ0NEYQz8YJj4+8wLUMBUbrupj685VXPa6HgxTSlxWolo2w5y4dBFlKKZHYpmpLwHPsUnF40Q7Ojj0xL6CUpxUPM7UaAzfcUApHvxvH+Bn73pPwRorLV+RSTFiJcuVt6RSQSNi0fD0PG+WzHd8IdKnQdSClFQ1PwmAVMnkSAqUJn4xncu8iHZZFU88KTezpNzGo/l9OpJTTnBQQUdPhFDExDSDQEikPVT0fKeOxTKjd93c6N3RC3GefvA4N757e66MphWCBo2S5dPIPM/HTrikk8tX5pJOupw+NsLJ54eJnZkuuG1wQydbrxvMZTvVm5K4S10985WHePZrj2Enk4Tb2viJd9zKDXfcVZVz96xew/kfvYzWc3/xE+NjhCJB0OGt7/1NDjxwP3ZyjOnxMci8KFNKMXLuDN+4/9Pc/P4PsXXX7qqUr8ikGLHSSNBDgPRpELUjJVXNr6xXBEqpNwAfB3YDG4AbtNbPKaU+AXxHa/31GqyxKYQiBuMXkygVvMjxPZ/4mE3vmrbFH5yRHygIRQyUUoxfTIKCzt4ISqlFM0vKbTya36djYjgRNE2NmiQmbaZGU6DA9zRO2it6viP7T+OkvMzXrYIgiK9IJ12O7A+aWLVK0KCWWT7NzrU90gkXJ+0tfucq8D3Na6+Mc/LoMGdfHsN3Z150tveE2fqGQbbtXEX3YOn//9WKMoL/b0NRE6vGzVVlj57fM195iGf++csoBYZp4aRSPPPPXwaoShDk+ltu56t/8Sdov/j/A/GxMdZdcVWuFOfJz3wqF/wwrSDA7LkOifEx9v35HzO4cTMKKi5fKbX3iTRKFc3MsdM4ySR2KoXvLc/zUCVkr6496dMgakVKqppfyQEQpdTbgceB7wIPAn+Yd3Ma+CCwYjdspRQajcLIZUJo/JJHaOZnF6A04xeTaDTo4NxTYym6iBJus+aUoORbSuPRbJ+OR+97jrGLCVLTTi6Qo31QCkxLkU64c843OZLC93XBO9tKBZkAkyOplgoaTI6k5mQRLPSzaHVB9/wg8OE5y/Mu29iFOCePDvPqD0ZIxZ3ccStssPHqfrbtXMWaLd0oo76jaw1TEYqahCImVshc/AFVIHv0wp792mO54AeAyjQjffZrj1UlALJ1124GNmwkdvrVord7rpMLOmzdtZtIeydOOo1SBmiN5878PqM1o+fOoH2f7tVrMs1SA+WWr5TS+0QapYpm5Np20NMjmWyKoEeW7NXLQ/o0iFpq294vAY8mVk4GyP8Avqi1/g2llEXhhn0UeH9VV9Zk7JRHtD1EatpB6yAIEO0MYadKe1LODxTEL6aDAAQGvu9ngguKxKRNuM1asKSlErv2buLrf3sMyAR0NKA07V0Roh0h7vz9N815TPdAlOSkHaR9Z15zag2GadA9EG2poEG55UWtKtvfI51wl6WRXHLa5tUfjDD0/DBjFxIzNyhYs6WbbTtXsfHq/oKfSz2YoeD/31DExLTqUusie/QC7GQyF/zIUoaJnUxW7Rp77noPj/3lJ9G+h1IKz/NAa0zLov+yDQXBhJ7Va0hMjKN9H99zC84TTPEy0PhMj8RITEzguQ6mFSLS0U7f2vVlratY75P8jI90YppQJJrrFSKNUkWjatagxyyyVy8D6dPQWKQfi2gk5fyVvh34cubfs1/1TAJl/RYrpUyl1BGl1P+X+XyrUur7SqkfKaW+rJQKZ45HMp//OHP7lrxzfCxz/GWl1Nvyjt+cOfZjpdRH844XvUY1hCIG6YSLYSrMkMIwg4yJUKS0b/HkSAorHNzXc31QQRBFEwQU0BrX8XDS3oIlLdlMkqBvx0zJyaljsUXXsHnHIOGoiWEqfF9jmIquvihtXaF5Axa79m4iFDXRGrSn8T2Nr30ibRa79m6ieyA6Z/pHNYIGp47FePS+53jw49/l0fueK+nrq9SuvZvwPR8n7eWyHxb6WbQaz/NJTNpMxJJBoK+GwQ/P8Tn1wgj/8n+P89W/fI7nvnkqF/zoGohy3Y0bue3Du3jre65h285VdQt+WOFgfHT3YJSu/ijRjlC9gh8ge/SCwm1tc8pTtO8RbqtemdTWXbt50213oAwTX2uscITOgQE6+wf52bveU3DfjdfswHNdPNeZ0zdEGSYohdY6uI9jo5SB59jEx8bZeM2OitaZzfiIj48S7ezETqVITE6Qisdz95FGqaJRuI5DYnKCiUsXmIwNk5qebubgB8hevSw692wAT+Pbwd9svu1Jn4Y6yfZjcafsgn4syeOj9V6aWKHK+Uv9ErBtntuuBU6Xee0PAS/lff7nwF9pra8AxoD3Zo6/FxjTWr8O+KvM/VBKXQPcmbn2zcDfZJ4ETOB/A28HrgF+OXPfha5RMaWCoIHnaTwn+Oj7uuQSmPxAgWkZoIPARyhs0tkXQRkKw1B09ITZc+eV85aP5GeSZHuGGKaR68exmP51HXT2RRlY30nvmvZFM0427xjkpruvDnqdKIVS0L+2I9cAtRZBg0qCPJUIyouupKMnTDrhLvqzaBWu7REfTzMVS2HXsLmp1prYmSn+/YmT7Pufz/KdR37E+RPjaB/CUZMrdq/mbf/1Wm754HXsePN6Onoji5+0BkIRk/buMN2r2ujsixJpDzXKVBnZoxfwE++4Fa3B99zgj2HPRevgeDXdcMdd3Pr/3MOG7dfS3t1D39r1c0pJho4c5oVvP01HXy+GFSp4vGFaGKYJOnj+UKaFGQqjtY8ZCtPR28uZF49VtMb80bhKKaxQGLQmMTGeu0+ljVKHjhzmkXvv4e8/8F4eufceho4crmjNYmWZCXpcZHL4EqnpaTy3qYMe+WSvXgZt2/vp/YXLsbrC6KSL1RWm9xcul6yDOsjvx6JUpi+LqYLjQtRBOSUwDwP3KqVeBJ7JHNNKqSuB3wM+X+qJlFIbgHcCnwA+ooIowY1AthD7S8AfAZ8Dbs38G+ArwGcz978VeFhrnQaGlFI/Bn4yc78fa61PZq71MHCrUuqlBa5RsfiEXfjCUOcdL0F+89Jol0V8zEbj09EVxTAN2kt8sV2s5MTzPC6cnOTBj3930Z4g8zVRXX9VL4/e91zRviLZHiLFLKUnyWLq2Vdkoa+1lWitcVIeqYRT0GC0FuLjaYaej3Hy+WGm8jKNlAHrXtfLtp2r2HBlH2aNG4jORxlghc1ceUupQc06kD16Adk+H5VMgSnWKBQo2l9jdsDjkXvvyd0nOTWZ67fR0dNHOhFn4tJFtB9k/2nfR+sgIN49OEi0Y2aMrda64syM2aNxO3p7mRy+hOcE5YzzNUotlfQUEUvhuQ52MihvyR8l3YJkr14m0qehMUg/FtFoygmA/D5BBPjbwIXMsceAtcB+4JNlnOuvgd8FujKfDwDjWuvsM95ZIFvkvB44A6C1dpVSE5n7rwe+l3fO/MecmXX8TYtco4BS6n3A+wA2bSotU2G+6RelTsWYHSjoXdOGUgo75dHRE85lTOQHITp6w7z6w1GctEsoYrHzrRvm9KlIJxziYzbKUCVNYSkWsFh/VS/Hn7mw5Eku1Q4atFJfkUbj+xp7Gfp7OGmPMy+NcvLoMBdfnSwIHvatbWfrdavY8oYB2jrrk1WbP7klFK5vb5EyyB69iLWXX8nqLZfnAhFrL7+y5McOHTnMN+7/NOlEAt9ziU+M8+RnPoVphYh2dhLt7GTswjke+8tPEm5rY3Dj5lwAYXYwYOy11+hetSrX3DTS3kH3qtVMxYZzAbb+yzaiAG9Wf5BqjLCdPRo30t5Be28vTipFanq64ikw+RkmID1FxPwaJejh+z6x069y7qXKsqtKJHu1WFGkH4toNCUHQDKR4Z9XSt0E3AQMAqPAAa31t0o9j1Lq54FLWutnlVJvyR4udslFbpvveLG3iRe6/9yDWv8d8HcAu3fvLulVYMGLxewYmNnHF7FQoCB/Skyk3SJ2dppzJ1yUAYahcG2PQ0++yhW7VzM1msplcEyPp/E9jdIwcSlJe3c4VxKzUNZG/m2P3vdcQ01ykWak1ee5PumEi52qYYmLr7n46iQnjw5z5qXRgt4w0c4QW14/yLadg/St7ajNAhZRj8kt1SR79MIqzUr4t4e+SGpqEmUYmKaF1j7peBzTsugaGCSdiJOcmMhlUGTPH45G5wQDDMsq2tx0/fZr+aU/mHntk13zYiNsy1VsNK5phtj7wQ9WJUAxO8MEpKeImOG5LnYqiZNM4jrO4g+okeTUJJ+96wkAACAASURBVOeOv8i548c49/KLpPN64NSS7NVipencs4Hxx1/Btz1UyEA7vvRjEXVVTgYIAFrrA8CBCq75H4BfUEq9A4gC3QQR7F6llJWJKG8AzmfufxbYCJxVQbfsHoIniuzxrPzHFDseW+AaFcuOjc327lCKXCPTSpw6FuPI/tNcODmBUor2njBKmUEvBoLrKUOhAN+Dk0djdA9GmbiUytS5ByNqTVPhe5qpsRSdvRFGX4vPW9IyW6NlXMxXptPKzUizvwfVKiPKcmyPdNzFtWtXWz0ZS3Ly6DBDP4iRyCsJMyzFhqv62LZzFesu78Uwl7+0pAEmt1Sd7NHFVZqVMPrauUyfo+D3JPvRc11Gz5/DSQf7oWGYeK6bO//oa+cY2DCzN6UT8aD/iOfhuS7KMDPNTW3ecOPbCq45e4RtpK0Nw7R46vOfqyhLo5TRuKUqVhY0O8MEqpO5IppXIwQ98rM8zr50jNjZ05ku8zN61qxbtvXIXi1WimwZkkyBEY2i5ACIUupOYKPW+lNFbvsd4LTW+pHFzqO1/hjwsczj3gL8jtb6vyil/gm4g6A28m6CdEAIZqXfTVAneQfwtNZaK6UeBx5SSt0HXAZcAfw7QWT6CqXUVuAcQWOnuzKP+Zd5rlGx3jXtjF6IYxhGML1Fg699ete0L/mc+Vkfvq8xFEyPpYGZ52ytg4kZylRoNK6t8T3oW9fOyLnp4D4+eDoYp6uUwfRYGmWoOU1E5ytpabSMi1r0FWlks7N/yi1Bmm05+nukEy6nXhhh6OgwsbPTBbcNbuxk23Wr2LRjgEhb2THYilnhmaBHgzQvrQrZoxdWjawEVfSNz6CxanZT9j0XpRTDp1/FtCy07+PaaUKRKOlEnKnYMDpvgoX2PVQoREdXN2dePMYNs86d7SdS7b4axUbjlmu+NV375ht54dtPk59hkorHMUyLv//AeysusRHNwfe8oLwllcC16xP0SE1Pce74C5x9qXiWhxUOs+6K7Wy4egfrr76Wrv5BfuMz/6ema5K9WqxE0o9FNJJyXn18lPkbMyUINuFFN+wF/B7wsFLqT4Ejedf6PPAPmaZMowQbMFrrF5RSjwAvAi7wW1prD0Ap9QHgm4AJPKC1fmGRa1TshnddztMPHieddPE8H8M0aGsPc8O7Ll/yOfObfVohM8jmQM9prKo16OwLWRWUqEyPpdD+rPt4oJSP1tDeGSq5pKWaGRfVymRYKc1IoXpNX2vd38P3fM7/eIKho8OcfXkM35u5RntPmG3XrWLrzkG6B6o3drRU2YCHFTExjIZtYlop2aMXUGlWQt+69YyeOwM+uSkyWdovHPWttcZQBp7joDW58bLTY2O5kbfZaS/a9zFMCzMU4vyJl+YNEDRiX4351nTmxWNzMlfIfM+kKWpr8z0POxX09HDt0prAV/X6+Vkex18gdubU3CyP1WvZcPW1bLj69ay5/HWYsyYxLQPZq4UQoo7KCYBcAczXHeqlzO1l0Vr/K/CvmX+fZKbrdP59UsAvzvP4TxB0vp59/GvA14ocL3qNati8Y5Ab3729qlkJkyMplILxi2lcxw9etCrmPJkX0DByfnrBd/aVAe3dhc0lFyppqVbGRbUzGVaKSkuQcv09ku7id16C0dfiDB0d5tUfjpCKz7zLZ4UNNl0zwNadg6zZ3I1axsBDE01uqSbZoxdQrO9FOf009tz1Hr7xub8mHZ8uCH6gFL7vk0v9y/AcG8M06ejrJdrRRVtXN2OvnccKh8EwZnJJlMKx00EDVHP+7I6lZrAUK1GpVtBhoTXlZ5g8cu89eJ7bUMEbUT2+7+UamdYj6LFYL49iWR51Jnu1EELUUTkBkARBnV8xG4F05csR+cJRMyirUQamqfDQM1kdeY1W85mmwvMWCJAo6F/XgWv7BSUtiUkb1/bnHZVbjYyLeo6vbWZLLUGqZX+P5JTNqz+IcfL5GOMXEzM3KFi7tZutO1ex6ep+rGWcoJI/ucUKGSsl6JFP9ugFbN21m2vffOOcMbilvgDfums3N//mh3nyM5/C1xorFEb7HlrrYHpFkcC01hrTCmEnk9z9qc/yyL33EB8fxfe8oBQGP+jjlGkc1dXfj1KqaIAg3NbGyJlTeK4HCgzLor27m761RYcvALUfR1tqVo00RW09vu/hpFLYySROenm3libJ8liI7NVCCFFH5QRAngJ+Xyn1Ta31pexBpdQq4OMEo7tWrFPHYrkSGN/zSUzaPP3gcW589/Ylv7jXWmdqzjUaCkpaDCNoejqbr/WCUzxCEZMb3nV5QUlLYtImMWljGAon7VZl7cU0WjPVZlFOCVIt+3t4js/Zl8c4eXSY114ZL/h97B6MsvW6VWy9bpCOnkhVr7uQZp/cUmWyRy9g6Mhhjn7r67iOC0rhOi5Hv/V11l5+ZVlBkEh7Jz2r16KUIp2IBy/i58nK077PxMULRDo6GDpyOJeFYoYsOgcGmR4bC3qGGAZdg6uItM9MQMoPEAwdOczUyPDMmFANvuMwPTI6p3FqvoMPfZH4+Bi+72FaIdp7ejFDVtUyL0rNqlnupqi1zHpZyeoZ9Jjp5fEC515+oXiWx+uuYv3VO9hw9Q66Bhr6TRXZq4UQoo7KCYD8HsGc8FeUUt8AXgPWAW8DxgnmkK9Yz3z1FZJTdhB70EHT0eSUzTNffWXJQQQn7dPRFyY15eK5watNZWQarBYJfihj8QmmdjJ44J47r8yVtNhJFwUopTAMhdaQjFe29mIarZlqsyilBMn3NXbCJZ10CgITldJaEzszzcmjw5x6YQQnNfOLF24z2bwjGF07sL5z2TIuWnFyS5XIHr2AYmNsU1OT/NtDXyzrxXH+i/lIe8fCJYkZoUg0l3kxJwvl1v/EmRePER8fLXhMfoDg0BP7cB031zMk20fEtMyijVMhCAKMnD2Tacxt4Lsu0yPDdA4MVi3zotRpMpWWH5Wj1lkvK432fexUKmhkmk6X8uteFaVleazJlLXsYM22K7BCDZXlsRDZq4UQoo5KDoBorU8rpa4DPgL8HLATGAE+A/yV1jpWmyU2h7ELiZnn5kx5is4cX6pswKB3TdCvY/xiAs/1sUIGju0VtAMJRt0auE4w7WWhF8FH9p/mto+8MfcC+v4P/EswSjfzWlIpUJ4qLG2ogpU4vrZa5itB8hyfVMIpCExUw/RYiqHnYww9H2NqdCZDRxmKy67oZdvOQdZf2bdsAYhWndxSTbJHL6zYGFutdHC8DLNfzOtFXhEaoRAdvX046RT/9tAXsVMpOnr76Fm9FtdO88K3ny46NSU/QDBx6SK+52KaVtCKkCA4qbU/bzDj0BP7MCwLtB8EJ5VC+z7xsTHWXXFVWV/zQkqZJlPNsbuLacRmsc2mXkGPFsvymJfs1UIIUV9lzaDUWg+TGbklCvnZqRrZN8EzQRC/gmkbswMGhqlw0joYm0he8EMFAQ83E/VQSmWKZuZSiiIlJwo16/6q4IsJnDoW45mvvpIJjCh6Vkf56dtfV3KWyEobX1tLdiqY5uI51Uv3cNIep18cYehojIuvThbc1reunW3XrWLL6weJdi7Du2xqZnJLKGwuawPVZiZ79MJmj7Gdb6xtMfllFZG2NjSQmp5GGcacKTC585tmruGiFY4wcvY0PavXLDg1ZeTsaTzXwTCDUhWASFsbk76P66WDTD0zeOo2DHPeMpKJSxfp7OtjeiSGxg8CPmh816lJ5sViFguUVKtsRfqNLI32fZx0trwltSxBD9/3GTlzirMvHePsS8cW7OXRhFkeC5K9Wggh6qesAIiYX24AgJ57fKnyAwYj5+O4tk+kw8JzfFx75g9uw1T4fqZBqgrepQ9HDOzE3KyAUJtJ90C0YBwtCnxPYygKsld6V8+UpmR7nCTjNioTMBm/mOTAl17ipruvLisIIgGPpdG+Jp0Mprn4CzW6LYPvay4OTXLy6DBnXhotCKhEO0NsfcMgW68bpG9txwJnqQ5pYipqKX+MbXbD1tqn/7KNiz52dllFYnKc5OQU4bY2OvsHmR4N3rDND4QopegeXE20I/h/x7WDnglWuLBHTv7UFIADD9xPtLMTKxwhPj7KN+7/NK4dBD6CrA+N5zoow6Cto2PeYEa2VKdrcBXx8fHMY0wGLtvQcJkQ1SxbWe5+I80s6BmVXNagx0rJ8hBCCNG4FgyAKKX+HXiP1vpFpdQhFmkxobVesSOx+ta2M/papmREk0ue6FvbXtF5swGDR+97rqB/xvjFBK7jBcEKDVbIJNxmEe2wSEzaQUlE/qQYFfRsiLaHWH9Vb8E4Wt/TxMfTuQCOYSjCbSY/ffvrcus4sv806aSLoYxcqQx+0HBTprjUVm6MbcpdvMlLiSZjSU4eHWbo+RiJyZmxhYal2Li9n607B1m3rRfDrG0QwrBULtNDmpiWT/bo0mXH2NrJJL7vYRgmkbYO9tz1nkUfe+iJfXieQ2JyAs+x8f2grMS107R1dRGKRtGej+vYhNva2Lbres6fOI5pmWitcyUtfevW49rpeV+cFyvfmBgeRgHdq9YQHxvBtR1AY4ZC3PybH543QJDfcLVv3WW5NfxsCV/vcqtm2cpy9htpRlrrwkyPCrJUS5HL8njxh63Yy6NkslcLIUTjWCwD5AUgmffvZaoEbT4/ffvrOPCll3BSHr6vMYxgOkV+EKESsyeoeK6fa1g6sD5I900lbMYuJIKym7yflDIg0h5i4LIO1l/Vy9GnzuKkPayQQVtXiPbuoMeIk/aItFtzSlNOHYtx4eQEnqtBgYkKShJUkEEgU1xqo9pjbNMJh1PHRjh5dJiRc4Xvuq3a1MW26wbZdO0A4bbaJoblmphGTUzp51Ep2aNLtHXXbnbufQfPfu0xvKSDGYmwc+87SnqBPXL2NKnpKZRh4Pt+JntE49oOnuvhux5a+2y4ekeudKNYSQew4IvzYuUbvueilCLa0ZHLJtFak5qeXnDt1ey7UeupKvlfdyoeJzERZKxMXLrI0JHDZV1rOfuNNIvlDnrksjyOv8C5482T5aHU3AytKpK9WjSd5PFRpg+exR1LYfVF6dyzgbbt/fVelhAVW/CVjtb61/L+/Z6ar6aJbd4xyOvfsp6jT53FS7sYlsnr37K+4syIbKlKYiIYVdvZGyHcZmFaBp7r55pQphMO8TF7TmmEMgAFHT3hvJ4iLoah8D2f6bEgLbutK4RhKt79iZ+ec/2DD5/IlCMEgRXP1WRK0DEMJVNcqkhrjZ3ySMedqpS5+J7P+R+Nc/JojHMnxgrO2dEbYdt1g2y9bhVdNf4Z5rI8IiaG9POoGtmjSzd05DAvfPvpOQ1ISxmD67lOUH7iugXvXmvtMz0yDCh87c8p3Zh93qEjhwlHo7nGq33r1vOWX/2vufsVK98wTGtOp5JSSzpKaVC6mOWYqpL9uj3Xy30/AVDGkq5Vja+72WmtcdNp7FQSO5WsadCjtF4ea1i/fQcbrmmcLA/DMLDCYaxwBCscxgyFalZ6KXu1aDbJ46OMP/4KmArVZuFO2cHnIEEQ0fRKeqtXKRUFJoD/rLV+tLZLak6njsU49u3zuXG1nutz7NvnWb25e8lBkGzwwTANQm0GqSmXieFkrmzAdTShaJBinZiwCxufZstfdFCLPn4xwZH9pzFMAytk4rk+2tdoDVMjKcJtFlrDgx//bkEGSPYx7T1hpkZTuekynqsxzKBURqa4VM73/Fx/j0rH2GqtGXstwcnnh3n1hzHScTd3mxU22HTtANt2rmL1pq6aNRdVBoQiVhD0CEs/j1qTPXpxlZRZaK2LNzrVmXpHBZYVXvCc+YGEgQ2bcO00Tqowe+76W27nG5/7ayaHh3NlOqZlYYVCOOnCrJGN1+zgkXvvKTvL4ZmvPFQ4hvcdt3LDHXfV5PtWqmzZSnx8jOz3U2no6u/HME2Z4FKi/KCHk0oF2Uo1UtjL40XS8emC2xsxy8O0zFywwwqHMa3lD8LIXi2axfTBs2AqjHBQnqzCJr7tMX3wrARARNMrKQCitU4ppS4B7qJ3XqGe+eorJOM2hjIwTQOtIRm3eearryw5AJINPviej53wcuNtfVfjKp8rdq8mPm4zOZJCa01XX5TJWOYP6kwsRGvA1yjTyJXRKBP8dP67mJBOuIQiJpF2i/iEzcGHT7DnzpnSG6WCDTA+YecaZfauaStrCoyYy3U80gm3KmNsk1M2Qz+IcfLoMBOXkjM3KFi7rYdtO1excXsfVrg2vTYMM6+fR42uIYqTPXpxlUwHyY6RDaZvFb6zrdEoDaFolNHz5+Yt3Sg5kKCCmVxaByFtKxxm5398O2dePJYLdmy8ZgcvfPvpsrMynvnKQzzzz19GqSCzxEmleOafv5y7vVhgZDmmqmTLVh77y0/gax/LCtPR20ukvQOttUxwWUSuvKWGQY+ysjyu3sGay+uf5WGFQrlghxWOYJj1f16SvVo0C3cshZpVEq1CBu5Y7crepeRGLJdyiv3/FvhtpdQ3tdZOrRbUrMYvJtAeePhzji9VNvgwcSmd+YPVyI3W7eqPMnIuTrQj+APDDJm5rIzZpRNaB3+8JCbSxMdSzPf3kZP2cFIe4TYLJx0EYLoHornmq5H2EJH2EE7ao6MnzG0feeOSv7aVLKjH9qoyxtZ1fM4eH2Xo+Riv/Xi84O/R7lVtQYnLGwZp76lNXXOun0fEzJVjibqRPXoBlUwHMUwLwzSDsblKoX0P3wuCliqTpZEYH8vd37SsOQGJxQIJQ0cO8+RnPoWTSmGGwnT2BRNknHQwJvf6W27P9bW49OorhCLR3PlmB1Pm69nx7NceywU/AJRp4Xsu3/vqP6F9v2hgpBZTVeZb32VXXi0TXErk2GmcZDLT1Lc2QY/U9DTnXn6Bsy8dK9rLwwyFWHfFdjY0QJaHUmCGgmBHKJPloYyGfU6SvVo0PKsvijtlo/Le0NKOj9VXm5JpKbkRy6mcAEgvsAN4VSl1ALhIYRMnrbX+vWourpl48/RrmO94KbLBB8/1c5NXtAbTCrJCJoZTtHWFcVIeTtrDTi78hkJHb2QmQ2QeiUmbcJuFFQ4yRt78y1dm+oYE5ROu7eN7vpS9LIHva+ykSzrhVlSPrbVm+Mw0Q0eHOfXCSEH2SLjNYsvrgxKX/ss6alJ6YoWDBqahsBEE5USjkD16AZVMBxncuJmx186RTiTwXAczFKa9p522zi4mYpewE4UvDH3fx/OcguyOhQIJ2fIYO5XCMEx81830woBIezuxM6f4xv2fJp1I4Hsu2vOwM4GSbGPUbDAley7Pc0hNx5kajXH+xHHedNsd2MlkLviRpQwTz7ExTHNOYOTZrz3GOz/436oyVSUb9IidOYWdTNLW3UV7d29B9sp8P6Ollvu0mlzQI5XKBeCqqZl6eShD/f/svXmYXGd95/t533NOLV29L9oXJNuyLMvYAhtsFsOY4EtCDMQ44DhPVhImmSQzmeTem4TcIYlnhkkuM3ATSOAhmAvOc4kCxhgMBrwBBmyMF9myLAlhq61d6rWqaz/L+94/zqnqqu6q6qrqrlardT7PY0s6VWepkv12nW99f98vphXBjAYjLVbkQhq1DNfqkBVJpQNDRE1UcF8hLIl2FHia7hs3Leq49Zwd4chNyHLSigDyXqAY/P7NNR7XwMW7YNe7n11E7lgptFRK4ed1CN9u3dUbLedx5FJBhWll5W2ty1B+E4yQxYY3307RI3kuRyRu0r8mztbdw9x4u+8GmZkszGuIuRgoBdG2+/o9ZzbfYzFkpguMPj/B0efHyUwVy9uFFGzc0c/2a0bYcFn/0jsxxGyIqRUxOpYbErJowjW6AYtpB9m8azenjxxGKw/Dsoh2dWGYFpe9/g088ZW9856vlSI/M4OUsz9iGwkwpfEY04r4rS9SopUil0pimAZ2PofnBF8UBzd52vPITk+WBZCSmFKq7M2nUiAERiBmPHnfPRiWhXJdRIUIotWsk6USIQ3sfH5JWlXKoozrUMik0UqRmZpCeYqewSFK7pX3ffgj887V7rjPasG1bT/INJ/viOhR7fKYn+Ux6/K4kk07d9MzPLLk19AMyxlYugyEa3XIimOuA0M7CoH/GVPn3YYjKY0EjmadHedj5Cbk4qVpAURrva2TFxLiM/dme+cN63jpmTGmz+aQUtDdF8V11PyGkCaFFtOSuK6HLn2OqiGceK4iN1Nk444+7vvYs+Vrecuv7LiohA+oDqKdm4+y0Hvhj7k4uHb79mSn4HL84BRHnxtn7Fi66rHBDQm2XT3Mq64aLo9CLRVCinJVrWmFIaYXAuEa3RlK7THx3h4KmSyu46DSaV7/ntv42ZOP1w5HBTzHKY9ulNwPdiGPyroYpsXQpi1lIeHhuz5FrLubRH8/6YlxPM9vnfFch+TZsygvEE/n/H/o2nZQxzsrpjx816coZLJ+ZklgHRTSQCuPRP8w6cmJQGTxt2nt3+Rq5c0TRiLxOLD4VpWn7r8Xz3XIz6Rm3y+tySWnsaIxol1d5VGguef60p0f6ngI60rDdRzsfA6nkMdzl1b00EoxEbg8Th1+kfHjr6zILA9pGFX5Hec7T2QpCdfqkJVITQcGYCQsRv7za+vut5DA0ayzY7lHbkIublpxgIR0mNLNtusonIJHZrrI2dEZXvuOLazZ2su+B48zdSZLIduek6CYc4j3WGSmFUjtt43MET+EFBimRBjw8rMT9AzFWr7xr/faltJFstTHq0cpiNaK+guyFTXK+Si1zqeVLrs92q2xVUpz7miKo8+Nc+LwdFVOSKzbYturh9l+zQj9a7vae1F1kKYgEjS3GFY42hKyumi3zrXkqCik07iBC0MBT9735VlXRh2uu+XWqvP2DA1XiRVzx2OiXQns7sJsnogQ1ZqHnr+mjB8bJRKPs33PdTx1/71+nazjYJhmuU0WrTGCG8gb3vv+eWGnAE985d/mCSOlxxZLauwcxVwWEAghyuU5aF12udTL+ViOENaVgOc62EGmh+cubT5m8y6P85flcfqnB3nh0QdJT07Qt3Ydr3vXe1etwBUSshJp14GxkMDR7HG7b9xE8usvo2xv0SM3ISEL0ZIAIoRYA/wx8DpgPXAGeBL4B6316vo0ch7Y9+BxXEdRyDhBGJ1fj/qT+18h1m3R1Ttr+Sw1wjSLkJBPOyT6o0S7TMyIQWaq4OsfwWdqKQU9QzG01qQnC2gN2WSRrt5IVTBqq0LDYlwUy3G8RpSCaCsp5aNU4rmKYs7FLrhtjz2lxvMcfW6c0f0T5Gfs8nbDFGzaOcj2a0ZYt70PaSydG8OMyHKmhxHmeVzwhGt0fVqtcy25Nk4efGF+84vn4TUxjvDU/fdy+sghhJAkBgaxoqLmeSvHY5xC3g9cFYKe4RFmJsYbnkNIiVMocvhHj5EYHKB7cIjUubN4ros0ggYbNNGuBH1r1nLDbXfUrb1tpR63FfrWrCUzNYGQfs6I5zrlddJz7IaZIp0IYV0peK6DXSjg5PNlcW0puBAaWyobWk4cfIEf3/tvGJZJvLeXXGp61Y85hWt1yEqjXQfGQgJHs8ctuUHCFpiQ5aBpAUQI8UbgAfzqroeAg8Aa4PeAPxJC/LzW+kcducqLhJnJAk7BQ4hg5k7pssjhOYqZ8QKeUuU2GE/rpm62fVeHwHX89pY1W7v52dPjaB04qqUvfoAgPV0APftZSXma9HSBHmJYMYOpM9mqsZi5zotazoxWXRQLsdTHa0RlC04J11b0DvkLt13w3R7tjrkUcw6vvDDJ0efGmTpdHaQ4srWH7VePsOXKQSKxJTJrCbAiQVVt1Aj+3kNWA+Ea3ZjU2DmEFKQn/apaw7To6uur6SSodG20G+MkDZNscgrleWjlkDp3hrRl0Ts0TCTeNe+8VizG9JlTvnvDsugZGibalcAwk6gGjgAhJJ7ngNYU0mmGNm3B6Rsgl5r2R2eEAK3JTE0iDXNePW+JucLI6L6nWw4erdfuct0tt5YzVEqNOkophBBYsVjDG93FhNeuRDzXxS7kl1z0WMlZHgs1tDzzza9dVGNO4VodshJp14GxkMDRynHjOwdDwSNkWWjlruqTwDPALVrr8p2aEKIb+AbwCeCi7UWt58gQLXyp3jsUIzNdpJRFVzlC4bn+wQXC/zZSg2EIPHfhj+daaQzTQBqS8RNpTh2Z/eZSa3wxRWkMwz+nNAQIkDK4fiX8dhjHxC54ZFN22XnxyBcO0dUbwS54WFFJIeMSiZtVzgy74NE9UF3DWstF0SzNujKWglIQbWULjud6XHnjBmYm8m2NuXiu4vRLSUafG+fUkWTVMboHomy7ephtV4/QM7g0c49CghWMtpiRMM9jFROu0Q2IxOP+N+EAWqM8j9RYgeHNW+c9tzT2kptJ1Rw7WQhpmHT19/niR8X+ynVJT4wT7+tjYN1GoFpsGdq0halTJ8uZH8VcthxSWg+tVPkaSzfUPUNDgD9eUnpMSElmaoJv/MNH6RseoZjPl0NGTxw8UCVaAC2PCy00YvT699zGk/fdg+f5GShd3QkMw5p3zFoiymJDWM83yvP88ZZCDtdeGtGjMsujnsujd2RteaxlOV0eQoqqwNKFGlouljGnCsK1OmTF0a4DYyGBI3R2hKxEWhFAdgK3VS7WAFrrjBDifwJfXtIru8CoN47SypjKnpu3cHb0AFppX1AJPssIg3Kzh3IVnqcxTFmVDbEQxZy7YFNMqbJXeZpIl4FbVOXGmFLwajRhlt0QyiuNfXgMrOsieTaHpxRW1Ldvl5wZyvMdEnNdFFZUNnST1GMhV8ZSUtmCk5rI090fZecbNjOyubcl8UNrzdSZLKPPTfDKCxP+30eAGTXYumuQbdeMsGZLz5K0rEhDlJtbzIix8A4hq4FwjW6AnctV3yAGv7dzuXnPnTx5nEImXfUtdbP0DK/Bc2y6evuZPnM6yLzQ5XN6rkt2OsnNv/tHjO57mm9+4qM4i4FTbwAAIABJREFUQaVtV18/iYFB0hNjpCfG543eAGVHR4lKl0clxXweIUS52lZ5Lkop7FyW8eP+fyIz4+c48eJ+ot3d9I2sLYsWVizW8jfyC40Y3XDbHay7ZEdDIaORiPK+D3+k5b+L80knRI+V6vJYbGDpah5zqkO4Vp8HmqlivdiZ68DIH55i/DP7G75nzQgcobMjZKXRigByEFhX57H1wOHFX87Fzdbdw7z2HVt45lvH8bzA8SF910e8x/9AMTPpj6jQoMq2Lk3sUsqXcG1FLGHiFBWuo7CiJtIQdPVGys/Npx1fU1EaIQRKaQSBWySYBzQjEsMUKE9VuSiKOcffx6PlHI9argzlKfbcvKX192QBtNasv7SfwQ3dLQlOJXIzNqP7Jxh9fpzUWL68XQhYt72PbdeMsHnnwJKIFIYly6LHklfhhlwIhGt0AzLTk01v91z/hlUIWVNcqEesp5fs9BTKc333RR208njos/9EZmoyGAsxUK5LZnKc7qEReoZHSI2dQ0qJYUWI9cRmg1FrHnBWYBk7NooUohykWXots4mo8ylmMtjdPUS7EkCB6TOnGNpUvZ4u9I18M9/iL9Qm02pOy0pDeV65sta17YV3WIBmGlt8l8eVbLriqmVzeRimWV1Jay5uRHO1jTk1QbhWLzPNVrFeDDQrBLXynoUCR8iFRis/tf4I+BchRAa4T2tdFEJEgV8C/hz49U5c4MXGde/cXm58GTs+g1P07c35tIMVm81saHcufSGU1kghQBOMrsRQnuLG23ew78HjVc6L0lhO6WbbMKXvUHFnhQLXVgyuT5SzQEpuD8P0x3fayfGodGV0qgVGKY2ddynm3LILpllcR3HysF9de/blVNXn1b6RONuuGWHbq4erxKR2MSOzoocMQ0wvdsI1ugGqTl1tre3SMEEItFJIaczW0FY9KbDpaY1hmmitsXNZVBPhqACZyXE/EFQrlOcF66ggl0rSMzSEYfojMaXRATuX9W+qG4gxhmmilGoqoHUu2WSSaFcCM+KPK7p2saVv5JfiW/wLcRRCKa/c3rIUoofv8jjIqUMHOPXTgxQy1fXny+3y8PM7rNlxlkgEKZfWVbhtz7UX/JhTi4Rr9TLTbBXraqcVUSN8z0JWM60IIF8DuoAvAgQLd+mTSgH4auWMp9Z6zRJd40VH6Ub+sb1HiMQ0xZyD63goT2NYgr6RLoQQjB9PL3CkNlAQ7TFxbVUOTa0UFyqdF1IKPKXKN/J+xW7RD3DVusqZsXX3cJVAcfdfPr6oHI+5x1sqPEdRyDk4hdZuILTSjB1PM/r8OMdfnMIpzu4f7TJ51VXDbLt6mMENicVlcIQhpiH1CdfoBlSNoszZPpfhzVuZPnOKYi6H5zq+Q6MkKgi/ylVKiVIaaRqARs/J+6hzEWUBQwcp1EbQilLKxii1ogyu31glQiQGhkhPjPliiRVBK8+/JimDRlnN8JZXMXX6FMpz0UrNEWMaX1vJKeLaRQbXb8QuFGj0jfzcrI7Nu3bz4vcfbbjPQlwooxAl0cMpFHCKxUUdq+TyOPiDRzlxYD9Ocf7PwFmXx27WXrKjoy4PIQWmFcGMRoOmluiy5EYt5A5aZYRr9TLTbsXraqMVUeN8vWfhqFLIctCKAPKPLIHxQAgRAx4DosH579Fa/5UQYhuwFxgEngV+TWttB6r43cBrgUng/VrrV4Jj/QXwAcAD/qPW+jvB9ncAfw8YwGe11n8bbK95jsW+pk5QajqJdhllgcEpeuRm7Hl5GkuNXfDoGYyR6Ivwnj+ZzeGa57wYiVHIuGXBo1RL29UbIZss4rl+oOq+B4+X9y/RTo5HrYaZpRJBnKLnC00ttrmkpwqMPj/O6PMTZKZnPwhLQ7Dhsn62XzPChsv6FzWSEoaYhjRJuEY3wLAs3Bo3q0aNm8mSJb9naAgzEmXq1EkA4r19FLMZXNvGUypwiQQukibGZCpjmETgIBFSYpgmnuehlEckaEUB+Pan/57U+DjKc5GGiRmN+RW8roNhRegZ7ieWSDB+bBTD8n9OeK7jf0MvBUKzYIhqCWmYOMUCnuPy1l/7HYC638jXyup48fuPcuVbbpoXqNrKTe1KHoVYStGj0uVx8vCL87I8wP/v8rLX3cDut97cUZdHOb+jQvQI6TjhWr3MtFvxutpoRdQ4H+9ZOKoUslw0LYBorf+6lQMLIW4Enpkb8gQUgZuCsCcL+KEQ4lvAnwAf11rvFUJ8Gn8h/lTw67TW+lIhxO3A3wHvF0LsAm4HrgQ2AA8LIXYE5/hH4O3ASeApIcTXtdYHg31rnWPFUdl0Usw55NNOebQkN1Nsqv2lXTzHz+h40y9fOu+xuc6LuaJEaZ/H9h4h2iUxI7JmvkerOR7HDkzw2N4jZZGllcyQemg9O+bSSqCpU3A59qI/4jLXhTO4IcH2a0bYunuIWKL9D5LSEFixwOlhhSGmIQsTrtELvN46tv1a2+da8rVWxHp6yc+kqkdmtG5a/PCfPvs8KxbHs4topdD4NaHd/QPlVpTRfU/7Qovt32x7nodyHXa+4UZOHzmMYZmYkShOsYCQBrHuBACGafkjOxrMiB+smp4YQxgm3QMDpM6drXjxviNFmiaRWIxE/2CVaNFq4OmJgwdqhpXWq8dd6H1fylGIZq+hEqU8nELBFz4WIXo0k+UhDYNIvAsrFsOKxvAcm+S5c0sufix1fkdI64Rr9fLTbsXraqMVUWMx71m7Lo5w7CZkuejITz4hhAF8F7gOXxkuo/1PgKWvO6zgHw3cBNwRbP8C8Nf4i+m7g98D3AN8Uvhfgb8b2Ku1LgKjQoiXgNcFz3tJa300uJa9wLuFEIcanGPFUBIUcimb3IxNNG5QyLpUfulvFzwWO/kgDVF901/11SR09UbYunt4QddFrVGU+z72LNKQDfM9Ws3xKDli2skMmYvyFMW8i513m27pUUpz9uUUR58f5+ShqSoBKt5jse3qEbZfPUzfmq6WrqWSMMQ0ZLm4GNfoeuNi9baXbo6fuv9essmp2RBSIaqDUduoyQVwiwVi3T0UsxmU6wIe6clxfvDFzwPwgy9+Hjtf3VCjleKnT/yQ6299X5XTYucbbuTF7z+KUyzQ1ddHemIcgK6+PgzTINbdQ6Kvn2I+z/CWV2HncmRT/usZXL+RN9/xmy2JDK1kdSxUjzuXToxCtHINlaKHaxfb/ettLsvj0svZeMVu9j/8beK9PYiKoFojEiE9OdHeyQOWI78jpLNcjGt1JwirWH1aETXafc8W4+IIR5VClotOSv91b9GDBf0Z4FJ8dfllIKm1LiXNnQQ2Br/fCJwA0Fq7QogUMBRs/3HFYSv3OTFn++uDfeqdY0VQ6XLo6rfITtvkZhyEAQIJwm9bkfhzumjVlolSGgLDlFhRQTHnYhgCJODn+ZEYiGAXvLZdF5XulRK18j1ayfFo9piNcB2PYs5tKd8jOZbj6HPjvLJ/gnx6tsrQsCSbdw6w/ZoR1m7vazuLw4wYvtMjIsMQ05Dl5qJao+vlc5S218u0MCyT7sGhWedEO3fEQWaINEy0Uv7YIIJ8egYQCCmR0kCjmTx1gm9/+u8ppGeq9i+dW3luXafFMw98DTufx7QixHp60UqT6B/krb/2Ow1FhdF9T/OlOz/UtDuilayOldDsstA1lEWPQh632J7ooZVi4uRxTh58oUFjyxo2XbHbz/LYfhlmxB9bOrZ/H/mZZDmAFsCzbXqGWhP3y/kdpUpaK9JWlXPIiuOiWqs7RdhU0rqo0c57thgXRziqFLJcnBfvo9baA64RQvQDXwWuqPW04NdaC79usL3WT/tGz5+HEOKDwAcBtmxZ+mrVelS6HCwM3KIin3bQHnhC+aGjpYaVFkY25qKURjke0q1olFEEoogkl3JAw4N3HcSKGgihSY3l8Vz/g/sTX325oXDRTr7HQizmmHbBH3Nptsa2kHU49sIkR58fZ+p0teN0zdYetl8zwpZdg1ixNv73EZRdHlbE8IWskJAVxmpco4UQ5dwNrX0xuRRoWssh8OR99xDv6SHW3Y0VhVRTZ6lD6Xz+haCUYnjzVsaPjYJWaK1RQSiqVmp+5e2cG+mS06Ik2kycOIadzxPv7aFvzbpydkY9l0UlrTo0oLWsjk41u7Qy0lLrGgwrQvLsGdJTE22LHoVshlOHm2ts2bhzN711xlmuuuntPHHPXqCIEYng2Tae63HVTW9veH4pZfU4i2WFGVEXGatxrQ7pLJ0Wghbj4ghHlUKWi/M6/Km1TgohvgdcD/QLIcxAUd4EnA6edhLYDJwUQphAHzBVsb1E5T61tk80OMfc6/oM8BmAa6+9tnNhG3OYm/tRzFVUL2payqloiA6Ohx9SqrUm3hPBtAJHhfaDN728ws67SCkQUiClQCnN1Jksxw5M1BVBSvkeuRk/WNRzFVJKdryu/SDzVjNDtNLlMZdm3jfPVZz+WZKjz41z6kiyqvq2eyDK9mtG2Hb1MN1tqNBCCl/wiBmYVhhiGnLhsJrWaMO0EKKAMAyEkGit0EphmFZNh4BSHsVclkT/AIVstnrspQ081wXhlf//Hz82iq7IE9FBpW4zROLxKuHCtYsozyUzNUUumcSwIkQTXU25LNpxaJSyOn7wxc8zedIPuR5YX/sL4E40u7Qq2pSuwYxE0VqjlcIp5kkMDOIUms/2KLk8Th06wMlDB+q4PFpvbNl0xVXccBu88OhDpCcn6BkaZv2ll/HCow/x+Jf/lZ6hYa666e1sveqaqnEWwwwDS0N8VtNaHbIyaTbXYzEujkqHijOWQ7sKDOG7SgiDUEOWjmUXQIQQI4ATLNZx4Ofww5S+C9yGnyr9G/g1YQBfD/78RPD4o1prLYT4OvBFIcTH8EObLgN+gq9MXxYkVJ/CD3a6I9in3jlWBJUuh3za8V3PldkcHaBnMIbrKJyiRz5t++KH4c/Fe1r7QonSmKYvfpTEhAfvOsjNH9hVUwTZunuYnTfM8My3j6M8jWn5N/+HnzjLmq29bYWWNpsZ4nkKO+dSzLsLvm9aa6ZOZzn63DjHDkxWCU5W1GDLlUNsv2aYkS09LYsW0hREguYWwwotyCEXDqt1jR7atIXx469QzGbQykFISTTRzdCmLbUdAqaF5zikJyfJpabrHLVFAvdJc9Rf/O18vkq4cG2nLKYopRCeSy6ZRLkLj/vNfe3FXJbM9DTTZ07zpTs/1NBZYRcK9K1ZW3aB1BIhOtHs0opoo5Ximpt/ge/dfVe5PadZhwU0n+Wxadfuhi6Phdh0xVVsuuIqAE4eeoEn7tmLYZnEe7opZtM8+dUv0zM4fDFVxYYswGpdq0NWHq3keizWxVE6XvLrLyPipu8eCdtgQpaY8+EAWQ98IZhblMCXtNbfEEIcBPYKIf4bsA+4K3j+XcC/BKFMU/gLMFrrF4UQXwIOAi7wB4EVECHEHwLfwa/t+pzW+sXgWH9W5xwrgkqXQ3nUpcNE4iZWzHeCeI7yc0YM/2ZfSk2pQdHzFDr4vZDgFN2GeSCnfpqkZzBWNbLiFL22QktLNMoMce0g36O48Af+XKrI6P4Jjj4/wcx4vrxdCFh3SR/9a7uYOJHm7NEk6ak8u964gY07BhY8bjnENGZghHkeIRcuq3KN3rxrNycOvlD+xl4rRSGTZvOu3QDzXAqx7gTZ6eTSiR8tIg3Db3Opwcz4ObLJKboHh7CiUBZKApeKVhrleeRmUguKGJUOjWIuS3piHK01ZiTS0FlREiE81yM9ebpcv/vYFz9f9dxONLssNFajtcYp5IP2lgLDW7Zx/XvfX+WwuOqmt5cFh0oWk+WxGPzAUt/ZcfAH38OKRYnE4oAvxjnF5c1NCbkgWJVrdcjKo5Vcj6UInA3bYEI6zbILIFrr/cCeGtuPMps6Xbm9APxynWP9d+C/19j+APBAs+dYbuo1q1S6HNKTBRAglO6YAaRkaihlaeRSxarhTmlIlOcLMdrzH5AShJBIQyANWVfQWGxo6ULtMwCvvDDOs9/2n5PojzQUKlzb48ThaY4+N87Zo6mqL1b71sTZfvUIr3r1MNNnszz1wChSSiIxk3za4akHRgFqHruU52FGjbaDUENCVhKrdY0+8N2H54+YaM2B7z7Mz/3Of5jnUjAMi56hYWbGF5dV0Q7SMBsKIOA78/y2FzG7nAWvb3Y/0VDEGN33NPn0DNNnziBNs5xHIoSgq2+gobMiNXYOIQWZyQlA+GNFSjF58gSj+56eJ4Is5Y17rbEap1igZ2iYzPQUTrFQNcYI1Q6LuTSV5RE0tmy6on2XRyVCUDXOYkaiZadhemK8I7kpIauL1bpWh6w8Ws31WGzOSNgGE9JpOiWAKOBvqDMTeDFTq1nlkS8coqvXb14p3ewDPHr3YXIzdseuJdpt4hS9cpbGE199mamzWbQSs+Puwh+H0doXP/wP25qu3mhDQaPd0NJjByb86ziTxTAk8T5rXvuMUpqXnz3H4195CSElkZhRU6jQSjN2PM3oc+O88sJklavGihpsv2aE7deMMLC+q/zB80df+VkQLOdftxkxcG04+KPTbNwxgJBBc0sgfIR5HiEXKBfdGj0zOV53ez2Xwrf+6eMdux7DtPDcimYp00QpX4BAUJUPUguBRilFZnK8bnaIH6o9K2IA5dcYicfJzaSQUiIMiWcXg31MuodGiCUSQP0b7741aznzs59SarEB0GikaS6ZU6Fe0GlprEZrv/HGKRZwbYddv/jvsPP5BY/bXJbHGjbu3M3mXUvj8hBSVAWWmlak7s+PTuSmhFywXHRrdcjKY7nbWRY6X7N5JCEh9WhJABFCrAH+FLgWPxjplwLr3H8CfqK1fgLK3eR/s9QXuxqobHoBUJ6ikHX8zA8JuRmbR+8+zO63bGhhVrx1hAFWxCTRF6lyVzx692GKeRfPU34db0+ETTv7OfKTMXwziH9Nju0hpKgraLQaWgqz4lA2ZSOEH86anbbpHojiOorvfPZFInGT7r4IxZyLqCFUPPfQcfZ/7yTpiTyep1Fu9XtoRQ3MiEQYsP7SPgY3JKoezyaLRGLznSvZlE1iIBqGmIasaMI1ugH11lOtqypgf+4Dv8+2Pdcyuu9pitls7X2WgErxg6CR5ob33s7PnnycqTOnAN954DnO/J2F77gQQvvhqnVQrksxlyUS72Ly5PGq4NCpUydxHdsXQIT0szEce57rpN6N93W33MpX/+87EVIi8F0nSimEEJw+cmieC6RV6gWd3vRb/57Nu67ije/7VZ74yl4mT/ktnX0jjcWBQjbDC49+h5ee+jGFdJq5+SqGZbHu0svZtNMPMO0daT+0G+Y0tESjTYWhluhEbkrIyiJcq0MuJJa7naXR+VrJIwkJqUfTAogQ4nXAQ8A48H3grUCptH49/kJ+2xJf36pj7mhINmWjgy/6tAJPK3Jpm2e/c5xIvEMGHQHv/P1Xzxsp2bp7mJt+fWfV6MnGy/vZ99DxeYfIpWxcR/GmX7605imaDS2tpCQOaaX9cRIB2lNkkkW00mgN3f1RcmmH9JQ/9uKPpZZaXxzs3PwMEMMUmFGDWHekPKbi2l7Z1VFJoj9KPu2U3R1Cgmtr+kfiWBVKdEjISiNco9snm5ya1yby1P33shxap5C+qDq4fiM33HYHN9x2R/mxf/7DDyCkIHXuHFU37EGY6kIuEYBsMok0DDzXCSp9fdFaBQFPyvMwI/7PGsM08VyX7PQU0a6uhjfe2/Zcy/CmLUydPYPnumjtix9aKTyl+Nr/+givf89t5dfTSm0tVAedaq0xrQjK8/jxvXvpX7cBxy7iFIv0DA6Vq2OfuGcvN9zmj7s04/IAApEixhvedwdbr5o3TdA00jAwIxGsaHTRDS2dyE0JWTmEa3XIhcZS5Hos1fnGP7M/zAcJWTSt3GF/HD9Z+lb8sKXfqnjsJ8AdtXYKqWbuaIjnVHyArQj9d22FEF5HWmAG13fVFSLmBo3e97FncYu1P2R7jmooaDQKLa1FSRwyTInnKoQEBFUujuRYDsOQCOG7ZQSCYt7FKVQLH0IKonETaQoKGYeungiVdzOmJckmq+sPzYjBnrdv4fF7X/LbayKiKedKSMgKIVyj26RWm0hq7Byqgy68ElophGHUXObLoxCxWODOKCVRi7JTQxomWnl1HYNOIU8hm0UaJmYkWt5umBYqcI94jh2M3gj/WrSikMkQiccxDJOH7/oUfWvW0j0wyNF9T2Hn80TicbbvuQ67UCCTnEa5TpUg4zk2P773S6y7ZAdAS7W1AMlzZ4klEoG44lcES9NkZmIC8CtjDdMovyYzEkWpPD/52lc4+uzTnDr84rwsD/+t88d1RDmoWhDtinPwse+2JIAYplk10mKYS/uFxVLnpoSsKMK1OuSCY7G5Hkt1vjAfJGQpaOUn9muAd2utlZg/AzAJLM4vehFw7MAE+YxNajyHNCSJvhozxVUiiLfk4oc0BJe+dg33fezZhs6MUgjp6ZeSdZ3jnqsWPE4r9A7FyCSLxLotMskCKFH1+oX0//E8VXbNZKarRQwjIoh3+/kkIggyKWR8t4pZ4eBwHUV3fxQrFuR5RAyEFFhRg0jMJHkuBwj61sR40y/vWNTrCglZJsI1egkoZV5E43FmmnBYLA2CyZPH5zW2lEYhpGlUi7wVi3KjoFSgvA529w/g2sWy2NPV10+qkA8OFwQ+BULD4PqNvPmO3+SRz30az3MoZLLMTIyVz2tYEZxCgcOP/4Cdb3gzR578UU03ivJc7v/439K3dl1TtbVaa9xiEbuQJ9E/QH4mWSXaeLZNz5C/FqcnJ4h0xXHtIvl0GruQL19f6tyZ8j49w35jy9F9T9HV10vy7NlgfCg4pudiRCKkJycavIezDS2lf6TsjCOwVadMyAVJuFaHLCu1MjOgc46OTmZ0LHceScjqpJWuzhRQL/p8OxDGkzeglG+hPOgejCKA9NQctVJT7XLuwHUoT/PMt46THMuXQ1gf23uEYwdmP/xVZnEYZoP/RLQ/wlPvOK1gF1x23rAO1/E/5Hf1Rnz3x5w3QbmUxY8S0hT0DMXoHY7S1ROtCid1HUXvUByllC8ooYMwVM2173wVib4okZiJkKL8uj1XM7A+Qc9QDNderhugkJBFE67RS4BrF4nE42RTyWXL+1Gei2HN1s6O7nsa8F0AV77lJtyiXc79KN+5N3ltVryLWHc3GvAc129I0RrDNJjt/ALQSMNfOzX+CIrnOeRTKbTyqsdHtEYaJkLA0X1PsWHHFcED86/JKRaYPHliXlZJSWjSWmMX8mST0yTPnSE9NUkxl+Oqm96O53q4dhGN9sdxXI/L3/Amjj77EzzXIXn6NKmxc9j5XNX1GZbF5W94M+/90H/ltr/8r1x/6/sZWLcB5bgYhjlbhaw1hmFWCStA0AIWo6u3j97hEfrXbaB3eISu3j4isXhHxY9HPvfpeSNZpf8eQlYN4VodsmyUMjPctF3OzJi65wjT9xyp2pb8+svkD0915Hxzj50/PMX4Z/Zz5u9+wvhn9rd03u4bN4GnUbbvfFS219E8kpDVSSsOkK8BfyOEeAI4FmzTQohh4H8H7l3qi1tNVIafWhjEuiI4RY/MdAG3NAZT0UE7tCHBzGQep7D0N+Ceq8gmi+TTNj2DsXl1tpXXmuiLkhqvn6pfGuWxogZOkbq1uLXwcztc7LyL8jTrtvdz3S9s4+CPTpNNFhnamGDNll4OPX4G5el5wodhSX7xD15Nd6D6njoyzVMPjOLa/oiL6yiUUlz3zu2YluTA90+Rni7WdavMDaht5zWFhJxHwjW6TZxiddikYfijGlYsTnpyvDwq0kmiXV2kJydxHZtvfuKjvPOP/g8AnnngayjlYUVjJPr7ySaTvijQpDvFzufwenpInj3j54ZojZSSoY2biff2+m0wqRSe62CYFl19fdj5PHY+TyGTnRVeKlCeiyEjCGlg5/Ncd8utnHhxPzVleyGQpkl2eppYwq921VrjFPJ0DwySPHdmXmUt+DkeN9wG+x95kNTYOUzLxLAsHvuXz9Ue9xECIQSJgUEMwyA1NlYVZHrVTW/niXv2EonHyWfS6KDiPdLdjfIUr/n5W0j0D3RknKVZKnNPoL5TJqQ5VrCbJlyrQ5aNzGMn52VmeMkiWoPVFy1vW6ocjVrnqzz2YkNMlzuPJGR10spP+T8HHgEOAs8E2z4NXAqMAh9e2ktbXcwNPwW/XcSM+CMXxbyL8lT5G8eZiTyu09n5c+Vp0pMFugejVXW2ldcaiZsYlqyZVVJZcVt6PfVqcSvxXEUx52IX3Hmflzdc1k+0y+Loc+McOzDJ+LHMvP0NQ2DFDXqH42XxA2brbw/96DSZpE3vUJQ9N29l29X+Fy2XXbeu4XXV+ztq5jWFhKwAwjW6TRL9g1U3SQ/f9akgMFQQSyQ4d/Sljp5fmiaF9IwvFkgDp1Dg25/+e9Aap1BASgPluaQnxlGeQs9VgxuhNTPjY2ilMEwLjT/mkp1J0d0/gOe5DG7YWH66UyyQ6Pc/SKanJnzHxLxDBg4K5RGJx9m251rivX3kZ1LznmtaFomBgbJTQ5pWWWi69pa31RQ/CtkMp396kJOHXiR17sy8LI9SY0v3wKA/fqM1pmn5gk4sjkbPG2kpCSovPPoQyvNQysMwLQY3bOZ173rvirgxTo2dI9bdXbWtXg1xSGPqtQg1yp1ZRsK1OmTZqJWZgdLzQqGXKkdjoYyOhQSSZljuPJKQ1UfTAojWeloIcT3wa8DbgCwwBXwWuFtrXWy0/8XO3PBT8INOhzYk2HPzFvY9eJypM1kKWQetQRU7H74HoLQmM13EjBjc/ZeP0zsUIxIzcG1VvtZol0kuZQO+IBDtsihkHKxYtQDi2qpuLS6AU/Qo5txgFKWaXKrI0ecnGH1+nJmJ2QVYSBhYlyCbKmBFTayIUXZ27HrjhtkDCF+QuezatVzxxg3ltpdWqPfbp4fKAAAgAElEQVR31Og1hYSsFMI1un3e9+GPVP25b81aps+copjL+XW1QY5Gp9CeVxW4KqQkn54BpfzTKoWUfk5RS+JH6fhK+W0zQWWt1opiJu27QxwXaZp0Dwz4LTAVrS+njxxGeS5CGggpq1wnynPRGl77C+9mdN/TQWtW9XMQgkT/gN9ys24DkUQ302dO+eKDYfLCow8BsPHyK5k8eZyTh1/k5KEDTBwbnefy6B1Zw8adu9l0xZWsu2QHZsTP0EqNnWuYFVJZR7vrzTdx1U3/24qtMi+H3kZnf+bUqyEOacxKdtOEa3XIclIrMwMpQFevg0uVo7FQRkcYYhqyEmjJ56m1toG7gn9CWmDPzVt4bO8RnCJ4nkc+5eB5CsP0F6D3/Mlr+Nc7f0w+43Qm/KMemqDxRJazPIo5ByEE+YxNMVth/RbguZpC1uGS1wxz9ugMTtHDjMi6bSlaaeyCSzHnj7lU4toeJw5NcfS5Cc6Opqped//aLrZfPcyrXj1MvCfCqSPT5dGYRH+UXW/cwKadg/5IUdSYDT1dBJV/R41eU0jISiVco+sjhKg5OjF33Rjd9zTJc2fJTE0Cfr1pJ8UPYN51VYoI0jBRnusLEbrN7AkpkRVODuV5/jlcF6TEc2xS585iRWNc967ZMYHXv+c2nrzvHrTyMCMRP6TUthGAFYvx2l94NzfcdgdfuvND5ZGhmclxtFtqqPGv17UdbrjtdgCeuGcvhmkgTIPU2Fm++/l/RhoSO189allyeWzaeSWbrthdNc5SSWm0BYp+Ha7joDzFtb/4HnpH1mBa7dfRLjel0FuoHsmqVUMc0piV7qYJ1+qQ5aL7xk0kv/4yyvYQlkQ7ChE1EFC1balyNGqdr/LYYYipTyeDYkMW5vwMul5klJwVO29Yx0vPjJEaLyINSc9gDM/VPHr3YWLdJlOnc+ftGk3LFxBK7odC1qkWPwA0mFFBoi9GNmlz4+072Pfg8ZotMJ6nsHMuxXz1mItWmrFjMxx9boLjByerQkajCZNtVw2z7ZoRBtcnqk69cccAG3cMIA1Rbm4xraUNotu6e5gbb6fuawoJCblwqVcTW7m9ZJvPz6SQhoFSarZ6dompJ8jMpRRM6rkOWnkIKWevu4n9h7e8ys//UCqoz/WqXRrB74WUKK158fuPsu6SHWzbcy033HYH6y7ZsWCOQvLcWaKJBNIwGVy/gWIuTyGdwnUc4r39XHXT29l4+ZXc//G/xSnmKWQcXNued631XB6N2HLl1ZhWhP2PfIeZiXH6165bSVkPLbFtz7W87bd/b6XmVlxQhG6akFpcjDedNTMz3rl9/rYlei8WyuhYSCC5GFhsDkrI4mkogAghxmnBj6C1Dqu7aiAEnB2d4fRLSYQIPvgqTT7tj5HkszZ2vvMhe43w21z8b8rMiKRwzqn5PKeg8Lo9ZiYLbN09PE8ccGyPYnb+mMvMZJ7R5yYY3T9ONjn7wVcagqGNCeyCh1N0mTqbZV26DyoEEMOSZadHw1aaJaDWawoJWamEa/TS8M9/+AH61qwln57BsEyU8hDSQELHBJCS+CEtC+XUXm/BHzWRhok0TbRS3PDe23niK/+GYRjl0RzPrb2/Fe/ixjt+k2/8w0exc9kGV+MfRysPwzKbGhMoBZnahcK8ytpoPI5hSKKJHi6/4c0cffZpfvDFL8zL8gCBFYsihOSW//wXZZfHyUMv8NA/f5L05AQ9Q8NcddPb2XTFVZw89AIHvvsw6cmJQBz4JS659nr6161n1403NbzeC4Vte64NBY8lYKW5acK1+vxzMd901svM6NTrbpTREYaYLk0OSsjiWMgB8o8s70DGqiSTLCIQfq2rB6CRpkB5mtyMjRCgagTBLSeeo7DzLrkZG6dGRkcl+ZTD2m295T/7NYYexaxTNeZSzLscPzDJ0efHmThRHWY6tKmb7VcPE4mbPPfIcaSUROMW+bTDUw+MYliSbVePYEUk0uis6BEScgETrtFLQCkkcfrMGXpHRjBMC8+xOyZ+QDB6IyRdPb1kpqao99eoPK98HVY0xrpLdjC0aTPJs2fKQZ4EDhE/3wMQIKRBfyAomJaFLeT8DvEyGq1Buy6psXMUMv56XXLEeJ5DIZNlZnKcUz89xGve8Yu8+ufeUTaglMZQtC6AEBSzGZxikdT4GGOj1QGyvoNFoPEraK1YjN7htWXx47nv3M/zD3+nnBOitceP7/03dr3pHId+9BhmxG+qyadTfPcLn0UaZigYhMxjBbppwrX6PNPuTefF6BrpNM2GmK7W9z7MQTn/NBRAtNZ/vUzXsaoRCIQEXeH41Z5GWgJc/wOrGZUo5S3ux2PQztIuM1N5X6hZ4BhekIuhPFWusS19rlae5szLSY4+N87Jn06j3NmDRbv8RhmtNIYpSPRHOfij00gpsSIGSIiYJq7tcfjxM+y8fn37LyYk5CIgXKOXBn/8L4Y0TTKTE3hKlUdDlvhECOlnigxt2syO17+BF7//KIZp4C1QtSsNg2h3gkc+92mufMtN/n6WiRmJkkslyU5PgwBpSAR+WGo2leSxL36eWHc3TrGIU6hfaV7CcxwKmUy5QtR1bfKpFAiBYRgoz+PZb3+DgQ0b2XTFVRSzWex8gZ6hIc4dfWmeaFSZ5ZGeGOPgD7+PELrcbJNLzXD59W8C4NShAzz/8Hd8J4phBmGtGeJ9fTz30AMk+gdWZKhlyMpkJblpwrX6/NPOTefF7Bo536zm9z7MQTn/hBkgy0CtbE5/fHtWHIj3WDiTi/y2cbHfLSj8isQm+OGXj4AWOLZHoj/Kll2DZKZtXnlhgkJm1o5tWJItuwbpHY7xs2fOYRgS05Lk0w5PPzCKaysS/VGEFOUwQitqhNWzISEhy060q4tccrpjxxfA8MZNaMDO5zlx8ABXvuUmjjz5OJMnjjdseFGeRy6ZRAOP3/OvSGkgTQMrGmN481akNMjNpPBcF609tNbkUklyqSR9a9fVzNyofy6X+/7nfyuftyprREi05/LEPf9KvPeBmo0tPcNr2HSFH15ameXxrX/8GF29vdj5PJ7nYpgWkXicc6NH6Rka4uAPvwdaIQ3Tb5URBlorCpksnmPTt6a6ynw5Qy1LgtAKcROEhIS0SDs3neGowvljpbz3nXChhDko55+WBBAhxA3AB4AdwLwVQ2v9uiW6rlWFUrosgojSNIf23cjS8IPwpCGRUsxrSuk4JXFGAxKkkHhug28+JUTiJqnxAlpDJGYwcSLD2CvVs91rt/Wy7ephtuwawooaPPT/vohh+DkeQoCTcSlm/RrFYs4l1m3RXarICqtnQ0LaIlyjF0cxl0MYBrqDuR/jx49hmAYayKWSTJ48zjt+/485+/IRHv/yFxvuX+muKDXDeI7L5l27mThxDB3keMylHZFAKYWsVf8biDSZqcmqphwzGgOt6R1Zy553vJNNV1w175iZqQnivX3latzSD8bM1CRWNMbM+BiGZaFcD4RAK4XnuaAdhJTkZpIk+gbKx1uuUMvSKJBhmeVxqUc+92ne9tu/F4ogIW0RrtXLTzs3neGowvljJbz3nXKhhDko55+mBRAhxNuBB4BHgDcB3wLiwBuBk8D3O3GBqwGtNVJK4j0mhZyDQJAYjAR2YsXOG9Zx6qdJkueWvwXGihh+EGvanx8XC8RtJHoj5NNOeeTFzs9+2DZMwe4bN/Gqq4fp7o/ObrckuZRNNGEipSQzXaCQmbV7a41/TDSxrkhYPRsS0gbhGt0+fr1rEc+xO155C7o87qKEh+vYPPzZf0IEVbXKay0QWyuPJ77ybwgh6u+7wGsqndtzZl0ihjT8scw6GJbFjuvfRCzRzZEnH8e0TIxIBKeQ44l79nLDbX5DixGxsCIxzEiE/nUbyKWmkRXVtE6xUBYx+tasRXku+ZlUIPDMnj/S1UV2OglAV2//soZaPnX/vXiuEzhsHAzTItrVFY7fhLRFuFafH9q56TzfowqrNQOjHpWvV+Vd8BRmz+z9xHKPiXTShdJsDkpIZ2glXfJO4O+BdwZ//i9a65vw1WsH+N7SXtrq4Z3/4dWs3daLGTEYXJegf20ctEAa/rjHocfPnp8LE5Doj2JaEtPyv4nTDcJYhYRs0p7nUol0mfQMRokmTHa/ZSPd/VHMiEG8N0LvSJyewRh9I3E8x9+vckRGCF848be7JPoi3Hj7jrCJJSSkdcI1uk0KmQyJ/kGksbTV2gsSVNnOTIwxMzHWUHBoeBjlNT2+WHv/wGlRgV+7W98NeNNv/Xuuv/V2zrx0BDPIIhFCYsXimNEIh37wPfrXradncJhYdzdmJMLr3vVePMfFKRb8FplioUrEuO6WWzFMi3hv3+zPIiHo6hugf806Ev39OIVC+e9ruRwYEyeOkZtJoVwXISTKdcnNpJg4cazj5w5ZlYRr9RKSPzzF+Gf2c+bvfsL4Z/aTPzxV97nxnYOMfPDVrP+z1zHywVcveAPafeMm8DTK9scKle0t26hCyX3gpu0q90Gj13chM/f1iqiBzji46eKyv/cl3OkCwqq+VQ4dQKuDVkZgdgH/F6DwByYSAFrrY0KIvwb+Brh7qS9wNVCrWvXYgQke23sEaUiiXSbZVPPz2UuCAMOQJPoibLy8n+cePrngN4+1xtOFAYm+KK7t0TsUp6svghUxELI6+GTPzVt4bO8RnGL1l5HSEH7+h6HRHsxMFtj34HGABUWQYwcm2PfgcWYmC/QOxdhz85aa7/NCzwkJWSWEa3Sb/O4n7wLgf91+y3m7hkZiQ1P7LzC2I0wTlEIj/Pbc4HyGaeI5TvOhr9JgYO06Nl1xFYZpkJmeJNbdg5SynOMkDYOZifF5uy7UzFH5eDY5jRWN0dU3QCzh16J39fVTyGTKf1/LhfL8tHJREsiEQAcjSCEhbRCu1UtEp4Myz+eowkrJwGiHdpwrc1+v0e1nR+mih86758UBc74dQCGdoxUBpABIrbUWQpwBLgF+EDw2A4TJLS2w78HjSENiRf3/qUq/LgsCpBQYluDcKzOcOpKcHX1ZoEmm1ki48vyf4VuuHOSBf9pfU2zYunuYG2/3X3dyLAfad34IKdDKFz+EoCwGPbb3CDfeXl8EqSUgzd2nmeeEhKwiwjV6EYzue3oZxl86gxBiXhBp1eNS0t0/gPI8stNTVUu858w68qRhIKTEisawC4XyjT9CYJgmyvMQUvKm23+d/rXrkIbBwLoNZJNTGNEYxVyWbDKJ69hEYjFG9z09z6GxUDNH6fEv3fkhsskpPNdj6vQpPNdBSoP+dcvfDmaYFg4FtFYIIcthtYZpLbBnSEhNwrV6iVgOkeB8jSqshAyMdsgfnmL6niOoggdK4aUdnHuOwG07Gr6P7nQBLcAdt9GeQhgS0W0i4ybr/6yzkTj1BJswrHT10ooA8jxwOfAQ/tziXwghTgE2vp3vhaW/vNXLzGQhuCkvkp+xl/dzt/braivzO8rujgWuY04ZAGjo7o+y8fJ+Dj9xtqHYUHLCPPXNozz1zVf8YymNF1TlxrqtoI7SwCn6Ykk9oaKWgDR3n2aeExKyigjX6EXw1P33nu9LaJtG4geAFYuRn0nVbIKRpokViwGC9/2Xj3D25Z/ywqMPcfblI5iRCFY0hlMs+tkXVoRILMaO699Y3v+6W27lkc99GrswTS7pZ3SUaoVrBYUu1KZSenzy5HFyqRSVP5S0VORmUjWFlU4ytGkL02dPUczmZjNAersYWLdx2a4hZFURrtVLxIUqEjTDYt0H5ys/JPXtV1A5B6QAQ4LWqJxD6tuvNDy/iJp4Y1l/P+mHYOtkEXNNoqPX24yL6GLKYblYaEUA+X+AbcHvPwTcD3wn+PNJ4JeW8LpWPb1DMSZOZShmLywLrWHKsgtEaUWizw8neuZbxxBC0NUXQQi/7SU34/HgXQeRht9uY5iCwfUJ9ty8heve+Sqee/gkTtEFAbFus9wCA2BGZMMq3JKAVMncfZp5TkjIKiJcoxfB5Mnj5/sSOoadmxOwHYyqGKZJV18/Ukq6+vrp6utjx/VvYtebb+Ir/+OvyKX8MZQSTrFAor/6g19pbOWbn/iof0wrQldfP7FEAqdYqAoKXahNpfJxKxaDVLLqmoUQeK7DNz/xUaJd3VUCSidraksiT8/QEGYkuqwBrCGrknCtXiJW84jCYtwHnR4NaoQ7kQNBeSQSIdBC+9sbURLydfAvPWd7h1jIRRSGla5OmhZAtNYPVPz+lBDitcClwDrgx1prp+7OIfPYc/MWvvHJ/ef7MtpgNmpPK8ilbEzLQCmNFJCZLgL+wpdLF9Gen/MB4Nia5Fg+cIbs4Hc/fiMA933s2XkZKAtV4fYOxcim7KrRobn7NPOckJDVQrhGt8/ovqcpzhUJVjlSGiilyExNEuvp5W3v/RW6B/wPeaP7nqaQSTN95gzSNOkeGAiyQmrf9G/bc20gSKyb/dALmJFoVQXvU/ff64sbgaji/zorklQ+np48Vd5PCIFhRfBch2ImgzAM+tasKwsoV77lJl78/qMdq6ldKLskJKQVwrV66ejkiML5bmBZjPug0U19u8dsDbHAn+ejbQ/ZH0Vn3KoRGG13ppa+xGp2EYXUp+kWGCHE7wsh/s+KTa8GvoufVv1jIURTq40QYrMQ4rtCiENCiBeFEP8p2D4ohHhICPGz4NeBYLsQQvyDEOIlIcR+IcRrKo71G8HzfyaE+I2K7a8VQrwQ7PMPIvhEVu8c54MLdQRDef7IijQkhunPnVtRA9Mygm/o/Erb3IyNCML2hPBFECkkdt5FGrIcdAq+GKQ8hVP0gmYAb8Eq3Gb2aee4ISEXKuEa3T5P3X8vZjSyHKdafkTtD57S8ENLDdMi0dc/z6WhPJfekREEMDM+hms7WLEYD9/1Kb5054f8zJQK+tasxbWLVdtcu1iuuAVIjZ3DjESrnlMpklQ+7rlO+drLIz7Br6YVKY/ZGJbJMw98rSycVG5fyrGmbXuu5X0f/gi/+8m7eN+HPxKKHyFtE67VS0d85yD977oEsyfiB2X2ROh/1yWLvqFfKQ0srbbWlKjXXuKM5Tr+usyhOGjt5/sFv6K1v73RfgMxhCExR+JY6xKYI3H/zx1285gDMV84q2C1uIhC6tNKDe4f4YczlfgEcBr41eA4f9vkcVzgT7XWVwDXA38ghNgF/DnwiNb6MvyZyD8Pnv/zwGXBPx8EPgX+4gv8FfB64HXAX1UswJ8Knlva7x3B9nrn6CjHDkxw38ee5e6/fJz7PvYsxw5MAMw2pQiaEUdXBEL6AarxHgvl+SMxAF29ETQarcFzFa7jiw7+nzWeo9BoPFfNG0PxA1J3kOiLUMw1V4XbzD7tHDck5AImXKPbJDV2DuWuoHHEOqJFW5TEg4pjGqaJ0hrDtPBch4kTx/in3/1VvnTnh3jsi58viwmxRDdDmzaTGBggm5xGeW6Vw6JSBLnullsbVtzCwiJJ5eOGaVW5SVy7WBZCEv395e1mJIqdzzcUVkJCVhjhWr2EtCsSNKLSQSFE4KQwRNlBsdKpd1OvXbXo17VQ7XDfz29DdFl+lofG/9WSIETDquLzVTl8PquOQ84frWSAbAF+CiCEGAHeCLxNa/09IYQNfLKZg2itzwBngt+nhRCHgI3Au4G3Bk/7Ar4S/mfB9ru1/8nnx0KIfiHE+uC5D2mtp4Jregh4hxDie0Cv1vqJYPvdwHuAbzU4R0ep10RiRaUfRHoBFQ8oD4ShyaVspCGIdvkp+JG4SQ8xMskiaN/x4Tqq3CqjNWhXY1iy5hhKrarghWhmn3aOGxJygRKu0W3St2Yt6cn5ta3njUXOPAspq2t15wgqWmm/4UWp8vOKuSzTZ06RmZrCsCy0VhimFVTPZtHKqzu6As2NiZSyNKAwL0tjdN/TFNIzTJ85jWFaROJxnGINC/Kc1+LaRSLxOK5drMormes+CQlZQYRr9QrnQh+LqDcahCHmOUO0pygen+HM3/1kwZGYZrJF4jsHGbxtR3nMRkQMVNbxx1oa5JHEdw5SPJkm+8NTaNtDRAwSb9q4JG6eRiM/YdDpxUkrAkgRKHmE/x2QY7a2awror7VTI4QQrwL2AE8Ca4PFHK31GSHEmuBpG4ETFbudDLY12n6yxnYanKOj1GsiGdncw8SpDHbOvSDaF4X0R160B1poXvvzWzn8xFmcoocZkQgpyi6LJ776MlNns2Xxo4T/wfvCGEM5dmCCfQ8er1nrGxKyAgnX6Da57pZbOfHihZjJVButFEgJJRFkzg8Y5bnBr7Oz1cp1ySSnAY3n2BhWxN82OY7neVjRhR0WzVTc1hJJgHL4ae/IGjLT0+TTaQzT9K3U4AsfSqE8j+S5s/StWVvOJXntL7ybF7//KLWElZCQFUi4Vq9wVkq4ars5JPVu6jOPnax6XV7eQSWLIGWVOFE8mcY5mpp33mZrhyuDQ8c/sx+t9IL75A9PkX92DNkTKYs2+WfHiG7qaVuMaDYMNgw6vfhoRQD5Cb697iTwH4Fva61Ln56249v3mkYI0Q18BfhjrfWMqG/5rfWAbmN7K9f2QXzLH1u2LP5G3fM8sueKeK7CMCWxHpOZyQJv+ZUdPLb3CPHuCGZEMnEis+hzdRIhwRASz1Os297Hde/czpqtvfNEAoDkubz/rs9555XS7LxhHVt3Dy8oMCy3AFF5PisqKWRcInGzbq1vSMgKI1yjF0Op3mq1oNTCz6m1T/l90Agpy2JJtKu6irBdh0UtkeRLd36oPHZjRSGW6MYpFkiNnWNo81aKuRyZyXEQEiFBK4+Z8TGGN23hrb/2O2zbcy3rLtkRhpSGXCiEa/UKp5Phqs2y2CaXypv6kpDijOVQBQ/VZWB0R1BpP2/X6PNzlUTEwE0XyXzvBMZAbN5523HGNLtPs+JKK3TimAtxvsNzQ5qjFQHkT4Gv4/eTnwB+u+Kx9wM/avZAQggLf7H+/7TWpZSyc0KI9YGSvB4YC7afBDZX7L4J/4fDSWbtd6Xt3wu2b6rx/EbnqEJr/RngMwDXXnvtoj8RZ6dtPwxUgvIU2Wmbrr4I+x48jl3wUJ6LYa78EBDlajBASlkWOuaOmBw7MMFje4/MVmAJ3zEiJEjhO0ie+fZx9j10HOVCrNsi3mPNExhKx6k1OtQJAWLu+ZJnc3hKYUWNIFRv1rkTCiAhK9QdFK7RbfLU/fdiGAbeSsoBWSKkafohdGjfGSKEP5lYT+zR2v8gLARKeQgpEVqTTSbJZzILNsK0Q2rsHLHu7qptpUwP1y6SSyUBgZASKf5/9t49SLLrIPP8nXPuzWdlZVZ1datb3WpZkpGE0RDID4w9HuExDo3Bgw0KA17vYJjxwA4xsENM7LzYmdkJZmEhJnDAMjt2iLXDeFmjBY2R7cX2eGyvLRMII1lihSTLvbZa/VI/quuRlc/7OOfsH+fem4/KzKrqru6u7r5fRKsqb968j8zSyXu++z1AFgrU9u2jVJsfseDsNuFxJat1c9zUuGnHapuML3sde8EWsVuT996Lq6w+egwbaDBu3LftiDjQEDurumlFWGtRZR/6br1J+70UZcxWr0kJg+DlJigJ8wVkyU1PL9d2dLWtTNeyfjjHzrCTGtwXgFcLIfYBq3b06ul/AM5tZztJgvRHgG9aaz849NSngZ/BhT/9DPCpoeW/KIR4BBfQ1EwG3P8C/PpQUNODwL+y1q4KIVpCiB/ASQHfjwuYmrWPKwqjN19otlcDjLbMLRTpboQE3evjwltIweveMX2y98SffIdOM8ToJPk5gbWgrXU3F7VBJyVvnXUXbFetF0cIhme+cBKpJNZYmhd66NggpOCJP/nOFZlopvtLrUrGWASC7kZIIRk8x8Nbc9ycuNrk3HaRj9GXjuaF85hLUUxcB5BSsi+583rhxHGEEEkq//RqwTRDpFybp7fRdE0xCwt01tZonj/nlBqlUtaycrmkQP3ALXTWVzdleCwcOkzU76OjECEV1hqwlmqjccVCTlPS4+KpE4S9HuX5GpX5xq5X6+a4eXGzjtXRuQ4X/uNfoeZ8ZK2Ami8gawW8+QKyXsSrFxFltdVmrhqutC1iK6XAbk3em587ju0mrVoCR4IYIBh851ltsM3Q/R5bR0RM2G/j3a/esTJmlppmhDDwpJsfrAeZCUw3Q8Cy/PCz2T52QkpdbSvTtVCc5Lg07EQBAoC1dmXCsr/ewSb+JvDTwF8LIf4qWfYruEH0j4QQHwBOAj+RPPdZ4EeAb+N8kn8/2eeqEOLfA08m6/1qGuAE/ALwMaCMC2v6XLJ82j6uCfrtCGvsdUN+APzwf3ff1Eneiecusnq246oVlcCIIfLHgvLdRbUZu+7uboT4BYVfUhnBsLHSRwhorwcIBFIKjLGsnu1w4rmLuz7RXHmlg45MZlPCiVfQ8eALYlJ4a46bD+Nk2V5TB+Vj9M5RKJdHQ0NvIMRRlP0uledKxzxJ1O9NfY0QEouls76GlJLqwiKlahUQtC5ewFjL3OK+HZMC0xQV08JR3/rT/xCAP/3d/0DY76OUq1vfuLiMkIrFg4cu893ZfHxpFkkcBlij6TWbeH4hsQCNBr/myHE5uNnGaqst0Zk20ayVvNnllMGZFl6jiCh7SLmTIsvdx+VYHbajFNityXu80nPKPylcC8ww3ZYUFaSGJ9OKQApkZXR6mO53WBkTnu+AtghPZi0yk85/lppm+eFnM8LAzvkJCWMdCZLwgrJRJG6FrD56zH1/lb1tqyuutpXpeg/PvZmwYwLkcmGt/TOml77+0IT1LfCPp2zro8BHJyx/CrhvwvKVSfu4FhDC/eu3I6RK5MYTlCJ7CVKNfmzjmRkbF/tYAxYLwq1vjAXrJok63kx+pINvdyOkKosZwTC/r8S54xsIBCL5jhPC3c3c7YnmiecuEvVd/VVqU7LGYqyr+bXWEofmuglvzXFlsbHSpzh2cXAjqYNuxjE67E0nA657WJuMYcYfSFsAACAASURBVAHFSgWsRSo1nQCREul56DgCa6kt7U/ID+g21x05YnRiDRxtg5llGRkmF4ardFPyZFaDzDt/6Z/x+Q//Dv3WRmLhEVgd02muc/yZp3aNkHjyM5/Mskh0HCOkApz9p1ip5tW6OfYUrrexWtULzL3lVnQrxLQidDvCtEPM8E3AeDYRvfy7Cc/jSackmfNRtQKqVshUJdm/ehFR2RlRsl1S43KtDttRCuzu5N1itd2c4JImvdjBzcq5t95G7+kLU/ebHl92/r7c8vynqWmGCQNVdq2Sth1hQwO+RNb8bLleD7AW/HoR04+dbSfWrD7yIovvvXfH5Avsfl7HXgnPzbE1rjoBksNBSCdFs9YRBjra2+QHAAL+/JPf3pTRgbCsn+85AichNExsscoRClaDX1KYrnU1XMNIHsaRHiEY7n/wKH/6n55NckPI2mQqDX/XJ5rPfOEkpTmfXjsEKzJySghoHCgTdOO9lPOQ4xpjfl+JTjPMFCCQq4Oud3TWV2+8ENQMgpXTJ1k8dJh3/KN/AsDXPvEx2qubbj4jpEJIweKth4mCPp31NdfEkkDHSWCe52fLUlJgK4JjmFyAzVW6kzI8hgmVsNd19h1crkml3kB5alcVGcNZJMrzMXGMkDI777xaN0eOS4eaK9D4u3eNLLPWYiODaYXEGwGmGbL6yLe23ljsrBJ6PdhCUSJQc4UZREkxIUoUwbH1bZMal2t12I5SYLdySLylCvGFzuz4WilQiyW8WoHG22+neKQ2c7+Xev7jhIMoKGxkMsJAlX2Mkui1Pt7+8mhejHETAdOPnUJEuOO2odkR+dJ7cZXlh58lPN/B9pO7staiWxHRo8fgPXdfMgmyF8Jzc2wPOQFyjWCNzUL6zXXigDGxZfWVLk/+6Uuc+dZ6ZgPonA8Qguw+hFSuTMBqkJ4Aaem3o+kKF+H+E/Y1f/7Jb/PEn3yHsK9RnsTEBoxAeZJyzUcqSbVemLydS8TGSp9yzcfzJd2NEB0bpHLBp+/9N2/c1X3luP5x/4NHefyRY0SBU37k6qAbA1LKkVrYGwX1W1xdbNgfXFiHfWc1caGojNh/lOcRBf1N9bI6jrHaKeWklATdDsVKNSMFtiI4pgWdTlNUjBMq7dWLAMzvP5A10lhrd1WRMZxFUqk3aK8sY3SM9PzsPcmrdXPk2D2kzSNyXxlvXxlgJgFy8J+/Ad0K0M0QvRGiNwL0Rohph+hWoijpDCtK7LaJklQNIZR0JIh0hGvzs8eRVQ81X0RWPISSl2112K5SYDdySOrveBVrjx7DtKe8AxZ3A2BM5TFrv5dy/pNUM7YXZ7zMMGHgLVVGiBEApAArnE0nKVqwxllwUGJb5NPwMdhAD27KKnf31nQjmp9/+ZLf870QnjsLeUPNADkBco1wPd9ofPJPTyQ3Sy2er4gjg1SJ5SW2CCFRymZBqOVagaivATOZBLFuW/12RL8dIRTUFkoUKz7djYDynE9lvpBNNA/f0+CxDz69aw0c6R39QtnLAk+jQO860ZLjxsDt9y3xwHvZiy0wOS4RlfoCrYsTSwyue7RWLjrbiLV86rd+Da9QgKSRS8dRJndTUoKQeIUi1cbiiAXlyU9/kijok1x1YrSroa00Gijl84YffYgvfuRDMwmOaUGn0xQV44SK8gvoKMzsKFu9/lIwnEVSrFTQUZ1eq0WhVNr0nlyPyFttclzv8BZLeIuz1ZZW24QY2UyUROe7xOe7qfx6gHgotD92RHi6JG5HLP9v/29yAAJV9TG9GNuJEJ50im7lxlSvWiBe7zuiREqQjkgZn3j6d9aJZ9hMLhfj+6v8wCE6f3ZmoHgYg6r5NN511yalxLTJ8jiBo3uRIybsILB0W6oZQCqJqngj+wE2KSlEUbkM167LKUmLFsScN5F8mXT8w8eghz5zEiLFCkt8sXvJ7ztc+fDcS0XeUDOKnAC5xpCey/5IrSLXA6xJMj6kII401oA2uGtj6YiQOHJ1i+WaT7VeZKXdRkhQQmavjYLJJ2wN9FoRjVsqgCMjUhvK4XsavPjEuV1t4Mjv6OfYKcbrn3Nc3+g21671IVwxmKFqXyElQbcH1rhKWeVhdOxkxcCP//N/PTIhfuLRT/D1xx5FR64dQCrpJgVSgjFE/T4P/tIvccf9r9+S4JgWdDpNUTGuGKnUG7RWlomjMMs02W1FxngWSWmuRnmuRnADZMRsZVHKkeNGgVACb6E0oqbIJsPLXTcBrrmqVasNJtCognLESTdyomSTZGaM52bENmkmcbChGXk62og49xtPZkSJnHM30qLlLkIJ8CXhcpdwuUv5viWiM230RoDXKDH3tw5TunuBtCr4Uu/WT5roRn9xFlFUkwmQshwJOJ22jeHJ8rDVw2qDWQ+AQWDppIn1NNWIbgaosVy1iUqKd94JwOojL2JD48inOQ9V9tHtEBtozv7mX2YEU+/pC5uO3wQxql7c/B5kH+Ler2i+VOQNNaPICZBriNq+IsWKz+rZDia+viQh1oI2Y18MSU5HHGqkJ5ESKvNu8FeexGiDEK5itnGoyvKp1iCAKXl9+jNtX3G2F8H7f+3NADz2wad3vYEjv6OfI8fNDR3NFEdfHxACqdQI4TGO9MLa5SpZpKfca3SMXyqNTISPP/MUX3/sUWyWXO2UH1IplPJYOHIr/XY7e80wwaHjmM7aGjqOUMrLgkpnBZ2OY5xQKVWr6CgkCvr02+0rpmBIs0h2izDYK6qLrSxKOXLcqBiezJPcwDPN0KkLQovVhlhEWfhnGuyZqjLm33kHxUNV4o0Q0wwSRUlIeKZN9ErbBXaC23aKhCgZIUsAegMCovvE2YwosaGm8/Vz9J5bQc35mG5E78VV8Nx4rU80CX6/idpfYf6HjlK+dyFrdknrbYV0F9PjE11rnLVjIgSgJMHJjYw82KSU6EXYdoyNzabA0fbjpwlOboCUqLojlYCJE+tUNWKNdQGm2mRy+OBkC4zZlMMxaWK++N57RwJYo7UedLX7XI0l1IbgZMvZlspuDpJO9tF2YK1RYiSX0CYZI95SZdPfz41gG8kbakaREyDXEKVqgc56/7ojPzJMOWxrnZIi6MRcPNXGLyr8oqTfMc4/rhL1xxDhMU66WmNZOdNGSsH8/gGLP97AEfZiOs2A5nKXxz749CUTF/kd/Rw5clx/SDsMcW0vW2WYJI0w7tf0p7t4Hw42BTdhtka7YFST3OW0jgRBRJvsJynB8fgnPsba2bNIz2N+/wG0jkeIg+1Ott/wow/x+Q//Ds3l5YSgsggE+247ygPv+9krPmnfDcJgL6kudprBkiPHjYJ0Mu8m3AyIinaMVekYKun+xVnwJGYjGCg/BKz/8TGqbzlM4+23T92HNRYbG3QrpPvsMr2nL6DbIcJXmHY4qJodxwhR0tnyXPSFLmuPvMiaFMiqT+m7GhTuqCeNOAVkSRFd7CHKyp0voNf6MKtcpx2DwBE77Yjw0WNgLapedNaWlMSRYEM9ou4o37vI2d/8S1dNOxRYarXZRKrMPXDEZZF0oyz7LzsuYUFJp0acksMxTESIgqtE180gIz/cZ2yhE4OxmG6MmhtY2YUvXV6ItphQI+sFzGqQnRtSIIoe9R++I9vXlQhKvVbIG2pGkRMgu4C1c1sPWpOwfLK1y0dy7SE9gTXOtiKks7Po2BCFOgssAheU6hUkOjZYw+YvhqS1TBtDvx1z4rmL3H7f0kgDR9iLaa31wYLnq12xw+TIkePGgo4izn57G60C1yWSgTOxpNgdhkvpOMYrFCjOV1g4eHjkueaF8yjfx8QaqbysCQXAaE2/0+GtP/0PR16Ttr0sHDo0YoUZJw62rYqwFox2XySAFdDvtK4KibAbhMFeUl3sNIMlR44bBfFaH5uoPoY5Y8CNMUIgyx6mE4KSiJKHTQNDLdi+pv2lkwBTSRAhXZhrsNyj++R5UAK1UEK3QzfJl8m/lAipKLxakdpbDg/VAjsCwnQi4gvd6a0tFjeJ3wjpfuMC3W8M5VelYa5JPom1djb5YcceaIvtGFBgAi/L9XABpBakRG+ErPzBCxSPzjP3wJFNE2vTj50lRskR+0njXXchqz4m0C5zQ8kBaW+sC521gIH4XGckS2TckuPUOQZVKxL3EtXjuF1Jj564jQz+gUqmcInX+ngHq+7GQKg35Y9cqaDUa4W8oWYUOQFyCbDW0m2FfPvJCxx78jwXXt6YuX5lvkC/M6MF5QaC0RZXCCMRCgyDalxrLfNLJXRsaV7oY0nIj/EvJAEC1/xSmS8gpMgsLsN5HZ1mkL2uXPN3xQ6TI0eO6xvGaNqrKxz/q6c58ewznH7hr+m1Zo/Rexrbqec1s65wp0P5PrV9+yZmadQP3ELQ6xD1N8tjpVQTj+n4M0/xyrFvYoxBqeRi2Bik8ui328AgV8Qa7QiWMYVIiic/80lKc3NEQQAIhJRYawg6XWr79l1xEmE3CIO9pLrYaQZLjhw3CryFEsEpd8NRKBd0mU1qLaiFYtYsgrHYzgS7iIXO46dnqkBgs/2Evkm2iyMnpHDjdWCp/8QdI5Noa6zbv7Gc/91n0MuXkD00HOa601azEfLAqT2IHBlCRqSYTLEdXOgQfPz5jGDREih7ToHhTog4vUEsBc3PHXdEw1C9bXSmne3bGjtiSRnOEhlW8Zhm6NQtUgxIjklfgQai813kvO+afZLJ/lYhpcsPP3vFg1KvBfZ6Q83VRk6AbBPWWoJezKnnVzn25HlOfXMVHW3vorM059FthVuveCPA4mRkyTW75ydhO9YkTVuCXtsRF86vOGBsvYJEKsH80mj3t7WWjRV3ET6c19Fc7uL5inLNp1jxs22k615tnHjuYp4jkiPHNUDQ7XDuO/8fL//V05x6/lkunHhppNr1eoVUivJ8nc7aGtNvB146dBhsajc5/sxTfO0TH2P55MtTX2etQet4k6rjSx/9MEJIBIY4dN95yvMwcUTQNSPkh5AKE2t6G03K8/VsW6k65PQ3n0uaXyJkQqYIIdFxdFVIhN0gDPaS6mKnGSw5cux1bDebYe6BIwS//7y73By+ESkAKZAlD72eEK3DqoTh9SyDrI8ZGM9ZsNpk2SNCymTiLpFFtelYhXQEiSCp4h2/OTgOL8k0SRQmslbA9GI3SdcGQrP9r40JFh3bSoggzeBYho+pPZY3ZRiQH+PbNJb4Qhe1r4zpxwOCSDIgL8Y+G+FLLCb7jDMVT/J8du6zcku1wawFeLdUqb/zVdua7E/KykjPx8YJAXSdZaWO/7/SePerb1riI0VOgGwBay1njq1x7C/Pc/zZi/Q2BkSG8gRHvnuRe954kC/8789P3Ua/E1+Ja9c9ATFUReUeOxY3TpYVypKg6wZE5Um6GyECgTbGDapDr3MKDs3KmQ6eLzNiIw4N8/sGF5BpXsdjH3w6s8OkGF/3auHEcxd5/JFjSCURAs4d3+BP/9OzLBys8OaHXp0TITlyXCE0z5/jI//9z21SeSjP4+Bdd3P0e7+PO1/7/fyf/+qXr9ERXjqM1nQ3NvBLxYlKjMuF9PxsQv9Hv/orXDx1gqDTyXJBpsEaQ9Buc/74t7Nlqd2jurBI8/zZbLmOY5TnUa7V+MZnP4UxGqWSSw8h3La6HZoXzo9kZngFR35Ya9Cxcdfd1k0ius11Fg4d5kpiNwiDvaa62EkGS44cexmXXemZTmClq69NEvoRcx52dYpyYhuT3nE7SEqoCE/h7S8DLiDUqxVmbcblhmyFYXWCEJhuDLFBzPmooms6iS90XfPinI9pRyOvUY0iphdhg23cLLBjPy8F1n13oC0mcDaMEcXI2Lrx2Q54At0OKSxVCM+2B3acdKWUQJlGFqXBt2y/6nXkMxwmaJJdYkHW/CmvvnRcqbDVvP52MnICZAusnevy2AefGVm2/2iNV7/+APd8/0GqDTfIzCRA2tHWTO51CmtcqGlpzicKYnRkQVinjhbQa0fZeQtpE4uM3cw0G/c+uURri44N7bWAODJ4vpxYSbuX6muf+cJJVxFpLO31AIFACsHGcj/PJcmR4wqi32ln5Mfc4hK3fc993P69r+VV3/t9VOYbCCm33IZrQtmbPeRWx0Q7zPbYLsq1Gl/7xMcI+32U7xGHgavF3SaioXrYi6dOuAn+eAuNEMzt20+xUmH5xHGUX3AKECGz53UUUT9wy0hmRqW+QHtlObPaDL8DnfV1vveH/s6lnva2MUwYpMqUL37kQ9smQ3LVRY4cVwY7qfRsfv7lzdff6ePIEJ/rIucL2Ni4O/zjSKOW5meTFrA5Z4GShLZ2oaTWbjt3wcYGpKsuT60xs+YQjmhxr7HtGFH20b1k7hFbTCd2xy9d80njR+6gdFeD3rfWWPvjb022kEybt4yTAjuAWQ2QFQ8bG4yxyJKHKUiIzeZtWnfsGI13ZI7wdGuoNdK9H6LmYze2nmPFyx10Kxy05QjhzkMIpzhPf5di5DNEjG04eSjLu0uAjJMU4cUuK3/wTWRJZbkll0pW7PX622vVspMTIFsgTiRv1UaRO79viXveeJCl22oob+uL6hQWuy0b9/UKoy1hL8Zoi5SCykIRIQSttUHDTaoMscaOjlGjJQYIYH6xTHcjJI40cWh420/fO5E82Ev1tWk7TfNCD4Fw52tdJZdUMs8lyZHjCqFQKvPGH/8p7vi+17H/9jvwS6URC912oPwCRvfZiyy18rzNpMJuQEoq9QYrp09SP3ALOtZJ3sb2Ya3l+DNPARD2ehgdj1qPhMAvlihVq0RBn0K5jF8q0Ws2sRiEkJkd5g0/+hBf/MiHssyMUrUKwMbyeawxCCkRQqD8AsVqhVMvPMebdued2BKX0+ZyPasu9kqFb44c49hOpWc2sZpVVJDkW9ggxgqgPV39YQPNmX/356AEhVuq+HfWiV5qTpy4tR8/TXCm5TI0DJhW6OwpUoASblLKjDvwSkCUKKwTqw4zcgTFnOdabbTBajPU3mLdtiyY9QBvf4X63x1kj1TvP8D6//0diIyzB2mbNaow3lC5SzdyTXfwfWbaW1TQJ4qL/rMXXfhpL3bHqASi6rkA25rvMly2IGZMf+vv0eClJt2nzjnyKM0kUQzOW0nEnIfpR47MGiJOLgebaoc7MWAxAZet2NjL9bfXUp2SEyBboFjx+Ds/9z3cdu8ihYq34wtrALs3byzuKlKiyGjLxsU+5ZqPUjLL/phbKNJrRRijRwfQscFUeZJC2aNQ9lzuSjeeSRzslfratJ1GxwaZDoTWnc+1zCXJkeNGR+PQrfzNn/p7lzQ2p4j6PfasqXf4vESS8L/Nq1AhxKZmGCEEFicLXj75MtYY+u02Qae9c5ZeCJ78zCcB8Esl+uNhs9biF4tEQR8dxbzuR97N81/9MuV6nX67g44jpFS88cfewx33v35TZkapWqV1UaCKJfYdPjK0WXtVg0QntbmE/TX+9Hf/A8XK3A1JDuylCt8cOcaxVaXn8MRqNoQjN3qDKtUstHQoZFOUPezQxD14qUnwUtM9mPNgaOIGEK30ILWWpO0voYGKh6oXt5zoFW6pEl7sQt8RGhOzSYaQZWMYC0omLTZOiq0SpbpuhsQrPZqfO07z8y9jgxhvoYSaK7ibk0leRtoys+lt8pLmkMuI11JH5jArvcGNT20dSTSLXDFgxoNpY+uUH4CVTH990gwjF4tbHlvwUpONL58EKVC1AjYymDhElD1UZaD4MJFGzfnE64Pr+uB4k+6T54ibIV6jSOWNhyjfvTBQnKSqkzEFSnrdMkxS2DRbRUowFnmZio29XH97LdUpOQGyBeaXyrz6dXlN3E7RSxK1pXRtLsWKjxCCjdXeTEKoMiQx3G6ex14IH03tOEIKjBkofsq1zRkmOXLk2D2IVMJ62dh76g9wNb4jGFfkSoU1blAVQpJq7KSUrr42ChNewyZ3qgYX0kIIhFR0m+tIpVCeP1J3uxUK5TIXT50g7HU3H2eCoNuhUm+glMdzX/kSAP12Gx1FFMplXvcj7+ZN73kfMDkzQ0hFaa46ss2rHSQ63uYSdDt019cBqB84eEOSA3upwjdHjnFsVek5ckfdSywWkzA80R8O+bR2oIBI1B9T0Y7RgCr7jlgINWYoL3CYMLC9GLFQ2nKil54fdc8RE63Z3wPD56Fqvgt1tYC06GboiBHhQkPj80mDiRJZ84rpRzAskBj/Okxv7CUEkbdUma2smXSMJYk+24aSh1cdXOvrbjRQdoy/PiGjREmhGkX0eoDtj30W26j5NasB5z/4DYQv8ZbKeAcqqDkfWfWRcwVk1af9F2exAlRa3uArTElhexHGl4O/M2OpvuFgtoth4kSUFHErZOMLL0NsKN5Zn/0WCUeOqLkCcSdCFiQ21oOQ19QC5Qmi1R42qQveCfZy/e21VKfkBMgW2JXr6psUbuyzGanR3QjZIluPODL4JZvleRy+p8FjH3x6KrkxHD5arHh0muE1ydxI7ThP/Ml3WD3bQUpJpeEjlbxmuSQ5cuS4MVCsVAm6ncQnOPqllJEfUiYKinWioI/RLmdDSIVNcj0q83W6G+6upfR9aotujGyeP4vRGq/g7SgPJez2EDIYqN7GIKSkUK4QJRkjQgpaF5cBmN9/AOV5PP/VL3Pwrrszq8h4Zsa9b36A57/6ZaJg+0Giu23dGFemdBLyQ/kFRGLzudHIgb1U4Zsjxzi2qvQcnlipegG9HRXucLPIMCYpIsbRiRHzRdd0slAaTPzHSYBh8nrGRK987yLB6Radr552E9bxIXba4YikTlZJF64npVNYTDoWbZ0FxZOj5Mc45NB2rcVbqmB6M4hyz9l1RFFhQ4PwnG1ElX2iV9oQapgfKKVl1cMY63JPhpt2hlpk5FwB043wlspUXn8L/sEqph1hOhGt/+eUs7cIt1+rzeTPy7omn+iVDtEr08mbWEaOzFCJnV24Zh7TDlG1ApXXHaRwx3y2fuvx006hkrzvoqIQUtJ58tyWBIi1joCqvP4WNr58EhMklqXk+GXVc+cUaUeSrLjcrU0qEpkol1I7TmKbEkJQ+q4G9R+9k87Xzuy5+ttrqU7JCZAcO4LyJHoakz4OAeVqwTXFWEuUMOhCbbYFzS+ViCNDFGhXhbuvxOF7Grz4xLmZ5EYaPpo2wbgmGa5J5kZqxxlWpFTrhbwON0eOHJcF6XlJGJ6ZalOx1oVPVxsNNpYvYIxBeiqro0VIgq4jZ2tL+ylVB5Pbtl9AR6FraPELzO9vEEch3fUmUinicFo2iMUanarENz+bNLwo36O70SQK3MW+lJJus8nirYcZJw4mZWYcvOvubRMax595is9/+HcIul2Mjuk01/n8h3+Hd/yjf7LpNSlRcvHUCYyOUZ7PviNHN21/kzIlChFCUKk3snVuNHJgL1X45sgxCeV7F6dO4iZNrLZE1dtc7Qrby76wbuIGjtgYKEkmbCt9yYyJXu/FVXpPX3DD/XZCR9OcEGsHdhhgZHC2Y+unj2epW2BgvUy2r9f6syuBrSM/ZNlDLI5FB3jSkSNDpLkNoXCwytwDR1j5429NbIUxQYwse+iE8Jh/29ERciFTYAypNGp/+zY6Xz+LbkcuDD0JkzWBdu+LEAPSa/i9SdazQ4eh19x3YNztsfHZ42z8l5eRFR/hiew5FzhrsBsGW/Ww69o1l23jTnrxzjrzHKXz5DlH5hiNKPtOKRTpTaoT175pQW/9pwngL5Vp/Pirh4gTgd4IRm05yXMiyTVBXn62yVa4luqUnADJsSOI7Wa/CpBKct8P3sqZb62zsdJP/keyKCWJ9cDzJwQUKz6FJPPj/b/2ZgAe++DTW5IbafjoMK515sZeySXJkSPHjYFeotqYiNRvZy0by+ezsFCvUMArFDHaUF6oUZlvEIcBzQsXNtlVvGLBWV+su6iKwxDl+fzAQz/JqRee45Vj34QksNTsMJDVxDHd9XV3AZrUgxmtsdZdpG+HONhJkOjXPvEx+q0NhJQo5WGtod/a4Guf+NjINtKMCx1Hmbomos/auTOb7CzjypRCqZSFu6a40ciBvVbhmyPHTpBOrHQ7HCUEZkCVfXQnHswoPYkoKWw32nqWKQBt8faV3SSuIAcZIMMoTG+DGW7DML0YUVSTFSmTsB2VSnqcKTGTTv63fI1AlhQogdkIt6xJx0L1LYddQOwYCSUrHqYTb5rw+nfWnW0pzWLBWVCc6sS497KQKFZiw/pnX2Lhoe+idFfDkWBS0PnLs0QXe45g8STdp84TrweoWgGRbNSEMXTd8aulEjZyGSu1v3kY09d0vn42e59s7I4tywPpRoPPQltMa+zvavitbMdY4MJvP4Os+kN2m9HfZdVHVQuIsqJ4Zz0jdYKXmnSePIfeCFDzRapvOLilmmQ72ClxAkMKk2lqk+Eg2OHl28BWSq4riZwAybEjxLNY32FYFyB75lvr/Ng/fS0AH/1nX6PfjbBmcM0OZJLuNCsjVVC88u11lCep1osUEinjOLmRho+mJMnwdnLkyJHjhsYmO4xrS7HWUixXqM7X0bXaSI5Deb5Gb6NFoVzGKxTpNtcJuz1KczXiMCQOQ6IgwC+VOfXCc9mE90sf/TCtleWsxnantcFCyCSAlZEg190mDlbPnkmqDWW2XyusWz6ENOOiu9F0zV1KYa0h6HSp7du3yc4yXon7pY9+eEe2nO1gL7Wu5BW+Oa4XTKvRDE63aH/l9La3Y0OdhKYKVL2ALLnrTq2Em/zGduqsUc4XKL/2AL1vnB8oAiYh0MQXunhLFervfFU20Rtvw7DNcHPWxU4xrlwZn5OmYa9bbEMtFPFqBcJX2oNq3mmyPwFzbztK4+23Z+c0THYIJSnet0j44ho21IiConDvAr2nLyTvvc3yRsScex8QAhtr9LoZBNVGluZnXqJV9bGhxlsoUbxnEd0+795DT6J7MYQa3Y2yzBHTiZNtSDfu+woD9P76Ios/dQ9eo5gRD95CmmJX7QAAIABJREFUZYR4sNZiezE6sd6YdkTrq6fcXGba3Mg4omQTWTIOJZCVUXKkcPu8e5wsM90YUVa7lHm2faQ2nZ2QJu47mCElydDvqVopUZuUXt2g9F0LI6GwVwM5AZJj95H8/VbmCyNkxeKhKusXeq4y1zgGREjwfEkU6CzzI8308HyFjg2ttT41ShTK3iZyIw0fjQJHjqTZIXnmRo4cOW4KDFtihEB5PtVGA6kUq2fPsO/I6FhYmW9gYk21sUjzwnmioE91oUG1vkDQ7dC6uOwueKwZCff8nh98G0/850cw0fbupg7DaI0xhsRI7g4bsnaY3VYViLEr/fHHACunTxL2+8SJLUd5PkJKdBxtqUq5EuTAXmxduZ4rfHPcHJhVoxm91EQtFDHN0AVLbjHZN52Yubfe5ibjiXU7nbTv+29fA4zV21oQRUX1LYcpHqmx9ugxR5SMW1bGiAi1UCJe6bLy+88PlBiw+ffLxRj5IecLbiKeTkC3oxhRIssqsaEjZOwkG7wnkSXFwnvuzkidSXf3/Tvr9J6+gKwVMlIkePbigMwfCuy27XjQfpNYgYRIglulI6VMoPH2l4lbIcFXTiOrQ40tSsJcAdOJsWXrrEmxI1HEnJfUA1tEQaI3nK1xWIUxDiEEouIjhxphei+soDsRVKwjVxJiSDZKNN55R0aU6E6EaYdDv0cTFSVbEiVSbFKUZI8zRYmPKF9aa+muIbHkXrLaZCjDJFOYpH+3cohcuQzkBEiOXYeQ4HmKODT4RZmFmPpFl2ZcbRTxCpJeK6LfjlC+zLIyhjM9yjWfdlLJ1WkGrmFljNxIw0evdQtMjhw5rl8oz4V/RsGMO3d7EWN5IJV6g9rivuSpgcJiPMdh35Gj/OS//XUAfu8XP0Bpbo6g26F54bzLGcGRFq2VFYqVCl/7xMcI+30KlQpBu72jQxRKuYshYwCLVAqLQEpBtbG466qChUOHWT1zyl1YJlJDaw2Lt96WrXP8macIul2s0VlVsI4j14TjF7alStltciBvXcmRY+eYVaOZBqE6JYEbf2YiNvT/+iKNd901VZI/TZq//PCzmF48mWQZ261uhRDZyc9foTIy75YqB3/5tZlaJjzfwQZOgWH7U447OZ40q0S3x457CMWjtYnWhfGcluWHnx35vIxOa3Vd00mmShEWi0FUPWgPlDA2texYm1l4hBCIgkIbi+nGqLlBw4ys+s6aVCu4v4eigoLEq6TrCGyo8ZfKeEvlrBXHGpP8TB6nvyffq6lFJV7tu4agkkItFLP8kfkfPIJ/oDLzM5mkKMnIkU7k7FudKAlYTV60XUWJFI4MShpuMvvNGGlyzYmSMWRqk/TxFdxXToDkuGRIKbDYTc0uVoMoQtCNEEJgtLPDxKHBWovyBEE3pnGgzP1/754RsuKrf3gsy/QoJixrrxURR3pqoGieuZEjR47LgU3aVeb27aO30UJfgsphL6C30aRQKlGsVInDgIVDh4n6fdIch25znV6rRXttlf/4D34qq70N+z2iXjcjP1LoKKS7EdFZX2Ph0K2YWE9uiRECKV3jlV90IaEAxeocpWrVNb8o5W7sSUm1scD3/ODbOPXCc3zxIx/aVXvFA+/7WT7/od8m7PUwRiOloliu8sD7fjZb58nPfJJyrUZvo4kd8mMarak0KjtSpeyWbSVvXcmRY+eYVaOZBqGqsruWNMkNtZnbW3YVsft//ns3PTfNagMQXehuT1HhCbhca8tO4bsx7uxv/mV23O3HTxO3QmRBYfrx5pactIJWW/RakNTUTt68mPMnvl+TMP552aHQWSGEq+bFZGqYwlIF//vrdP7szEijjMt1EQg1CCYUntikTrGRwT9QyY5vki1nOIslDQMVTA48tMbSe2GFja+cciRDrYBREbYboY3F31fedl7HJEXJxH1uQZSYToRuhaOKEmMxrWhzffI4rlOiZDeQEyBXEVIJzHYGyGsMqQSFiqLfmh52V6x6FMseGxdHB83sWtIKKvMFdGxHQkwBSlWf9/6bN07c7nimR7HiqmSr9UKWJZIjR44cuwnp+cRhyMG77ubBn3uIT/7Gv7vWh3RJsMawfu4sXqFIoVzmHb/wywBZ00nY6+EVC44USUI//XI5Cw2dtL00U8QrFNFxhJAKJZxVZLCiRUjFmx/6Kd70nvcBA2WJEAKWXHVsHIVIC9/zg2/j+a9++YrYPe64//W84xd+eSYp0bxwnkq9gfILdJvrRGHglOfWsnDw8LZJjN20reStKzly7ByzajSHGyZkycOIEERSERtNkDxIQEqnKmGydWOS1aZ87yIm2EY4dGpDWb3KSsPYonuRq1FNjtuGGjnvVBCy5GEKyllNEKhGEdOKMssL1ibqlikNZP3tB2OPf152qBAhvRGR2oD2/b3XZART8UhtYHXyJWYjAmOclSVFSUHXzmwUudzQTSEFnT9/BeHJTMUi54uYkodXK7D0gb/hGmRSBYlOGmXGFCQ7wa4SJe1oUNkLOyBKSMiQG4coyQmQHABIBSYZ6+YWiq6VpRjRbYYYY/EKCqkE+26tcvieRtbsojyJX5bo0KJjg/IkpZoHVhD29Y4bWvJMjxw5clxtzC8tUW0sZraQXcVI4vNlbwy/VKJSb9A8f3bqWjbdLwOrxh/96q/QWV+ltbIyEvppYj3VS2utdVZcKek217HGYEzsLshSwkQICqUS7/ylfzYy6R+e0BcrVYqVqssbaSxy6oXnrqjdYyt7SnpspWo1a3JJj20nfwO7aVvJW1dy5Ng5ZtVojk92RUEiisoRAc0A2x6a9CU5A3LeJzzfcXkefQ3GoDdCgpdcE5coKMSchyr7mdWmfO/iVHWEexGTK3GvJvoGUXM2ctNyTSqmr7OwV1nz0WsuBFYUFVIK9EpvcMxjXxHCd+O/3U6LzBDGPy+3ETK1CcKClHj7yyOkxCbiYqmMbocuIyTJapGeovzWQ659Zga5Mas+eTuYpToSyqlYpipItAVjNhMjl0GQZMewU6JkxG6zFVHCjoiSEbJkjxIlOQFyFbFX1R/Kl8mxWfySy+ZorwUoT1Ku+2BFVk0LcOK5i5z51rp7ICDoxMgk5ddoQ2ctpHFLmfJcYccNLXmmR44cOa42rtREUwjBvttuB2D1zKkdN6dshsVovaVFZ+nIbUTB6EQ8tVjoOBppSElDP3UUTiRrCpUqhVKZ1srFLFfEJrW7pdo8xXJlouLhttfcx9cfexRjNMrzKc1VUcrnDT/6EF/8yIeuqd1jt8iG3bSt5K0rOXLsHLPu6I9bVrjdJ3huFdOKEGneRDL5Fp5C1nwXfhpFmNhkTRUjmQTaYNcCzEbo8h3X+vReXHUEyhSSw791ztlMmqF73dWGdcete9GgEtjiyJ21PrZRRChHDtnYEJ/rOIWGJWnwEMlLht4HmzTiWIu3NDvrYvxzKL/2ANFLTcLznUGWh0xlICBLivo7XrVpO+PExfoXTyTWGJdlUn3LYRpvv/2y3qrtYJbqaCs4gkQhpnAUwwTJMEmCNjsmm6YewzBRsn/6epuIklRRMk6cTCFKYrrTN74NokRWfWTlyhEl14QAEUJ8FPi7wAVr7X3JskXg/wJeBbwM/KS1dk24M/8d4EeALvCz1tqnk9f8DPCvk83+z9ba30+Wvw74GFAGPgv8E2utnbaPK3y6exZzi0XqS+WMaGhe7NJtRghhN5EZKU48dzFraSlWPDrrAdaAFSCTikOLQQhxyWqOPNMjR45ri5ttjB6fwPvFElEwXam2HSi/gLWGsNfj7R/4BT7/od8m6LTR8ZDnOVFRCKkwCTEhfR8TR5vyOFLoKKTXam25fx3HvHLsm/zeL36A+oFbKJbLxGGA8nxMHLuUfWtQnk+xWqE9QZYtpCTq95lbWKRQKRN2uxkJghBYoyeSH8efeYrnv/plyrUaQbeDjiJ6Gy3e+GPv4Y77X3/N7R67RTbs9nnkrSs5doqbbayehPGJce/FVc799tPEFzqgJLLmE17sYl+OECUPGxmXFSEFeAI1XxxRj9jYTcqFEJvrXtOJf2xBAUjWP/0dVK2AbgauWUSIgcXGc2O8LHmOYOjFiIIiPj9jcngloO3AeiPcccl5301WN0JHYijpVBl9jQ2THA49qKVFDZFBKTlS9Kj/8B1TdzuppSd++sIgaLYVOlKpHbv3WrmWk60UGr0XVze1yfSevkDxSO2y1B3bwSzV0eViFkFi7RAhkhEjY4Gtu4idESV6JLRVD6lJhq04l0SUVIbJkcIIUXI5uFYKkI8B/xH4+NCyfwl8yVr7G0KIf5k8/hfADwPflfx7I/Ah4I3J4Ps/Aa/H/a/4DSHEp5MB+EPAzwN/gRuw3wF8bsY+bkoIIUZyNT7+P/55plIRwnndLHaEfRtuacm2I50MzgDKk1RrJcK+ztUcOXJcv/gYN9EYPT7pfMO7HuKJ//zIVBJiW7AWKRX1A7eM5FKce+nbRP0eQgiUX8iUEX6pRL/dorfRREqFnrHv+oEDrJ45PfX5tM5WqkE2Rb/dBiEoVip0N5pY7YiY4nwFpXwK5TJGG+IoTNTOAq/g4xWKdNbXiPp9pFSgPNesgkUqb+KEPbWGlObmqDYWAGcxOfXCc7yJvWH32A2yYS+cR46bHh/jJhqrt0I64dYbYdYSYprhINQztqj5gsu4iDXCuCBN24sz9cjKH7zg7urBZkXHyGOBqhcSlYREVnxnm0lJEwFyfjBJG84mySpwJ2GsNnfXYcnaU7z9ZWwvRlU8dDfEdhKCfqjK1xETMnsPhSeRc/5MtU26fDstPbKgIAmqTVUHW2HWdq80AXK5OSKXijQkVqjJz6cNKiOWmitIkAwfl6h4yMpsSiEjSjoRphMOVCStLaw3ifpk+0kz28M1IUCstY8LIV41tvjdwFuT338f+ApuMH038HHrbjv9hRCiIYQ4lKz7X621qwBCiP8KvEMI8RVg3lr7RLL848CP4Qbsafu4olC+RE8KXLrGGLainHjuIu21viMzEhua1ZbyvE84lFi9sdIfyfVQnsTEBitg32EnBY4C19gCuZojR47rETfbGD2ONMjzckgQaw3FcpXbXnMff/Srv5IpDer7D9DvtAg6XXQcEXS6FKsVCpTotVpY66piZ0HHsWtjSY9tyLaifJ/W6ioAhXKFtbOvuIpXqSjP12ncchAdxxgdozw/C/188jOf3KRm6DQd8RF0u2AtyvPdRZgQWO22MQlbWUNuFLvHjXIeOa5f3Oxj9TjSiTFDFo2MTJBgY41eN5ntwsaG+GLX1aMm8PaViZe7mxoOh0kBBKhGEVnyskn7wnvuHkzsix7xWg+zEWHWA5ASWVLMvfNOgtOtrQmObZAgYs7PckxEQWIVEJjt5Y0Yi17tI2o+haUK8Vo/a6fJLC8Kp/iwOFJHSkRJouaLg4BURlUeVkBwskXw8efx9lcwnSgLW82Oe6yl51KsJLNyOKZhVovPTnG5OSJXAkI4RdM0w4g1iXIkq/Z1FcRXmiAZPr6MKNlfnrregCgJBwqSaYqSy8BeygC5xVp7FsBae1YIcSBZfhg4NbTe6WTZrOWnJyyftY8RCCF+Hsd4c/To5YdvzjWKNJd701cYHuiuNPOb7kYyYkV55gsnUUmYUDb4GQh7msWD1Wy98ZaWcs2nvRY4tYi1eWhpjhw3Lm7YMXoYw7WmS0eO0mmuIz1FZ21tR2SI9DziKOTrjz1Keb5GZb5BZ32VtVdewWJRnoeUCqNjuuvrmFhTrFQI+/2pxEKK5oXzzC8dIA6DrO41/d4oVqoE3Q6luRpBpwUIhJBYY2ivrvA3/vbbs22MT9iH1QzdjXU6a+tUGw3CXg9rLTqOUJ6XhaYqb7IEdTvWkBvF7nGjnEeOGwo3xVg9CSMT4/HhOntsN5Ekth8TnHITdzlfBF+69a3NXicbRacm0c4ikwVCSuGyLYaUAdGFrrPJDDWbpJf2nT87M/MchK+wHtCdnRkly55zolR9bKiztpr2V065fafZGtPyBy3YdoT//XV4CYJmyEh2pyCx9ICqFRBFD90OscaONOGIgnLrjahtBPFq3520cg002W4TksO/s07wlVNo45p5ZMVDKLktK8lOyZNJVpzhFp+bAYOK38m4VgqSTcc5QpRMX89aC//Lpe9nckzt3sKkz8pewvJtw1r7sLX29dba1+/fP+Pd3yYKZQ8x450eaR+8xL+vlLQAkN7WgTFzCyW++ofHeOyDT3PiuYtsrPQp1333fWBsFnI3Tmbc/+BRjDZEgU7uVLoskMaBMkE3plov8MB7785VHzly3Dy47sfoFGmtaWd91QWGapeV0W+33UWAEEjl4RWKI7WxQkqEVPilMpV6AyEl80v7scZgjabXbBL2uvjFkguSs3YkiBRAxxH7jhxlfmmJ/UdfhVcoTDzG5A1gY2UZa62zmlTnOHzva/iBh36SfUfceN3baCaEtkxUGyCl4OuPPcrauTN0N5qcfvF5PvVbv84Tj34iUzNUG4v0222ifp9qo0G1sYBXKDpVihBorZHKo9JoZPsaxxt+9CF0FBMFfay1REE/t4bkyHHtccOM1dMgih7xhd70SX8KnRAbaXipxsnuhZPcC1/h7Suj6kW8Wyp4B6sQmkFopxBOTbLSR1/soTsR6188wfqnv0PcCjGBdhsWAlkvIGs+NtCs/MEL2P4MYkPgql2j5PjV5Ot5UVJ4tQIL77mb+g/f4QiBtT7RS02X5+FJN9mXYvOnKAY/Za1A9FLTkQ6JRchGxuVaGJBzPsWj8xz6F9+PqnjIxLIiRGI/UcIpaHzpCKEkOyW1H4mKcnftQzdnMKEGbbNaYVHxEJ50GSWdmPJrD2yLkJh74Ih7zYTtLj/8LGd/8y9ZfvhZF1DLqGVm+NjTyuMcCfGQ1PvKsoeq+qj5Al6jhLevjLdUxlsooepFVK3gsjmKHsKXI3PQq3m8l4O9pAA5L4Q4lDDJh4ALyfLTwG1D6x0BXkmWv3Vs+VeS5UcmrD9rH1cUUZDIyqa0IQ7L7C6lMVH5ktpiiY2LPYy2mHjyBoSEhYMV+u0Y5Um8gqTTDHn8kWP4RYnRrgK314rQsUFKwcL+8giZcft9S9z7pg3+6ouniYIYv+jxfW8/whveeefODjpHjhzXG27YMTrF5FpTRyYA7k6h0e66WXloGyGk5MDtgxC4i6dPoTwfv1hCxzFCKsDSWV+nWKmSyvxSQiW9QyiVN5IpUV1YZGP5wnTViTHU9i1luRO3veY+nv/ql1G+x9ziPprnz2G1ziwr6X6Mjuk1myAESnkYHfP1xx7l4F13j6gZfu8XP5DZWCr1Bu2VZbe+NdT27ZtJaOTWkBw5rilu+LF6EnovrqLbIWxHqZeqrZXMAktd7p1TMsiyh6p47P/lQU7e8sPPZqGdZiMakCxJDl77K6eRVQ9VLjhVg5ROFZE0xgBbXuDLhaKr2F0PEAWJt7/iKns7UUZJzf3Q0aztZJKywfRihC+wgcEKu1lZngSYqoUioqiILnRpfu74ZtLIWEw7wn/DQWC67QSc+sJqMwhMtSCURM0V0Nri1Qoj1pOUkPDKRagluws1UVI3PIxZ1pXh5SmpMknlcSmWmRyj2NJiM64g0WY0rPUyKn6vBPYSAfJp4GeA30h+fmpo+S8KIR7BhTY1kwH3vwC/LoRYSNZ7EPhX1tpVIURLCPEDwNeB9wO/u8U+riiq9YIjJ6bIh4b/Jib+fUywxdT3l4mCmG4rQkeG9TRRepKFRsL8YglroTxXwGjwi4qwF9PdCIkjjfJcsGmx4lM/UM6sLG9+6NUjmzrx3EVefOIclfkCXqFEHBpefOIcB26fz1UfOXLc2Lhhx+gUk7IrdByPkBDWWqyOEVYipXJNKcEgBNPEMfPJnc60cUVIVzcLLqMDo5Gel1hKfIqVCguHDm8iDvYdOcrFky9PPV4hRELS9PnGZz9FtbGAXyzhF6FTKBCHIVpr/GKJaqNBc/lCchEtMuWJtWCikE/91q9x693fnREVwzaWUtXZIDtrq0gL1cbiloRGbg3JkeOa4YYfqyeh/fhphBJYMeFC2JeZwiN7KqkcBQZ6eGtdJeyEyfFwaKdtx1hvMNmXBYWODWYjHLRdWOsIgdhmVhKhFKKoMK2kjtYTWc6GqHjIkufUDFJgFcTLPaw2CF9BSVJYqoxUvY6HgVpjncLEGBfuqlPFylAWytAM1nQiTF87xcpwy8sQ0naVqbaTfWWnGBHCVbimMdpzrnGncEuV/T//vYPtvbhKcHIDLBglEXMequxPfM+3sq4Mq0WWH352ajDq5eSN5Ngetp1BohNLzbjd5ioTJNeqBvcPcWzzkhDiNC59+jeAPxJCfAA4CfxEsvpncZVd38bVdv19gGRg/vfAk8l6v5oGOAG/wKC263PJP2bs44ri/gePsvr736TXusTAlqG/CSHB8xXWWnrtaIuEaofKnI9U0hExSYhp2ItprfURCKQU6NhSKAmkgqAbT21sGW+B8YuKKHDLcwIkR44bAzfbGD1eFTsSBLq2hlAKq0dly9YYyvV5vu/BH+HUC89lSgeZqCpgoJwwOkZ6PlHQp1ipgLWU5uYmNoeMEwf/6/vfk1TyJrLioYuE5ZMvozyfSr1O2OtRP3Awe666sI9WYpNZOHQrcRgk7TJRRn4YrbHGnZcxhs76Kl/66If5oX/wjzY1nChPUW0sTKy9zZEjx7XBzTZWz0J0oYvpRo50GA4shYToEFkgp2lFGRmMcmOqTTJBZM0fmRynCgTdCqEVoeqFgdrBOMJE95Lre8toVWw2XluwAlnzHcnRj5zNJVFsy1tK+NVipmbwDlcJnr3oymiEcN8/be3yOoYQnGlBaNwuM1WLe41sFEFbV9WaTDxNM8yORzdDwCIqnmt/EUPbSKpyMTazikyrf60nCvDm519OqofdeQolN9XDZoSG88i4CtzkmISSmwiJnbS9zFJ5NN796itWXZtje8gySLzJmRA2ISStHq/6NVckf+RatcD8N1Oe+qEJ61rgH0/ZzkeBj05Y/hRw34TlK5P2caXxzBdOUqz4jrCAbHCRyqUipdWzGW0243O2xmV89FpRZp2RnphqewHobkTEkeEtP/FqnvnCSTrNkO5GiEAgZLJ/C712SBwZHvzAa6aSGeMtMABeQbKxksvIcuS4UXCzjdFpVWx7bY04CJKQUh+vUCAOg4mvEVLyjl/4Ze64//W8aWh5miMCjuzQUZ1eq0WhVKLaWOStP/0PAbZtD3nDux7iiUcfwVozRoZLhJCYOKZ1cRnPL4yQN6VqFR2FREGffrtN/cAt3PvmB/j6Y49itLPmmIT8kEqh/EKmJnnyM5/kJ//tr+c2lhw59jhutrF6HMP2CNONktgNVxdqMUOtLRJRUa61JTKoWoHGu+4CoPm548TLXRASWfez4NC5B46MKBDkfAGzHqDX+pnaAQNWGOzq5O8JZzdx+1f1ArLkETeDQcZHAnO+j//2A+x/u1NKLD/8LLJWwPa0U4AohSirEYvI+hdPuNaX4X0BaNcKIxOyIF7p4R2oDFQi7dgROFhEUTmbSj+xsAzxNeNqmK3qXzfV4dYKm5pWUkJD1Qvo9SAjXEwrQiXrD2Mn1pVZKo9rVV2bY/sQSoBSiAnZ6tMCWi8He8kCc8MiJQ38gsJo41gwC8ZYpBQDAmRC5FSa8WIBv6CQSmANxFFy4eo5BYcVdqZ6KA7dIHn/g0d5/JFjxJHO9m20U5ZIKYgCzeOPHOOB9zKRBBlvgUm3PVypmyNHjhzXE4QQGK2JE6WF5/vEYZg8zlYirYK11uCXShPJgHEby8Khwzz485uJg+0SCWkl7zc++ynCXs/dSMRV5QohklBVKNfm0VFMqtiIwwDl+Tz487+0aV9ff+xRp/wYCkmtNhrA5rranPDIkSPHXsS4PYL1wI2PsUksJwKUCwxd/Il7LmniPmqrcNe9phWNTr5mzcOkYN/7X+OOM2lLtFPqO9tfPZXZW+K1/uYAVCVGJv6dPzsztTlSzLnp3XBGhygoVNmHso8JNV7NqWHiVujsKpk6ZHBe42qYrepft3o+JTSEENBw76WNXYtZ4113bXrtTqwr0xQqKamyF6trc2wPW9lrLgU5AXIVEHRj2msBLvgO0tFKSPBLHiZpXbE2e4pi1SMODAuHKiNJt9Zagm7M/tvmOHd8I1tfKmdjGYf0hCOqtVOi/Ng/fS0PvBe+8JEXXDirdcehPCeR83yJVHKqpSUlUKLAKT/y2tscOXLcCOisr2eM8+KtR1h95Qw6CjGp9SVhmHUcIT0PqaZ/fe42cfCm97wvI0J+7xc/gJCCbrOZZYhUFutYY7el2HjTe97Hwbvu5snPfJJXjn0ThKS2uJgEtG6uq82RI0eOvYhN9ghfYaN0vHaWijQ341In7uMKBFV2Fhbbi13jzMXexNDV1HaSHqcJYmdHGZb/D8/mLCOqEFH00Bc6iZ1HuEax9QDvQHXwkjDJ7bAkmSODzamyu41uI4O3VMGGeioxsP7p7yCURNadwiVTzViL3ggRRcXcLhUdDBMasjTIPPFqhYnv/1akxjBylUeOnSAnQK4Cwn48kaG1Bm777gUat1T4xudOYoxB+ZJixUd5gmrdEQyT1Bb3P3iUL3/8RXqdEKEdKybkoFFGCCcnklJkxEZqU7n9viUe/MBrePyRY7RW+9k61kK55s+0tNx+3xIPvNeRKRsr/alZITly5MhxPUHHkctE8rzBY6kgU+0lKeZCUJmvs3Do8DU5zjScdPHWwf6joE+1sbht4iVdL7XrSOVypcbzSHLkyJFjr2KcnJA1H72mAYF3S2VXch5mKRDitT5y3k9yNUYv8jM7iXAKC1UvZscDQwqQsblB78VVN2FPJd02+U9mTRkiSQqO8BFSJiRJYgsQSVh3ltHxKmA2MZA9t7+C3giwURIQayd3IV8qdkJowM5JjVzlkWO7yAmQqwDPk8TRKEOYAK3yAAAgAElEQVQsFYDg5b9e5ef+wX0cuH1+hFQ4fE+Db3/jAs3lbhZgKpXM1Ba337fE295/L0/8yXeSBhjBwi1lXv26A3zjcyex1jrFdkJs+CU1YlNJiYxUCeL5knLNp1jxiQI909Jy+31LOeGRI0eOGwbWWoRUWB1TqTsriPJ8dBS61hbrAvQsbj3l+RNJguPPPMWTn/kkK6dPOqWI8li67fZdzc4YDye9HNIir6vNkSPH9YpxckKWPGytgA00thfvigJg1oS9/fhpgpMtxxCMh64m5IeY8zcFeGZtKxNujK78Hy8gSgobaKh4iNAmGSCuLcWGgzDu6lsO0/7yyUGlesJWyPnCxPPfDmmw/PCzWGOzYwamho5eCi5FpTGN1JhVj5sjx1bICZCrgQn0qVROHhcFri1gmFQ48dxFHn/kGFJJ5haL9JoRrdU+i4eqvOUn7s7Wm0VEfOPzJzHaKT/8ksLz5SabyrASRCqJV5BEgc4tLTly5Lip0G+3WTx4iE5zHeU5NUSxWqGzFlKp1VC+T2dtDRNH7Lv1CH/rfT+7iSRI1RRaR/TbLbdQCNbOnsmaVXaDWNht0iLP+ciRI8f1iEnkhFCShfd+165NhLeasAcff96RD0kjzAh8iZorjCwSvkSUlGu46I02iwEu4DHQbpvdGLlQQpbcVG04twPI8kI6f3YGG2pEQfH/s3fv8ZHV9f3HX5+ZZJLswm5gs1zKGgElWG+liAqrZfmBVdBWvLVi+f3Eat3Wn9qL9qdS+yvS/qzai9pWSt2qBVutWvBClRURZVWiyFW5KBEBQ7jtZpcse0kyl/P5/XG+k53MTpKZZGbOXN7Px2N2Zr5z5pzPnGQ/58wn3/P9rn7hMfOmya1VLYOOLlc9emksNT2uyFJUAEnA3MCmDr19B/8ISqeajfaH7tcFY89Co0yXee7Ljj+oR8lCl6nokhYR6XZv/tgngQM9OHZvf4z+1YeSSvWwbyqeDfKwo4/h9AqFj6Kb/vuLpHt72P/E7rkZWjyKmN2/n0PXreOm//5i3QoNKlqISLdr1pgPC31hH3ja4fSsX0V+1wzki9Mywtw16QWnsDdLz6F9c+/xXETmyNUccvoGdl5+14HJD0prJ3kndXiYcWZ3PAbHQpeKDL7oySsqeJSrZdDRJNUyPa5IJSqANIFHPm98DiyeetbdOelFB1/3Vpw1ZnZ/jr2Pz8bF5RTkZvOLztBSqpbLVHRJi4jIwWNj9GR6WbdhmHx2ltzM4n8B2739MfoPOSS+9CUVTh7NKORz82ZWERGR+kh6zIe15xzH1FU/p7AnG/cACcWM9NoMno+I9uWJ+g6+fGbgaYcfuBSmguIgptET2bpdzlONWsfoSEozeqpIZ1MBpBks/sdSUCzz9mTSnPSiDTy3wsjKxalmp/fk4sFMU/HUt0vN0CIiIitz/20387V/+ltyMzOkezOsWjtI/+rVwMyivTiKg5Ome3qJCnnMUnPT5mpmlQNKe9lozBERqZckxoQorn/nf9wdTyueTpM6NMwU4/GgpD2HZirGlFpdHEC1TOglbukUfcNrWL/52Q39DKXaZSaVevVU0Tgi3UsFkCaICs5hR61i46ueWlXhojjVbD4XkQo9Rxxn1Zq+RWdoERGR5Sv2/MjOzJBKpYnyefbu3AFA36pVi/biKA5O2rd6FfunpnDigen6Vq3SzCpBcf+me3voP+QQ9k3tquv4KCLSnZIcE2LgaYfTN7yG/J7svMFDPRfRe8SqBQsYqYFeoidCAaS0I0ja4sFSE+p5kXSvmmrUo6eKxhHpbiqANMHa9asYOCRT0yUpB2ZoydPTm2LVmj4yAz1LztAiIiLLUxzHo6c3E/fiSMXjeOwPg6P2DQzwhb/8s4q9F0oHJ43yhblZYA47+hj1cgiK+7e3Lz6GxfeL96wREVlKcUwIIqcwORNPQ2vG7q8/0JQvs9V+IS/tcVDYk8VW90I2mosXd4jiXiPqjbCwevRU0Tgi3U0FkCZYTq8NzdAiItJcxXE8Vg8Osmdyx1wvjkIuy8y+feBOoZBfsPeCBiddXHH/ltL4KCKyUvnHZ3AjvqTECLOyROS372P6p7uadinMYl/Iy3scsDeH78+RrjDTSzMve2lXK+2ponFEupsKIE2Qz0bL6rWhGVpERJqnOI5H36rVMAT7pqbI57Jk+vtZtWYtUSG/ZO8FjXGxsOL+Le5DQOOjiMh85bOilLYvoOewfmbH94CBhakWHYO0Ne0v+kt9IS/vcZA6tLeqmV5aQSeOldEuM95IY6gA0gQr6bWhGVpEROqg2L24UntQHMcDZsgMrCKVTlPI5TnrjX/ANz956ZK9FzTGxeJK929Ppo98dlbjo0hNVGDsfKkj+okeO/iv8KkjFv5iesjpG5j99F1ghuNzBZTUob0t8xf98h4H6YHeeKyPfXnyj+7DMmlWv/CYgwoLSRcfOnWsjHaZ8UYaI5V0AN3g9PNGVMQQEWlxxXE8Vg8ezszevawePHyueLH2iCPJZ2fnLV/ee6F0jAszo7evn3RvDzf99xeb/VFa0mL7V2QpxQLjvqld8wqM9992c9KhSR35rgozoyzSDvEX8Z71q+JLXzyeQSW1NoOlUy3zF/2ew/rjL9lBYToH+/OQTtFz1GpSh2aYvnU70z/dNbdMsfiQ35OdV3woXabRSnuumIUeLKFnTTsbeNrhDL78KfQcmomnGj40w+DLn9LWRR2pnnqANIGKHyIiCavU+6NC+0LjeFTTe0FjXCxN46TIcmkQ3e4wVyQoveTFmVc8qGTtOccd6KnQgn/RL+9xEO3JAZBem8HMKg7C2QoDdXbyWBntMOONNIZ6gIiIiCyhmt4L1fQSEZHl2b39MXoyffPaVGDsQAuN9bHIGCDQ+n/RL48Pd1KDfXMDoMLBhYX84zNY7/yvas0uPpT3XAGNlSHtTz1ARESk46V6eonyuYrt1Vqq94LGuBBpHA2i2x1Sa/uIpmYPGgg1tbav8htKtPpf9Evj27Hlx+T3zL+sp7yw0AoDdWqsDOlE6gFSJyPPO6KmdhERaZ5TX/lbNbUvh8a4EGmc5/7mqyjk8uRmZ3B3crMzKjB2oMNe8VToSx3o8WFAXypu7yCHnL4BCk6ULeAe35cXFqpZptFavWeNyHKoB0id/Pobnwncyc9u3oFHjqWME05ZH9pFRCRJp73mdwC45eqvkJ2eJjMwwHNeeu5ce71ojAuRxigWGDULTGcbeNrhrHvdL3fctKvlSsf5WOhzVrNMs2LttP0v3U0FkDoaPHIVvX1pcrN5evvSDB65KumQRERERDqCCozdYXZiD9mH9+LZAtF0ntmJPR35BbyawoKKDyL1pwJIndz0tfu46WsPxFNEpYx8tsBNX3sAgOe+7PhkgxMR6XLfv+KzfP/Kz2MGqXQPuZkZvn/l5wHq3gtERESWZ+qbv2Dvt8bjS19ShucK8XNg8EVPTjY4EekIGgOkTm7/5kRc/Egblgr3Ztz+zfaeJ1tEpBPccvVX5oofca7uwSxuFxGR1rDvew+BgaVS8fSwqXg8kH3feyjp0ESkQ6gAUie52TxWNkWXWdwuIiLJyk5PY6n0vDZLpclOTycUkYiIlPNsgUon1J4tJBOQiHScriuAmNnZZnaPmd1rZu+p13p7+3rwsim73ON2ERGpXiPydGZgAI/mn0B7VCAzMFCP1YuIdJVGnU9bJk2lE+rSqWBFRFaiqwogZpYGLgHOAZ4OvM7Mnl6PdZ/0og3xFFUFx6Nw785JL9I82SIi1WpUnn7OS8/FHaJCPuTqPO5xu4iIVK+R59OrX3gMOHgU4e54FIGHdhGROuiqAgjwPOBed7/P3bPA54C6nP0+92XH89yXHUtPJk0UOT2ZNM992bEaAFVEpDYNydOnveZ3OO3Vr6W3v5+okKe3v5/TXv1aDYAqIlK7hp1PD77oyRxy5jDWm4bIsd40h5w5rAFQRaRuuu36jGOAB0ueTwDPL1/IzDYDmwGGh4erXnlcBFHBQ0RkBZbM08vN0ae95ndU8BARWbmGnk8PvujJKniISMN0Ww8Qq9DmBzW4b3H3U9z9lPXr1zchLBERCZbM08rRIiKJ0vm0iLStbiuATABPKnm+AXg4oVhERORgytMiIq1NeVpE2la3FUBuAk4ws+PMLAOcB1yVcEwiInKA8rSISGtTnhaRttVVY4C4e97M3gZcA6SBT7n7XQmHJSIigfK0iEhrU54WkXbWVQUQAHe/Grg66ThERKQy5WkRkdamPC0i7crcDxqzSEqY2Q7gFzW+bQiYbEA4y6FYFtZK8SiWhbVSPPWI5cnurtHg6qQDcnQtFHdzKe7mapW4laMboMtyda30OTtPt3zWJD/nsnO1CiANYGY3u/spSccBimUxrRSPYllYK8XTSrHI8rXrz1FxN5fibq52jVsap1t+J/Q5O0+3fNZ2/ZzdNgiqiIiIiIiIiHQhFUBEREREREREpOOpANIYW5IOoIRiWVgrxaNYFtZK8bRSLLJ87fpzVNzNpbibq13jlsbplt8Jfc7O0y2ftS0/p8YAEREREREREZGOpx4gIiIiIiIiItLxVACpIzM728zuMbN7zew9Tdjek8zs22b2EzO7y8z+KLQfbmbXmtnPwv1hod3M7B9DfD82s5MbEFPazG4zs6+G58eZ2Y0hls+bWSa094Xn94bXj21ALINmdoWZ/TTso9OS2jdm9ifhZ3Snmf2nmfU3c9+Y2afMbLuZ3VnSVvO+MLMLwvI/M7ML6hjL34af04/N7EtmNljy2oUhlnvM7CUl7XX5/1YpnpLX/tTM3MyGwvOG7htprGbn6FrV6/9pk2NuueNQlXH3m9kPzexHIe6LQ3vT8vIK42+ZY20NMT9gZneY2e1mdnNoa+nfE0lGq+fqWrVjbl+Odj0e1Krdjx+1asfjzZLcXbc63IA08HPgeCAD/Ah4eoO3eTRwcnh8KDAGPB34G+A9of09wIfC45cCWwEDTgVubEBM7wA+C3w1PP8CcF54/C/AW8Lj/w38S3h8HvD5BsRyOfB74XEGGExi3wDHAPcDAyX75A3N3DfA6cDJwJ0lbTXtC+Bw4L5wf1h4fFidYnkx0BMef6gklqeH/0t9wHHh/1i6nv/fKsUT2p8EXAP8Ahhqxr7RrXG3ev7ONDDGFf8/TSDmljsOVRm3AYeEx73AjSGexI5ZNcbfMsfaGmJ+oJhLS9pa+vdEt0R+T1o+Vy/jM7Vdbl/m52zL48EyPmdbHz+W8Xnb7niz5GdKOoBOuQGnAdeUPL8QuLDJMXwF+HXgHuDo0HY0cE94/HHgdSXLzy1Xp+1vAK4DzgS+GhLEJAe+2M7tI+IvlqeFxz1hOatjLGuIiw5W1t70fUNcAHmQ+MtxT9g3L2n2vgGOZf7Bt6Z9AbwO+HhJ+7zlVhJL2WuvBD4THs/7f1TcN/X+/1YpHuAK4FcoOWlvxr7RrTG3ev/ONDDOFf0/bYH4Ez0OLTPmVcCtwPObnZeXGW/LHGtrjHsul1b6+bf674luTfs9aYtcvYzP1da5fZmfue2OB8v4jG11/FjG52vL481SN10CUz/FL7lFE6GtKUI3o18lrkIe6e6PAIT7I5oU40eBdwFReL4OmHL3fIXtzcUSXt8dlq+X44EdwL+FblufMLPVJLBv3P0h4O+AceAR4s96C8ntm6Ja90WzfsffSPwXgcRiMbOXAw+5+4/KXkp638jytevPKKl8XrMWOQ5VLXTrvR3YDlxL/FfnpPNyNVrpWFsLB75hZreY2ebQ1vK/J9J03fKz7+jf/XY7HtSqjY8ftWrX482iVACpH6vQ5k3ZsNkhwJXAH7v7E4stWqGtLjGa2W8A2939liq31+j91UPc3fBSd/9VYB9xt7uFNHLfHAacS3wJxy8Bq4FzFtleYr9LS2y/4XGZ2XuBPPCZpGIxs1XAe4G/qPRys+ORuum0n1FLfZ5WOA7Vyt0L7n4S8V+4ngf8cqXFwn1LxN2Cx9pavMDdTyY+/r3VzE5fZNlWiluaq9t/9m3/+dvxeFCrdjx+1KrNjzeLUgGkfiaIxwwo2gA83OiNmlkvcZL5jLt/MTQ/ZmZHh9ePJq5ONjrGFwAvN7MHgM8Rd5X6KDBoZj0VtjcXS3h9LbCrTrEU1z/h7jeG51cQF0SS2DcvAu539x3ungO+CGwkuX1TVOu+aOjvuMUDh/4GcL6H/nMJxfIU4mLVj8Lv8wbgVjM7KqF4pD7a9WeURM6qSQsdh5bF3aeA64mv4U46Ly+l1Y61VXP3h8P9duBLxF8a2ub3RJqmW372Hfm73+7Hg1q12fGjVm17vFmKCiD1cxNwQhgZN0M8+MtVjdygmRnwSeAn7v7hkpeuAi4Ijy8gvgav2P76MOryqcDuYpe0lXL3C919g7sfS/zZv+Xu5wPfBl6zQCzFGF8Tlq9bldDdHwUeNLMTQ9NZwN0ksG+IL3051cxWhZ9ZMZZE9k2JWvfFNcCLzeyw0KvlxaFtxczsbODdwMvdfX9ZjOeFkaWPA04AfkgD/7+5+x3ufoS7Hxt+nyeIB/V6lAT2jdRN03N0nSSRs6rWSsehWpjZeguzTZnZAHGh+ickn5cX1WrH2mqZ2WozO7T4mDhH3kmL/55IIto1V9eq43732/V4UKt2PX7Uql2PN1VJavCRTrwRj2Y8Rnwd2HubsL0XEnct+jFwe7i9lPh6q+uAn4X7w8PyBlwS4rsDOKVBcZ3BgZGCjyf+wnov8F9AX2jvD8/vDa8f34A4TgJuDvvny8SzcySyb4CLgZ8Sn/D9O/GsJk3bN8B/Eo8/kiP+Qv+m5ewL4vE57g23361jLPcSXzdY/D3+l5Ll3xtiuQc4p97/3yrFU/b6AxwYBLWh+0a3xt7q9TvTwPjq8v+0yTG35HGoirifDdwW4r4T+IvQntgxaxmf4Qxa4FhbZazHE8/m8SPgruL/v1b/PdEtmVur5+plfJ62y+3L/JxteTxYxuds++PHMj5z2xxvqrlZCFhEREREREREpGPpEhgRERERERER6XgqgIiIiIiIiIhIx1MBREREREREREQ6ngogIiIiIiIiItLxVAARERERERERkY6nAoiIiIiIiIiIdDwVQEQCM3ubma1oXmgz+w0zczM7tj5Rza33MjO7uZ7rrLCNN5vZ/WaWN7PrG7ktEZFOFPL/2xq8jaPN7Goz2x22d0Yjtyci3cfM3mdmk0nHUVSPc/RmM7M3hBx9SNKxyHw9SQcgIskzs6OAS4GPAf8FPJ5sRCIisoD3Ar8CvA7YBdydbDgiIiLtQwUQEQF4KpAGPuXuP046GBGRVmFmBvS5+0zSsQRPA25096uTDkREpNuY2YC7TycdhyyfLoGRxJjZmaFr2C+VtH3fzApmNljSdoeZvT88PsnMrjOz/Wb2uJl9xsyOLFvvkJldbmY7w3LXm9kpZcv0mdnHzGzKzHaZ2UeA3hrjt9BFcLuZ7TGzTwNrKizXb2Z/Y2YPmtmsmf3IzF5aYbk3h886Y2aPmdkVZrZ2gW1nzOyLZjZuZk+tItZBM/uEmT0c1j9uZv8aXnsf8N2w6I/Cz+QNNewKEelAZvbbISfNhvz1fjPrCa8Vu/Y+18y+a2bTZjZmZq+ssJ5zzezmkHseDfmwt+T195nZpJn9qpn9IOTt28zs12qItZZ43mZmPwuf614z+5Oy14vxvNDMbgJmgN8Kr60zs4+b2SPh89xjZn9ctom0mf21me0Ix4dLzKyvhs/ycjO7xcz2hePcjWa2KbzmwFnAK8PnfaDa9YpIZwi5aVvIlTvN7F/N7NDwWjEXPsvMrg155Kdm9qoK63mlmf0w5MudFl9a9+RFtnucmX3ZzJ4I573/XX4OamZvMrO7wjonQ5zPKHl9yXNiq885+vXhPHqzmT0Q4vmamR1Ttlw13xkeMLO/N7P/a2YTwBMlr51uZt82s70WX5Z4vZn9alk4xy31s5DmUgFEkvR9IAf8GoCZrQKeA2SBF4S2w4FnAN81s/XA9cAq4HeAtwObgGvNLFOy3i8DLwH+FHgt8e/5t8uS9AeB3wP+CjgfeDLwzhrj/0PgL4AtwGuAaeBvKix3BfAG4K+B3wRuAq4ys5OKC5jZnwMfB7YBrwDeAuwGDrpu0Mz6gS8Rd4H+NXe/t4pYPwy8EPgT4n3zZ0DxWspPAG8Nj88HTgO+VsU6RaRDmdmLgc8DtwLnAv9EnFM/Vrbo54GvAK8C7gD+y8x+pWQ9vw18Efgh8HLgYmAz8IGy9awCLifOg68GZoEvheNCLZaK583hs1xFnI//C/h7M3vPAvF8Ajgb+KGZDRAfg15BfOx4KfD3wC+Vvfedoe1/An8L/D7wR9UEb2ZPIT5mfCvEdz7wVeDwsMhpwG3At8Pjgwo8ItK5zOwFwHXAo8Tnnn9MnIv+rWzRzxLnuVcCPwM+Z2YbStbzv4hz88+B3wZ+FxgD1i+w3b6w3V8G3kx8XnscsC2cq2NmpwP/AvwHcA7wRmAUKP1j3pLnxNTnHB3iHPl24B3Am4BnE39HKFXNdwaIv3dsAv53WA6Lx1+6jvi7zAWh/bvAMWXvXfRnIQlwd910S+xGXAT5WHh8JjAJfA74YGh7OVAg7lnxQWAKWFPy/ucRf5F/XXh+dni+qWSZ1cAO4OPh+TriYsW7S5ZJAT+N/0tUFXcaeBi4tKz92rD9Y8Pzs8rjCe3fAf4rPB4E9gMfXmR7lwE3E5+UfzPEekwN+/lO4O2LvH5GiPOZSf9O6KabbsnfgB8A3y5re1fIxxuIT2Ad+LOS14t59HPhuQG/AP6tbD1vDDl4XXj+vrCuM0uWOSm0nV1lvNXEkwIeqhDPPxMXnPvL4jm3bLnfByLgpEXicOA7ZW1fBn5Q5ed4DbBziWWuB65I+ndEN910a/6N+Av2t8vaziyew5XkwjeWvL4OyAN/EJ4Xc+EXF9nO+4DJkud/ENZxfEnbBuI/Wl4Ynv8pcMsi66zmnHjF5+jhPdcTFyaeXNL2gtLjClV8ZwhtDwCPFI8RJe3fJz43twViWPJnoVsyN/UAkaR9l9ADBDg9PN9W1vYjd3+CuNjxjfAYAHf/IXFiemFoeh6ww923lSyzj/gvaMVlngX0E/+VsLhMVPq8Ck8Cjq7wni+WPX8RcZX+BjPrKd6IK8bFLnanAQMcXL0vtxr4OnAkcbJ+qIZ4bwf+j5n9bzMbqeF9ItJlzCwNnEzcO6LU54lPRE8raftS8UFJHn1eaBoBhoEvlOW/bxHn4GeWrCdHfMJaVBzYs9a/ki0WzwbinhmVPtca4mPD3NuBrWXLnQnc5u63LxHDN8qe3031n+MOYG3okv1iM1td5ftEpMOFHnGncXBO/R5xDn1OyeJzecjddwLbOZCHTiTOhUudd5Z6HnCru99Xst4J4AYOnF/fDvyqmX0kXBqSKVtHNefE9ThHL7rV3X9Rsp4biPdD8ZhQzXeGouu8ZByokJufD1zuobKxiMV+FpIAFUAkad8BnmnxmB+/RlwA+S5wSrjUo9gGccHhsQrreIwD3YOrWeaocL+9bJny54updh1DYdlc2e19xEUUiKvBEFeXF/NLwEbiin2lz7iYtxH/FfIvgHssvv79vBrXISLdYYj4euvyPFN8fnhJW6UceHTJegCuZn7+uz+0P6nkfU+Ek1wA3D0bHvbXGPti8RTvq/lcj5fEULSOpfM0xD0VS2Wp8nO4+z3ElxwdT7zfJs3ss+ESUBHpbocR90D+Z+bn1FninF2aUxfLQ9Wed5Za8vza3b9JfCnN6cQF7Ukz++eSQm4158T1OEdf7D3lx4SlvjOUtpU6jLiXY0OPCdIYmgVGknYDcQI5AzgVeDdwF7CXuKvcycTXUEOcZI6osI4jgVuqWGZXePxouD+ipK34vFql6yhV/nwXcTfDVyyyrp3h/mjiS4AW8jPgH4DLzOxRd7+0ylhx9yniMUv+0MyeTdyV/TNm9mN31xSKIlJqkviktDyfFQec3kXcI42wzM6SZY7gwAlhMb9uJh63otz9FdpWarF4HilpK1X6uYoq/UVvJ/GMWQ3l7l8DvmbxINgvAz5KPG6JitYi3W2KODe9j7hAWu5h4MVVrKf0vLNajxCPyVeu9Pwad78cuDwUbV8FfIR40ND3UN05cT3O0Rd7T/kxYanvDEXlx4THiS+JrGUfSotQDxBJlLs/Tjw+xZ8QX1t+W+hK9j3iL+nFrn0ANwIvsTDSNYCZPRc4tmyZI8JATMVlVhGfRBaXuYN4VP9zS5ZJlT6vwoPESbr8PeUjO19HXM3e6+43l9/CMt8nvt7xgqU26u7/Ttyb42Nm9j9riLd0HT8G/g/x//+nLWcdItK53L1AXFT+rbKXfpv4hO/7JW1zg3CW5NEfhqZ7iE92j62U/0JX4HpbLJ4J4i8IlT7XE8THhsVcR9y9+9n1CXVx7r7b3T9LfFnP05uxTRFpXeHyjB8AJy6QUx+uclXF3LzkeWeJG4HnmNlxxYYwo8pGDpxfl8a6w90/TtyLu5i/qjknrsc5etHJZjZcsp4XEBc8iseEar4zVBR+FjcCrzczW0ZskiD1AJFW8B3iWUiuCSfeECfMvwV+5u7FavCHiWdHucbMPkQ8Q8oHiZPllQDufo2Z3QB8Pozqv5N4UKaBsD7cfaeZbQEuNrM8cY+TN1NhxpWFuHvBzP4G+Dszmwzxvpp4dOxS1wLXEM9U86GwrTXEA/z1u/uF7j5lZn8FvD9cL3k10EecgC8uH+vD3S81s0OAfzOzve5ePqL1Qczse8Qn0XcSV7HfDOzjwEFARKTURcS59t+IB6Z+FvGI/P/q7hMl53u/Z2ZZ4tzyZuIeEq+D+LptM3sn8O9mtoZ4TI0s8eUdrwBe4+776xz3UvG8D/i4me0kzs+biI8rf1Z6ffcCPk18rPpGWM89xLMgjLh7+Swyy2Jmv098jf/XiYs1JxAXbD5dj/WLSNt7F3CdmUXEM6rsIfPpaHgAACAASURBVB5r6WXAe6tZQciFxZ7AnwH+kzAQNfCfJcWIUpcR99LeamZ/QfxHy/cR9xj8OICZXUx86cj1of1XiXNsMT9Wc0684nP0EtuBr4Z83Q98iHhckK+H/bDkd4YlvId4YoKtIeZ9xPn7Znf/6jLilSZRAURawXeJTyq/U9YGJRVYd99hZv+DeNrB/yQ+kb4a+JOya7VfGZb5KHHC+yHx7AKl08W+i/h6yb8g/ovmfxAXWP6+hrg/Spzo/4B4GrKrwno/UxKzh/m+/ywsM0zcre524i7NxeU+YGa7iKdK/H3irnXfIT6wHcTd/zb0hPmcmf2mu1+7RKzfJx6N+lhCTxvgnDCAlYjIPO7+jTBO0J8TT0O4nTg/XlS26HnEXZz/H3EPi9e6+20l6/m8mT1BnAPfSJx/7iMeZK58jI16WCqefw3TOf4xcb6dAN7p7h9ZasXuPmNmZxIX3v+S+MT9AeLr8evlx8Szn32Y+PjyCPCvxMcqEely7v690GPhYuDficcE+QVx0bTq8eHc/bNmNkNcNLmC+Mv7D4hnQKm0/KyZvYg4N32S+PL164FXuXvxcpGbiHt0nwccGuJ6H/Hl21WfE1Ofc3SIz32/SXy+vj7Eu7lsmWq+M1Tk7t8xs18n/uPAfxAf027j4Kl2pcXY0gPXioiIiBxgZm8gnkHgUHffm3A4LRePiIgkx8yuJ57G9zVJxyKtR2OAiIiIiIiIiEjH0yUwIhWYWZq4e19F7p5vYjiLCoMvpRdZpFDFHOUiIi2pmhzXrFhWaolji5eMgyUiIhW00zm6tCb1ABGp7DoOnqe89NZKLmDxWGsZ5VtEZEnufpm7W5MuN1kyxzU5npX4OQt/jp8nGJeISLtY8hzd3c/Q5S+yEI0BIlKBmZ1IPIBTRQuMkJ0IM1tHPBPBQu5v0HSTIiIN10k5zsyeRTzLVyWz7r7UVLwiIl2tnc7RpTWpACIiIiIiIiIiHU+XwIiIiIiIiIhIx1MBREREREREREQ6ngogIiIiIiIiItLxVAARERERERERkY6nAoiIiIiIiIiIdDwVQERERERERESk46kAIiIiIiIiIiIdTwUQEREREREREel4PUkH0OqGhob82GOPTToMEekQt9xyy6S7r086jk6hHC0i9aQc3RjK1SJSTyvJ1SqALOHYY4/l5ptvTjoMEekQZvaLpGPoJMrRIlJPytGNoVwtIvW0klytS2BEREREREREpOOpACIiIiIiIiIiHU8FEBERERERERHpeCqAiIiIiIiIiEjHUwFERERERERERDqeZoGpo7GxMUZHR5mammJwcJCNGzcyMjKSdFgiIgJMTm5jfHwL0zMTDPRvYHh4M0NDm5IOS0RESnxr524uGd/B+EyW4f4Mbx1ez5nr1iYdloh0CPUAqZOxsTG2bt3Knj176O/vZ8+ePWzdupWxsbGkQxMR6XqTk9u4Z+wiZrM76OlZy2x2B/eMXcTk5LakQxMRkeBbO3dz4dhDPJbNMdiT4rFsjgvHHuJbO3cnHZqIdAgVQOpkdHSUVCpFJpPBzMhkMqRSKUZHR5MOTUSk642PbyGVypBOD2BmpNMDpFIZxse3JB2aiIgEl4zvoDdlrEqnMIvve1PGJeM7kg5NRDpEIgUQMxs0syvM7Kdm9hMzO83MDjeza83sZ+H+sLCsmdk/mtm9ZvZjMzu5ZD0XhOV/ZmYXlLQ/x8zuCO/5RzOz0F5xG/UwNTVFb2/vvLbe3l6mpqbqtQkRkaboxBw9PTNBKtU/ry2V6md6ZqJemxARaapOzNXjM1kGUjavbSBljM9k67UJEelySfUA+Qfg6+7+NOBXgJ8A7wGuc/cTgOvCc4BzgBPCbTNwKcTJF7gIeD7wPOCikgR8aVi2+L6zQ/tC21ixwcFBcrncvLZcLsfg4GC9NiEi0iwdl6MH+jcQRTPz2qJohoH+DfXahIhIs3Vcrh7uzzAd+by26cgZ7s/UaxMi0uWaXgAxszXA6cAnAdw96+5TwLnA5WGxy4FXhMfnAp/22A+AQTM7GngJcK2773L3x4FrgbPDa2vc/fvu7sCny9ZVaRsrtnHjRqIoIpvN4u5ks1miKGLjxo312oSISMN1ao4eHt5MFGUpFKZxdwqFaaIoy/Dw5nptQkSkaTo1V791eD25yNlfiHCP73OR89bh9fXahIh0uSR6gBwP7AD+zcxuM7NPmNlq4Eh3fwQg3B8Rlj8GeLDk/ROhbbH2iQrtLLKNFRsZGeGcc87h0EMPZWZmhkMPPZRzzjlHs8CISLvpyBw9NLSJE0cupi+znnx+N32Z9Zw4crFmgRGRdtWRufrMdWv5wMgxHJnpZSofcWSmlw+MHKNZYESkbpKYBrcHOBl4u7vfaGb/wOJd56xCmy+jvWpmtpm4yx/Dw8O1vFVEpN11bI4eGtqkgoe0FE3NLCvQsblaRKSRkugBMgFMuPuN4fkVxAn8sdDdjnC/vWT5J5W8fwPw8BLtGyq0s8g25nH3Le5+irufsn59dV3uNA2uiHSIjszRIq1GUzPLCnVkrtY0uCLSaE0vgLj7o8CDZnZiaDoLuBu4CiiOPH0B8JXw+Crg9WH06lOB3aG73TXAi83ssDBY04uBa8Jre8zs1DBa9evL1lVpGys2OjrKzMwMu3bt4tFHH2XXrl3MzMxoGlwRaSudmqOldUxObuPWW8/nhtFN3Hrr+Qt+4a92uXalqZllJTo1V18yvoM9+QL375/ljr0z3L9/lj35gqbBFZG6SeISGIC3A58xswxwH/C7xMWYL5jZm4Bx4LfCslcDLwXuBfaHZXH3XWb2V8BNYbm/dPdd4fFbgMuAAWBruAF8cIFtrNijjz7KzMyBGQbcnenpaR599NF6bUJEpFk6LkdLayj2ekilMvN6PcD88ViqXa6dTc9M0NMzf1wDTc0sNeq4XH3nnv3sLkQY8TU4EbArX+DOPfvrtQkR6XKJFEDc/XbglAovnVVhWQfeusB6PgV8qkL7zcAzK7TvrLSNeshm4/nJwxTpxe3NtYuItItOzNHSGkp7PQBz9+PjW+YVNqpdrp0N9G9gNrtj7rOBpmaW2nRirt4bRTW1i4jUKokxQDpSFBKzu8/dSttFRES63fTMBKlU/7y2Sr0eql2unWlqZpGDRWGYVS+5lbaLiKyUCiB10t8fn6gVe4AU74vtIiIi3W6gfwNRNDOvrVKvh2qXa2eamlnkYGt60qSIv6BYuE+FdhGRelABpE5OPfVUUqlUGMgsjZmRSqU49dRTkw5NRESkJVTb66FbekcMDW3i5JM/wws2buPkkz+j4od0vd/fMIQBaYM+i+8ttIuI1IMKIHVyxhlncPrpp5PJZIiiiEwmw+mnn84ZZ5yRdGgiIiItodpeD+odIdKd3nHc0bzz2CNZlU6Tc1iVTvPOY4/kHccdnXRoItIhkpoFpiOdccYZKniIiIgsYmhoU1WFjGqXE5HO8o7jjlbBQ0QaRj1ARERERERERKTjqQdIHV1//fX84Ac/YHZ2lr6+Pk499VT1CBERaRGTk9sYH9/C9MwEA/0bGB7erB4GdaJ9KyL18uH7H+HjE5PszRc4pCfN728YUo8QEakb9QCpk+uvv55t27YxMzODuzMzM8O2bdu4/vrrkw5NRKTrTU5u4+6fvIvdT9zO7Oxj7H7idu7+ybuYnNyWdGhtb3JyG/eMXcRsdgc9PWuZze7gnrGLtG9FpGYfvv8R/u6Bx9idL1AAducL/N0Dj/Hh+x9JOjQR6RAqgNTJDTfcgPv8ScrdnRtuuCGhiEREpOjeez9EPj+FewSkcI/I56e4994PJR1a2xsf30IqlSGdHggzoQ2QSmUYH9+SdGgi0mY+Nr6diHjml+ItCu0iIvWgAkid5HI5AMxs7lbaLiIiyZmeeQBIYZYKOToFpEK7rMT0zASpVP+8tlSqn+mZiYQiEpF2tT/ymtpFRGqlAkidufvcTUREWoSDe4EoyhJFs0RRFvcCKFWv2ED/BqJoZl5bFM0w0L8hoYhEpF1ZuPeSW2m7iMhKqQBSJ6tWraqpXUREmifTtx4ocOB02oFCaJeVGB7eTBRlKRSmcXcKhWmiKMvw8OakQxORNrOut/JXk4XaRURqpVlg6uSQQw5h//79FdtFRCRZ6dRqIE18NbkT/z0xHdplJeLZXi6u+ywwmllGpPus7+1lMjdbsV1EpB5UAKmTvXv31tQuIiLNU4j20dNzGPn8LooFkJ6ewyhE+5IOrSMMDW2qa3GiOLNMKpWZN7MMXKwiiEgH25HLY8y/OtFCu4hIPag/WZ0sNNipBkEVEUleOrWaQmEKsx7M+jDroVCYUg+QFqWZZUS60/5CdNDQTB7aRUTqQQWQOikUCjW1i4hI85gZ7j5vpq7ic2k9mllGpDvlQvWjdBrc0nYRkZVSAaROyqe/LX8uIiLJyRf20t9/DGY9uBcw66G//xjyBV2m2Io0s4xId0oRX59fPHu28FxfWESkXpRP6mRoaAgzI5VK0dPTQyqVwswYGhpKOjQRka430L+BVKqXVauO45BDTmTVquNIpXr1hbpFaWYZke70lFV9APSmjP6U0Zuyee0iIiulAkidnHXWWQwMxNcqR1GEmTEwMMBZZ52VdGgiIl1PX6jby9DQJk4cuZi+zHry+d30ZdZz4ogGQBXpdH/+lKM5PNODAbnIMeDwTA9//pSjkw5NRDqEZoGpk5GREc4991xGR0eZmppicHCQjRs3MjIyknRoIiJdr1FTtUrj1HtmGRFpfWeuW8tHnwaXjO9gfCbLcH+Gtw6v58x1a5MOTUQ6hAogdTQyMqKCh4hIi9IXahGR1nfmurUqeIhIw+gSGBERERERERHpeCqAiIiIiIiIiEjHUwFERERERERERDpeImOAmNkDwB6gAOTd/RQzOxz4PHAs8ADw2+7+uJkZ8A/AS4H9wBvc/dawnguAPw+r/X/ufnlofw5wGTAAXA38kbv7Qtuo1+e68sorueuuu4iiiFQqxTOe8Qxe/epX12v1IiJN0ak5+s4738n2Hf+NewGzNEes/02e+cy/r9fqRUSaqlNz9dvuup8v7dhNwSFt8Mr1a/nYM46r1+pFpMsl2QPkf7j7Se5+Snj+HuA6dz8BuC48BzgHOCHcNgOXAoTkexHwfOB5wEVmdlh4z6Vh2eL7zl5iGyt25ZVXcscddxBFEQBRFHHHHXdw5ZVX1msTIiLN1FE5+s4738lj27+MewEA9wKPbf8yd975znptQkQkCR2Vq9921/1csT0ufgAUHK7Yvpu33XV/vTYhIl2ulS6BORe4PDy+HHhFSfunPfYDYNDMjgZeAlzr7rtC1fla4Ozw2hp3/767O/DpsnVV2saK3XXXXQCY2dyttF1EpM21dY7evuO/wyMruZW2i4h0hLbO1V/asRsoz9QH2kVEViqpAogD3zCzW8xsc2g70t0fAQj3R4T2Y4AHS947EdoWa5+o0L7YNuYxs81mdrOZ3bxjx46qPlCx50e17SIiLazjcnSx50e17SIibaDjcnWx50e17SIitUpkDBDgBe7+sJkdAVxrZj9dZFmr0ObLaK+au28BtgCccsopVb03lUpVLHakUq3UyUZEpCodl6PN0hWLHWbpWjYtItJKOi5Xp61ysSNdKRoRkWVI5Nu5uz8c7rcDXyK+5vCx0N2OcL89LD4BPKnk7RuAh5do31ChnUW2sWLPeMYzCJ9p7lbaLiLSLjoxRx+x/jfDIy+5lbaLiLSXTszVr1y/FijP1AfaRURWqukFEDNbbWaHFh8DLwbuBK4CLgiLXQB8JTy+Cni9xU4FdofudtcALzazw8JgTS8Grgmv7TGzU8OI168vW1elbazYs571LHp7e+e19fb28qxnPatemxARabhOzdFHHfVy0qlV89rSqVUcddTL67UJEZGm6dRc/aqjDmd1an53j9Up41VHHV6vTYhIl0viEpgjgS+FQUJ7gM+6+9fN7CbgC2b2JmAc+K2w/NXEU3bdSzxt1+8CuPsuM/sr4Kaw3F+6+67w+C0cmLZra7gBfHCBbazY6Ogoa9asIZPJzLVls1lGR0cZGRmp12ZERBqtI3P0+PgW+vqPJp0emGsrFKYZH9/C0NCmem1GRKRZOjJXXzK+g6P7M6xKH/gb7f5CxCXjOzhznXqBiMjKNb0A4u73Ab9SoX0ncFaFdgfeusC6PgV8qkL7zcAzq91GPUxNTZHL5di1axfujpmxatUqCgUNsCci7aNTc/T0zAQ9PfNPnlOpfqZnJhZ4h3SyycltjI9vYXpmgoH+DQwPb1YhrAbaf8nr1Fw9PpNltlDg/v0FCkAaWNebZjbSKKgiUh8aobOO9u3bNzf2h7uzb9++hCMSERGAgf4NRNHMvLYommGgf8MC75BONTm5jXvGLmI2u4OenrXMZndwz9hFTE5uSzq0tqD9J41kONtzBSLiUVgjYHuugNU2/qqIyIJUAKmThYodKoKIiCRveHgzUZSlUJjG3SkUpomiLMPDm5d+s3SU8fEtpFIZ0ukBzIx0eoBUKsP4+JakQ2sL2n/SSJPZPHDwIKjFdhGRlVIBpE7y+cqJeaF2ERFpnqGhTaxd8xympx9g7967mJ5+gLVrnqNu+11oemaCVKp/Xpsuh6qe9p800mzkB82/a6FdRKQeVACpk1Sq8q5cqF1ERJrnvvv+ice2X4V7PC6Te4HHtl/Ffff9U8KRSbPpcqiV0f6TRuqxgy928dAuIlIP+nZeJ1EU1dQuIiLNE3fPL15VXrxF6rafgMnJbdx66/ncMLqJW289v+ljR+hyqJXR/pNGKnjlnh4LtYuI1EoFkDrxBRLzQu0iItI8hWh/eDT/yvID7dIMrTCA5tDQJk4cuZi+zHry+d30ZdZz4sjFuhyqStp/0kgLXTiuC8pFpF6aPg2uiIhI8xlUnEVA3arraanpUUsH0ATm7sfHtzT1C/TQ0CZ9YV8B7T8REWlXKoCIiEgX6AFyC7RLPRR7d0RRjkJhD7Ozj7L7ztt48vBbOP74twPxAJo9PWvnvU8DaIqIiEiz6BIYERHpeOWzVizVLrUbH99CFOXI5XYSRTkgjXvEL8YvnbvERQNoioiISJJUABERkY6XSlW+1GWhdqnd9MwEhcIewDBLYWaYpYmi/NxgsxpAU0RERJKkAoiIiHS8qFDp8peF26V2ce+OWeaPq+KkUn1zl7hoAE0RERFJki5+FhGRjhf5bE3tUrvh4c3svvM23CMgDTjuEZnMYfMucdEAmiIiIpIU9QAREZEuENXYLrUaGtrEk4ffgllqbgyQTGYdZr26xEVERERagnqAiIiISF0cf/zbWbPm2YtOhSsiIiKSFBVAREREpG50iYuIiIi0Kl0CUyc9PZVrSQu1i4hI86RSfTW1i4hI8/UtMDPXQu0iIrVSAaROUqnKu3KhdhERaSLvra1dRESarte9pnYRkVrp23md5HKVp1JcqF1ERJon8n01tYuISPPtW6DOsVC7iEitVACpE1+gMr1Qu4iINNNCuVg5WkSkVShTi0ijaYAKERHpAkblU2hdV15qcnLbgjO4LPaaiEg9KFOLSKPV1APEzJ5tZp83s5+b2ayZnRza329m5zQmRBERqYZy9GL0d8WlTE5u456xi5jN7qCnZy2z2R3cM3YRk5PbFn1NRGqjXL0wZWoRabSqCyAhId8CHAV8GigdOW4WeHt9QxMRkWopR8tKjY9vIZXKkE4PYGak0wOkUhnGx7cs+pqIVE+5WkQkWbX0APkAcJm7bwLeX/ba7cBJdYtKRERqpRwtKzI9M0Eq1T+vLZXqZ3pmYtHXRKQmytUiIgmqpQDyNODz4XF5T7QngMNr2bCZpc3sNjP7anh+nJndaGY/C90CM6G9Lzy/N7x+bMk6Lgzt95jZS0razw5t95rZe0raK25DRKQDKEfLigz0byCKZua1RdEMA/0bFn1NRGqiXC0ikqBaCiDbgeMXeO0ZwHiN2/4j4Cclzz8EfMTdTwAeB94U2t8EPO7uTwU+EpbDzJ4OnBe2fTbwz+EgkAYuAc4Bng68Liy72DZERNqdcrSsyPDwZqIoS6EwjbtTKEwTRVmGhzcv+pqI1ES5WkQkQbUUQD4H/KWZvbCkzc1sBHg38JlqV2RmG4CXAZ8Izw04E7giLHI58Irw+NzwnPD6WWH5c4HPufusu98P3As8L9zudff73D0b4j53iW2ItKyxsTEuu+wyPvrRj3LZZZcxNjaWdEjSmpSjZUWGhjZx4sjF9GXWk8/vpi+znhNHLmZoaNOir4lITZSrRUQSVMs0uP+XuAK8DXg0tH2FeBCnbwB/XcO6Pgq8Czg0PF8HTLl7PjyfAI4Jj48BHgRw97yZ7Q7LHwP8oGSdpe95sKz9+UtsQ5psbGyM0dFRpqamGBwcZOPGjYyMjCQdVssZGxtj69atpFIp+vv72bNnD1u3bgXQ/pJyytFdrF5T1BaLHbW+JiJVU64WEUlQ1QUQd58FfsPMzgLOAoaAXcB17n5ttesxs98Atrv7LWZ2RrG50iaXeG2h9kq9WhZbvlKMm4HNAMPDw5UWkRXQl/rqjY6OkkqlyGTiy2szmQzZbJbR0VHtK5lHObp7FaeoTaUy86aoBfXQEGk1ytUiIsmqpQcIAO5+HXDdCrb5AuDlZvZSoB9YQ1zBHjSznlBR3gA8HJafAJ4ETJhZD7CW+EBRbC8qfU+l9slFtlH+GbcAWwBOOeUUTT1eZ/pSX72pqSn6++fPvNDb28vU1FRCEUmrU47uPqVT1AJz9+PjW1QAEWlRytUiIsmoegwQMzvPzP7PAq/9qZn9djXrcfcL3X2Dux9LPOjSt9z9fODbwGvCYhcQdwcEuCo8J7z+LXf30H5eGNX6OOAE4IfATcAJYYTqTNjGVeE9C21Dmmhqaore3t55bfpSX9ng4CC5XG5eWy6XY3BwMKGIpFUpR3evpKeonZzcxq23ns8No5u49dbzmZzc1pTtirQj5WoRkWTVMgjqe4CZBV7bD1y4wljeDbzDzO4lvr7wk6H9k8C60P6OEAfufhfwBeBu4OvAW929EKrRbwOuIR4V+wth2cW2IU2kL/XV27hxI1EUkc1mcXey2SxRFLFx48akQ5PWoxzdpZKcorZ4+c1sdse8y29UBBFZkHK1iEiCarkE5gTgzgVe+0l4vSbufj1wfXh8H/GI0+XLzAC/tcD73w+8v0L71cDVFdorbkOaa+PGjWzdupVsNktvby+5XE5f6hdQvCRIA8ZKFZSju9Tw8OYw5kfc8yOKZpo2Ra0uvxGpmXK1iEiCaimA7Ce+zq+SJwGzKw9HuoG+1NdmZGRE+0aqoRzdpeJCw8V1mQWmksVmmJmemaCnZ+285Zt5+Y1IG1KuFhFJUC0FkG8C/9fMrnH37cVGM1sPvJd46i6RquhLvUjdKUd3sUZNUbvUDDMD/RuYze6Y6/kBzbv8RqRNKVeLiCSolgLIu4nnCf+5mX0deAQ4GngJMEU8D7mIiCRDOVrqbqlLXJK6/GaxXikiLU65WkQkQVUPguru48CvAB8j7qJ3Trj/J+Bkd3+wIRGKiMiSlKOlEZaaYWZoaBMnjlxMX2Y9+fxu+jLrOXHk4oYWIzTwqrQz5WoRkWTV0gMEd9/BykenFhGRBlCOlnqr5hKXRl1+sxANvCrtTrlaRCQ5tUyDKyIiIl1keHgzUZSlUJjG3SkUpps2w8xCluqVIiIiIrKQRXuAmNkPgTe4+91mdhPgiy3v7poSS0SkSZSjpdEaPcPMcmjgVWk3ytUiIq1jqUtg7gKmSx4vmrBFRKSplKOl4Zp9ictSkhp4VWQFlKtFRFrEogUQd//dksdvaHg0IiJSNeVo6Uat2CtFZDHK1SIiraOqQVDNrB/YDbzW3b/c2JBERKQWytHdQVO/HtBqvVJEqqFcLSKSvKoGQXX3GWA7kG9sOCIincndyeVyjVq3cnSH09SvIu1PuVpEJHm1zALzceAPzay3UcGIiHQCdyefzzMzM8PevXuZmppi165dPPHEE43crHJ0Byud+tXMSKcHSKUyjI9vSTo0EamNcrWISIKqugQmGASeCTxgZtcBjzF/ECd393fXMzgRkXaQz+fn3QqFAu4Hj3FnZo0MQzm6g03PTNDTs3ZeW6tP/apLdkQqUq4WEUlQLQWQVwOz4fGvVXjdASVsEelohULhoIJHpWJHApSjO1i7Tf1avGQnlcrMu2QHLlYRRLqdcrWISIKqLoC4+3GNDEREpNVEUXRQsSOKoqTDqkg5urO129SvpZfsAHP34+NbVACRrqZcLSKSrFp6gIiIdKx2KnZI92m3qV/b8ZIdERER6Xw1FUDM7Ajgj4HnAUcDjwA3Av/o7o/VPzwRkforDlJaPm5Hu1OO7mztNPVru12yI9JMytUiIsmpugBiZi8Ariaeuuta4G7gCOAPgLeb2TnufkNDopSuMzY2xujoKFNTUwwODrJx40ZGRkaSDkvakLsfNG7HQoOUtjPlaGkl7XbJjkizKFeLiCSrlh4gHwNuAX7T3fcVG83sEOCrwD8BJ9c3POlGY2NjbN26lVQqRX9/P3v27GHr1q0AKoLIkqqdkaUDKUdLy2i3S3ZEmki5WkQkQbUUQJ4GvKY0WQO4+14z+zvgv+oamXSt0dFRUqkUmUwGgEwmQzabZXR0VAUQmaeFZ2RJgnK0tJR2uGRHU/VKApSrZdm+tXM3l4zvYHwmy3B/hrcOr+fMdWuXfqOIzKmlAHI3cNQCrx0N/HTl4YjA1NQU/f3989p6e3uZmppKKCJpBRqkdEnK0VIX3VIU0FS9khDlalmWb+3czYVjD9GbMgZ7UjyWzXHh2EN8YAQVQURqUEsB5O3Av5vZXuDL7j5rZn3AK4H3AK9vRIDSfQYHB9mzZ89cDxCAXC7H4OBgglFJM6nYsSzK0bJi3VQU0FS9khDlalmWS8Z30JsyVqVTAKxKG/uJuGR8TQZ7YQAAIABJREFUhwogIjWopQDyFWAV8FmAkLgPCa/NAF8ys7mF3f2IOsUoXWbjxo1s3bqVbDZLb28vuVyOKIrYuHFj0qFJA3TqjCwJUI6WFeumooCm6pUoyhJFOdxzc4+bQLlalmV8JstgT2pe20DKGJ/JJhSRSHuqpQByCbDii+vNrB/4DtAXtn+Fu19kZscBnwMOB24F/pe7Z0NV/NPAc4CdwGvd/YGwrguBNwEF4A/d/ZrQfjbwD0Aa+IS7fzC0V9zGSj+T1FdxnA/NAtN5umVGloQoR8uKdVNRQFP1do9KhY4EU4tytSzLcH+Gx7I5VqUPFMimI2e4P7PIu0SkXNUFEHd/Xy0rNrPTgVvKB3kCZoEzw2BPvcD3zGwr8A7gI+7+OTP7F+JEfGm4f9zdn2pm5wEfAl5rZk8HzgOeAfwS8E0zK35DvgT4dWACuMnMrnL3u8N7K21DWszIyIgKHh2gi2dkaTrlaKmHhYoC6dRqbr31/JrGBZmc3MbPf/437N9/PxgM9B/LU5/67pbpSaKpejtPFMUFjrjQUXzcWt/Llatlud46vJ4Lxx5iPxEDKWM6cnKR89bh9UmHJtJWUksvUjszSwPfBk4sf81je8PT3nBz4EzgitB+OfCK8Pjc8Jzw+lkW9w08F/icu8+6+/3AvcDzwu1ed78vVKM/B5wb3rPQNkRkhQqFArOzs+zbt4/du3ezc+dOpqam2Lt3LzMzM90+Q0tLUY6WhQwPbyaKshQK06HH1jS53G5y+V3MZnfMGxdkcnLbguuZnNzGT376bvbu+xmO4+7sn/45d//kXYu+r5mGhjZx4sjF9GXWk8/vpi+znhNHOm+sk04URTny+X3kclPMzu5gevoh9u+/n5mZCbLZ7eRyj1Mo7G254ketlKul1Jnr1vKBkWM4MtPLVD7iyEwvHxg5RuN/iNSolktgamULvhAn9FuApxJXl38OTLl7PiwyARwTHh8DPAjg7nkz2w2sC+0/KFlt6XseLGt/fnjPQtuQJhsbG9MlLm1Mg5R2BOVoOUj85f/iebPApKyXyHM1jQsyPr6FfH4PqVQPxV81dygU9s69b7HZZpo1E007TNXbzdqhR0cTKFfLnDPXrVXBQ2SFGlkAWZC7F4CTzGwQ+BLwy5UWC/eVEr8v0l6pV8tiyx/EzDYDmwGGh4crLSIrMDY2xtatW0mlUvT397Nnzx62bt0KoCJIC1Kxo/soR3e38qLADaObDhoXJIpy7N59GzeMbqpYoJiemSCK8qEAUmS4F5iemZibbcY9Ry73BDMzj7D7idt48vBbWLPm2V0zE43Eysfn6NJCR82Uq0VEapdIAaTI3afM7HrgVGDQzHpCRXkD8HBYbAJ4EjBhZj3AWmBXSXtR6XsqtU8uso3yuLYAWwBOOeUU9dmvs9HRUVKp1Nw0t5lMhmw2y+joqAogCdOMLFJKOVrg4HFB8vk9zMw8RCrVu2CBYqB/A9nsJPO/LzlmaQb6NzA+vgX3HNnsTsxSpFK9uBf4xfilrBo4bsmZaJrVQ0TqS4WOxlCuFhGpXkPGAFmMma0PlWrMbAB4EfAT4mscXxMWu4B4mjCAq8Jzwuvf8ngggauA88ysL4xGfQLwQ+Am4AQzO87MMsQDO10V3rPQNqSJpqam6O3tndfW29vL1NRUQhF1p2KxY2Zmhr179zI1NcWuXbvYvXs3+/btY3Z2VsWPLqQcLeXKxwWZnX0MMyOTORIzI50eIJXKMD6+Zd57enoOJYryuEe4R0BEOn0Iw8ObmZ6ZIJd7ArMUBwokKf4/e+8e5cZ53mk+X1WhgL43xW7e2byIoiw5sSVZK9P0npFjjzOWdzPO2EmcrCbxJXuUdRQl3lHWtiaz4yiTxLF3nTj26CjRJI7siTZxJvKceDJmtF4pkmZM0ReRUWxJFkWLZJNsXrpJdrMvAOr27R9VhS6ggW6gG/d+n3NwAHwoVH0fgH4b9cP7/l6tfRYWTmIYmaI5JDvRxNkjtXiSCM0lCFx8f6GsR0c+f7FrPDpaicRqQRCE1dGKDJCtwJeiukUD+Cut9d8qpV4C/lIp9dvAMeBPo+3/FPiPSqkThEr1zwJorV9USv0V8BLgAfdGqYAopX4FeIKwbdcXtdYvRvv6eIVjCE1keHiY2dnZQgYIgOu6DA8Pt3BW3Y90ZBGqRGK0UESpLwhobHsbqdRAYZvSVrkjI3dy0+s+XdIF5vpCF5jx8R3kcucxjKQYrjGMNFp7YeeZRCca172M7y/wzcN34nnXMM1eTDMsy6nGk0RoTNaMZHS0FInVgiAIq6DpAojW+h+BW8uMv0boOF06ngN+usK+fgf4nTLjXwe+Xu0xhOZy8OBBDh06hOM4pFIpXNclCAIOHjzY6ql1Db7vLxE8ROwQqkFitLASoUhRfJIbBDl6MjuKxpYzGB0bu4eZa8cIz7MMwlIZjWkOkLKG8IOF6FgZXPcy+fwktj0aZnzkL+B5CxhGGssaKGyXFGCEYuKsmdX6qmjtRyKHQ6BddHS7gvWD0AQkVguCsF7xgrX972mUABIAD1KhJlBY38Q+H93SBabVHW3EpFRYBRKjhaopPXnW2iOfnwTAtjcSBDlcdwZDpSqaopYyMnInu8Y+wunxh9HaxzDSmOYAhpFi376PAxSyFXx/AdseJZ0eAUIBJggcHGeqIICUE2CERcbHH1nRVwVA64AgcJia+nvOnPkzcvlzpO0tbNv2M2zYIOe7LUBitSAIbcVTl2d4aHyS8ZzDWMbm3rHRunYm0lrjaXC1xtcaV2u8QONFt30Neo3ie00CiFJqE3A/cDuhMdK/iFLnfg34ttb6uWjimjBgC0JZ9u/f37GCR5Jmd7RJih1xlof4dAgxEqOFRlB68mzboRDh+wt4noVp9KGUItBuTdkFe/fex+DgGyqWZcTXpV1oUqkR8vkJfD+H1pogyBEEDmNj9zToFeh8srmzRa+h1hqlbBay4zjO5UJWh9Y+V69+m9dOfh7DSGGa/TjuZV47+Xn28qsigtQJidWCIHQiT12e4YHj50gZimHL4KLj8sDxc3xqP1WLIEmBw4svgS6632iqFkCUUncA3wAmgWeAtwHp6OGthIH8p8o+WRDanNVmcTSyo410ZBFqQWK0kKSefg+lJ88AqdRGlLJ468FnOHr0bjTeitkF5ViuTCamJ7ODhewpPG+WIHAwDJvQkzHH3NwPsKw+du74cF38P7qtu0yY0eGSSW8h70xhGGniciPfz5G2R/G8a0XPmZj4SiR+hEa08fXExFe6QgDR2sdxLuM4k+Tzl8g7l8jnL+FE141GYrUgCJ3KQ+OTpAxFrxn2Uek1FQsEPDQ+WRBAdJy1oQmzNoKE0NEkgWMlaskA+QNC1+f3Ehbsfijx2LeB/6WO8xKEprGWLI7p6WkymeJuBavpaKO1XuLbISalQo1IjBaAtfs9lFLaBheKS07KCST19OQYHj7A1envRB1jDHw/B/hY1jCZzHaCIMf5C48zOPiGNYkV9X7dmkksdGhd7NMReVmyZct7ee3k5wvlRkGQJwhctm17/5J95fIXCqVFMYaRJpe/0JS1rBXPmyPvXMLJXyoIHE6R0DFFWFnSMiRWC4LQkYznHIZMRRCdn2ggpeBkNs/ZnIPfJgLHStQigNwGvEdrHSilVMljl4FN9ZuWIDSPtWRxrLajTWlmx4kTJzh27BjXrl1jcHCQW2+9ld27d695bcK6QmK0AFTv91CJ0iyI4eEDnL/wOBAKG6UlJysJJGtlevoItj2K788mjDcNtHYLbXhrWV8l1vq6NYPYo2Ox80p4OxY6KrFhwx3s5VeZmPgKufwFMuktbNv2/rIZHZn0Fhz3SiHzAyAI8mTSW+q+nloJAhfHmSoSNZz8ZFEWh+8vVL0/yxoind4UecyE1/BA4xYQIrFaEIS2JdCLfhthaQoFL47RlMWU69ITZYAAZP2ALXaKfAf5D9YigMwAoxUe2wtcXPt0BKH5rCWLo5qONkm/jnIdWU6dOsWzzz6LYRik02nm5+d59tlnAUQE6RK01mSzWRYWqv9ivgokRgvA2jIyymVBnL/wOFu3vI/p6SNlS0PGxu6JMiXKCyT1WE9Y8hKjASsSQ2pb30rHaWQmSy2sVuhYjg0b7qiqhGXbtvfz2snPA6yYLVJPwrLPa2WyNy5GAsckrnuFajvPKJWKRI1NpO1R0unN2OlR0vbmaHykSLRbpOECiMRqQRBaRrDEWJSEwWh4qcTd267jsycvkiUgYyhygcYLwvHVcGR6jscmrjCRd9mWTnH3tus4MNy/2qVVTS0CyN8ADyqlngNOR2NaKTUC/Drw1XpPThCawWqzOGBpR5uhoSHuuOMOtm/fzszMTFXtZ48dO4ZhGKRSKYCCkHLs2DERQNqcIAjIZrPMz88zPz/PwsJCxdtNKGeSGC0Aa8vIqJQFMT19hNtue6zi80yjl2zuFGjo7d3DDft/o25ZE6bRx0L2h4TVAvGvTi5KpQvb1CPjpNGZLOUI28u6kdCRL9wuJ3RcvfrtqjI41kot2SK1EAROkdfGYtbGZGE8CPJV7y+Vuo60vQmlTPL5i/hBDju1kU2b/ydGR34MyxpmaYJFWyCxWhCEhhGXoSwai1YvcKzEgeF+7t9DXUSLI9NzfPbkRSwDBi3FlOvy2ZMXuX8PDRdBahFAPgE8CbwEPB+N/RGwDzgJ/Nv6Tk0QmkM1WRzliDuy7Nixg/e+971F7Wez2WzVx7927RrpdLpozLIsrl27VuEZQqMJgoCFhYUiEaNU2IgfbyOfFonRArC2jIxasyCSGSO9vfsIghyeP7/2RSRQSqG1xjAUoNDaBEJxuZ5dYBqZyVKL0FGOZGcWyxrAca80tDNLtdkiMVoHuO50Gb+NxWvXrd4byzAyRaUpaXszdjqRyWGPYBj24uti9mClhgmCPOfPf5WezI52NmyVWC0IwqrxS4xFF7ungBdogjW2iF2JA8P9dREoHpu4gmVQKKfpMRVZAh6buNI+AojW+qpS6gDw88A7gHngCvAnwJe11tXL9oLQRpRmcZTrAtPIjiyDg4PMz88XMkAgLJsZHBysy/6FRWJhozRDo1TcyGazNQsbpmnS29tLX19f0aV07MEHG9PRUGK0EBNmXjxYUzeT2PfDcSZxnCnS6c0FI8wgyGGZ/Rw9eveS/TXDN8Pz58hktuO6lwkCB6XMSPxwmJt7EcPoYdfYL635eKt53UopJ3SEpTrla6OrzepodWcW389WMBadLGRxaO1WuTeFUuHXT9PsY3DgRxkcemOiTGUTljlQVfZGq1+X1SCxWhA6h6cuz/DQ+CTjOYexjM29Y6NVt3tdLUmBI9ka1g00vqbhAkezmMi7DFrFcT5jKCby1f4vWT21ZICgtXaAP40ugtA17N+/vyB4xB1ZcrlcUzqy3HrrrTz77LO4rotlWYVMkltvvbUhx+tGfN8vlKKslLVRK6ZpLitqxLfT6fSKX9gbnY4tMVqIqaa9bEwyiyOV2ozjTJDNniWT2Y5hpPC8a3heDrKnohaiU7z08se4+abPNMU3Iy5N6e3dg+vOksudBRYF6CDIcnr8T9fcBQaqf92KPTpWFjrKUUtWRyM7s4Tv6ZUypSmL1543W/X+TLM39N1IbyIdXdvpzaTtUXK584yf+TKmaRf8RebmX2XTprtWJVh0ascaidWC0P48dXmGB46fI2Uohi2Di47LA8fP8an9rEkEqZTBEY6B7hKBYyW2pVORoerid+NcoNmWTi3zrPpQkwAiCN1IUuRwXbfp7Wdjnw/pArMU3/eXlKKUEzhqKTmKsSyropiRvNi23a515IJQF5JZHKbZQxBkcd3L5HLjWNYgaAuts8QeHFoHeN40J058uim+GcnSFNedIil+gAI0QTDHiROfrnu3liVmpCXtZddCLdkLa+nMUtQW1pmMsjguJjqoTFKtcKOUiZ0aCctRCiUqmxOlKaNYVuXU5TNnvoRp2nXL2GjnjjWCIHQ2D41PkjIUvVGJRq+pWCDgofHJZQUQv5CtEYobzS5R6RTqbahaC8sKIEqpSaq12wa01tK6S2hrSruxVGNS2gx27969rgSPWNioJGokS1FqJRY2Kgka8Vg3CBsSo4V6kMzi8LxZPG86KlHQ2PYoCws/BCwMIzYgVWgN2dwp9u37eEXfjNJ2urWWk8QkS1MWFk4lHkn+/erQhHWVhEKHi9ZO3bqurEQt2QuVOrNs3fpT5HIXirI3Sj04amsLO1DI3iiXxWGnNqCU2ZQ1V0OrOtbUisRqQeg8xnMOw5ZRNNZjKE5n8+T8oOtLVBpNPQ1Va2WlDJCHqCFgC0I7EZuUJi9BB/Wo7kRKhY1KHVFWI2ykUqkVszX6+vpIpVIdL2zUgMRoYc0kszgcZwqljMh01E5kdngEgUeYBWKGf2O6sm8GsKSdbiiUPLhEBKlGKIlLU44evZur00coFj8I71fxlxB7h8QlK4F20IGL1l7tL9waWSl7IW4L6ziX0NplePh2pq9+C8e5hMJEGRavHP+31NIWdtFUdFMhiyO8PUra3lShLWz9qHfGRqM61jQAidWC0CHEGRzb0ikuOS49hoEmLE1Z8AM22SnO5Z0V9yOsTL0MVWtlWQFEa/2bTZqHIKwJETsai+/7FQWN5P1cLlfzvkuFjUpeG8k2xUKIxOj1Qb0yKSqRLDHx/dh/0cf3PebmXi3ZOgACtFb09d0IlPfNOHr0brR2yeevEAROJIQMLDFHTfqPrCSUxHOdnnm+rOFmb++ewu1Q6HCLy1cic9J2YcuW93Ly1Bfw/RxKqSh7xsUw0hz7hw+t3Ba25F9cKrUhytoYXRQ4CtebSaWGUMoov68m0YiMjVo71rQCidWC0D4EceZGUFyiUprB8TNbNvDZkxfxtd/0Eg2hsYgHiNASjh8/vmzXleVoZEeWlTh16lRXeXV4nldRzEhe8vnaTelTqVTVpSiCIJSnVoFgNRRlcWTHI5HAwjCskhPw0G8jZnT0XRX3OTd/AtedxjDMqGuLRz4/FWWRLFJrF5mRkTvZveteTp1+KJqnAkxSqWF27fpl8vlLhVKWVhK2hZ3BcS5WLE2p1BZ2YeHEkjHDyCxmbxTKUzYnsjdGMYz2j6UdlLEhCEKHopPeG4HG1RTKVfzoUg2tLNEQGktNAohS6i3ALwL7gUzp41pr+Q8mrMjx48c5dOgQhmGQyWSYnZ3l0KFDAEtEkLgjS6nY0QrfjlOnTvHss89iGAbpdJr5+XmeffZZgLYTQTzPW7EjymqFDdu2V2z32tvbK8JGC5AY3X00o80sLGZxHDnybhayPyQ0Ow2TfkNMFlMOFKA4f+Hxip1XtHaiUjRVeI5SaokwUUsXmSDw0Nph586fp6dnF2fPfZlcbqJwEj04eDO+P7/6F6EGfD+LE7WALYgasdARjdfSFta2NxZ5bsQlKbHYYVmDXVPa154ZGwZKmU3LkJFYLQhrww0WBY1kNkfsx1EvWlWiITSWqgUQpdQ7ga8DTwL/I3AI6AHeCpwFnmnEBIXu4/DhwxiGUThBtm0bx3E4fPgwe/fuLYgcjTQpXU0mx7FjxzAMg1QqbM+USqVwXZdjx441TQCJhY1K3hprFTaWa/Oa9NgQ2g+J0d1JM9rMxkxNPUM2dwqtwzKXULwwoosfZRgotA5QSuE4k3zvex9haOjWJWU5SqWAbLSvxcyRcHyRcl1kfD9LJr0V150ulK2ELWYX/xcMDf0oQ0P/V91fA4jawrpXS7qlFGdvrKUtrJ00FrVHse1RDEMScteOikQMs3AbZaAwUMqIxuPbBs0WPQqzlFgtCMuio44ppQLHYhbH+mkVK4QEOvRfmfMD5n2feX9tNge1/Mf9LeAPgY8DLvB/aq2PKqV2AU8AT69pJsK6YXp6mkwmE9VohwHMMAwuX77M9HT5lOAkay1DWW0mx7Vr10in00VjlmVx7dq1qo9dCdd1qzIPXY2wkU6nl4gY5e6LsNHxSIzuQprRZhYWS23CE8f4q4HGsobxvKtRvIbQ/yPMwlPKQuugbFlOf98NzC+cwvdnCx4gpjlAX+/ucM+RR8f27b/Aqyd+G609lLILPhhbtvyvuO7Vuq4xxvPmirI3nJIsDsedqqH7i0HaHg0zNuKSlKhUJRY6lmsLK5SilgoVykSVEzcS26ylM00LkFgtrGsKHhwFYYNC5ka9MziE1uMFmrlItIgvc77PvBcw6/sJYSMUN+a8gAU/fCzefsGvb2+dWgSQm4F/Q/izkAb6ALTWp5VSvwk8CHy5jnMTuoikSWl/fz9zc3NFJ9yu6zI4OLjifupRhrLaTI7BwUHm5+eL5u153rLzdl13WW+NeMxxaq9XT6fTVXlsWJb8srhOkBjdhSQNSkvbzNaTuNQmnd5MLjcRdYIB35/FsoYJ/AUC7UTGlWFGh1IKw0iXLcsZG7uHl17+WFS2ogkCD6Uctm79abLZs4XykIGB/ezZ/St184QIAg/HmQrbwjqTOPmLxWUqdWkLG4odYfbGxk47+W4K4WsSdgsqFitKszBKt+mOMp8VkFgtdDXlTEb9KKPDC7S0ie0QtNY4WjPnBUUCRixeFN33g8J2yUyNOT8gH7Tf+13LmVEOMLTWWil1Hrge+G/RY9eA+v4cJXQsSbEjLmVJmpTecsstPPvss7iui2VZhY4tt95664r7rkcZymozOW699dbCvE3TxHEcfN9nz549HDt2rKzA4bq1dxxIChvLiRsibAglSIzuQiq1ma2n/wcsltoopchktuE4UwRBHoXi5ps+Ayy2tc1mx4lLYdLpEQCUSrOQPYPnhRkfYfZGfH4XXpTSBEF+iTdGtZ4Qi21hK2RvOJdwnMvU3hZ2lLS9OcrYiMSNJrWFbWeSYkVYSmJWEC7WpYixFiRWCx1NskTFDYIik1ERONqDQGuyBYFiUYwIhQp/iXgRCxjxdgvRY16D3soeQ9FnmvSbBn2WQb9p0mca9JnRbcug3zToje6H25nR4+F2N6/h+LWcQb0A3Ah8g7Bu8QGl1DnAIUzn+94a5iF0KNV2ZCktW3nd617HuXPnKpaxVCpzqUcZynKZHI7jLFuC4vs+s7OzRb4kx44dq+q4mUxmRfPQvr4+TFN+TRRWhcToLqVcm9l605PZsaRkxbZH6OvdnTj2g5w+/cdks2cARTq9KcpKcfD9LGl7BMeZAuDs2S9jmn3Y9sbCMXw/x8TEVyqKHUHgRFkbl5YIHE5+krxziSCovtV2KjUcZm3EGRxF3hubSKWGW94WtjkkvC6KhIzikpJFYcPsChGj0e2j14DEaqHtibM43KC4TawrJSoNx4v9Ljy/qDQkmWVRrpwk6Y8xX+eSkRgDFoWKhCDRG4sUphEKG1ZCzDCNwv2+6L7Z4v8xtQggnwP2RLf/NfBfCGsVITRt+hd1nJfQhqy2I8upU6d48skncRyHIAhYWFjgypUrvOMd7yibtbFcmctqylC01kWlKKOjo0xNTZHNZgtr0lozOzvLI488UvPrkslklvXWEGFDaBISo4VVMzx8gKvT3ymYQ/p+Ht/PsmXzT0bZIA69vbu56abf4erVb/Payc8TZoH4uO40njeD583x4ov3s23b+8nlL2BZA4X9h54hJgvZM5we/yKXLz8dtclNYVkD+P58TZ4fhpEuYywaZ29s6pi2sLVQPiOjuMQkKXYsChzrj2a0j14DEquFlpNsFetrcBImo5LFsXryQXE2RVEGhpfwuSibjRE+lmtQyUhKqaIMij5rUbSIsy6SosVSAcOkx1BdIZBXLYBorb+euH1OKfUmYB+wBTiiq+/3JnQI5TI7VtOR5bnnniOXy0X14mFrxVwux3PPPVdWAFmuzKW0DCWe286dO3nllVcqZm6sphSlp6enqnavImwI7YDEaGE1aO0TBC5Xrvx3bPs6PG8u6rgSOqyfm/iP9PaOFWVtbNhwB3v5VSYmvsJC9jS+P49pDmJZfWRzE7x64vdQGOT92cjs1ENrj7g0ZWLi/ynsKwjA82ZKZqVIpa4r+G3Y6c0FoSOfn2Rq6u/JO5PYqevYuuV9bdhStRJJH4xkl5Iyxp9SVrImmtU+ejVIrBaagR9lbBS6qJQYjfqSxVGE1ppsoIuEirmScpDkeCEDoyhLI8Bt0Osal4wksy8WMy6Ksy76EtkY8Xa9pkHaWA8Zj9VRSxvcjwADWuvPRENvAP4rsBX4B6XUe7TW9e/LJzSF0syOerafvXo1/FXPiP7wlFL4vl8YL2VmZgbbtgveIEEQ4Ps+8/Pz/OAHP8CyLGZmZopKbY4cOVL1fHp6elZs9yrChtBpSIwWlmOxnaxLoF104BAELrHQkc2diTxAUuTzF4nFCt+f59UTn2H3rl+ip2d7UVmKafVFnh4+nncZz7tc46wMDCMTZYEMcf3ej0bGoiMYxtKuVFevfpuJ83+NYaRIpQZx3Cu8dvLz7OVXmyyCVCopiYWL0tvNb7W63mlm++hakVgtrBVdRtCIS1S86LH11CY2LhkpFS9KvS2SWRbzZTIw1tZYtTwKynpbJMWM+LFk2UhvlKnRb4W3LRHB60otJTD3AZ9P3P8CMAH8OmErr98D/uVKO1FK7SR0t95C+M3rEa31HyqlrgO+AuwGTgE/o7W+qsKfPf4QeDewAHxQa3002tcHCJ20AX5ba/2laPxNwKOEfdW/DvxaZDZV9hg1vAYdT7KMJSl61EvsKEf8y1XpMbTWPP/880vMQ+fm5iru68SJExUfiwWMSqJGX18fPT09ImwI3YrE6HVI0ucgk97Ozp0f5rrr3hwJHl50vXyXKc+bJ2UN4bhXcN0rUPI10Pen+eFrn656TmEbXcVA/03k8hfw/Sy2PcLgwI9y8dJ/IfnVIwgcTHMIz5vlzJkvLdsJZmLiKxhGCtPMABSul/MVqUypiLG0hGRpRoYhQkaH0Kz20atEYrWwLKXlKcWZHN3lweEEi+Ufc144lxKyAAAgAElEQVSZlqh+EPlbLO1CEosZ2QaVjFiKonKQ4iyLZHlIsmQkkYFhGfQYBoaIF21HLQLIGPAKgFJqFHgr8A6t9dNKKQf491XuxwPuj3qeDwDPK6W+AXwQeFJr/XtKqU8AnyD8R3AXcEN0eTPwMPDmKPh+Erid8Keq55VSX4sC8MPAPcARwoD9LuBQtM9yx+hK4m4sScFjtWUsy6G1Jp/PVzQPjTM+yvHcc8+tuP8wDVgxMjLCyMhIxYwNQ1K7hPWNxOh1Qli24jA19TSvnvhdlEphGD3k8hO8cvyT7N2zmBGhtY/jTCVMRUvbwk7i+/NVH9s0B8JylMhIdPrqtwm0g2n2oJSFUhZBkMdOXcfrX//Zoue++OL9KJUi/DjEwji47hRKgeNewbIGKmZ2lPqKQPirft65iGH2iIghFGhW++hVIrF6nRMkxYxgMZvD7aDyFK01uUAXtUBNeltUFi8CFhKZGk6D1po2VLEYsYw5Z7LTSG8iG8NW3eF3ISylFgEkD8SOYj9GqB7HbbuuAMPV7ERrfR44H92eVUq9DGwH3gO8LdrsS8DThMH0PcCXdXjWfkQpNayU2hpt+w2t9RWAKOi/Syn1NDCotX4uGv8y8JOEAbvSMTqeWNxIlrAEwdqSuWKvjtIMjXL3Kwkcy5FOpxkcHCzrszEzM8OJEyeYm5tjaGhoSZcYQagX8T+3aq/X8pwG/yOVGN1FhN4ZTnHpSnQ7Lk85fTo2bdb4/hxae/h+jldf/Z1wLMhRms2xPCaQjOWK0PM9vH3H//Cfl7SFvTq8aIgaix9B4LJt2/uX7D2Xv0AqtRHHmST8U4j/HlwsayTat8I0+1Aqx/nzX2Xz5ncT+2X09uwi70xhGD2FvyXfz9Lbs5tMektVK2zjziBCHWlW++hVIrF6HVDaPaWdBA6/UDKSECcSQsXSbIxk+cjiY7V/818ZBYXyj2QmRam3ReljBUEjurYMES6EytQigHwbuFcpdRb4VeDvtNbxZ38vYfpeTSildgO3At8CNkfBHK31eaXUpmiz7cCZxNPORmPLjZ8tM84yxyid1z2EijdjY2O1LqspeJ6H67qF61rEjljYWE7QiG/XKqIopejt7V2SnZHL5Th37hy5XI7BwUHe9KY3sWfPnmX3dcstt9R0bKEzKCcSLCcgrPaxla67UNWXGN2BaB0UylSSYkd47ZRkbyQzNy5F7Whr+SK9mBUxPHQbg0NvDDuoRN1TUqlhnj/687juxXh2xIJIb8/eJeIHFBui5vIXyaS3sH373Vy38eASb4zenp3knctkMtsKnWUMw0JrTTq9uUQw7CPvFGd87Nr1v/HK8U8SBGrFX/XLCR3AqjqDiGjSmTSjffQqkVjd4axUouI30IPDTWRdLO0ikhAqvKSBZ/jYQpSpsbDGH0grYZaUjPQnsi6SWRZLy0YWb/eaUjIiNJ5aBJD7ga8R9ic/A3w48dj7gW/WcmClVD/wOPBRrfW1ZU5Gyj2gVzFeNVrrR4BHAG6//faW56GV+nVU8uwoFTaWEzdWK2xU8taIx3p6eqQUpU1Zq5BQj8e6UHRoJyRGtzHFQoeDHzg4ziXyufOL4kaJwFFLW9g4AyPstqJIpYZRysJ1p9HaR6kUvb07AfD9HL6/wLatP1W0h6tXv43nTZfde2/ffixrkMXWqqpQZrJ16/vYtu1nVvz73rXrlwsCRG/vnoKAYRq9BEFuRb+Gan/Vr9QC1TR6a+4Mslw71fi5IowINSKxus1JChz1KlEpLRkpNedMdh2ZX2LauWjw2eiSkV6zuLtILFQkjTv7oxaqpZ4X6S5pkSp0P7W0wX0J2KeU2ghc0cVn4L8OXKh2XyosAn4ceExr/dVo+KJSamukJG8FLkXjZ4GdiafvIFTHz7KYfhePPx2N7yiz/XLHaAu01kVeHclSlmw2W1UpymqEjZWMQ/v6+shkMiJslGEt5RKrfWw1z5d/SN2PxOj2IG4r63nXyGbPksudJZc7Rz5/cUkWR/XdLuO2sKOk7c3YUUtY153h4qVDmGYaw+hBa4dc7hy2vZlUqh8Ax7kCmJEwYhCWmPSGbWTt0SKvjAsXfqPinKanD2PbG9f02lQSMABeevlj5HLnIrHGxDT7uWHfb5Tdx0oiQ6UWqNncKXp79xVtu1JnkEr7+uEPP4PnzxMELr4/Sz5/gZnvH2PX2EfYu/e+6l4QYV0isbr1+EX+G+U7qiQJopKRopaoVZhzJref9wP8BklAvYaxxNsiFi8Wy0kSGRhWiZhhmqSkZERYR9SSAQKA1npJnzut9feqfb4Kz8T+FHhZa/37iYe+BnyA0P36A8DfJMZ/RSn1l4SmTTNRwH0C+F2l1IZoux8HHtBaX1FKzSqlDhCmAv4CocP2csdoKnFbV8/zmJ2d5dq1a1y7do25ubmyAsdqhA3DMJZt8ZrsitJpJ8eVsgpWczu5z3LXlR7rtNesXTh+/DiHDx9menqa4eFhDh48yP79+1s9rZpp53VIjG48vu+Qz18glztDLneObG6CfG6CXP5CaDLqXMLzrlW9P8PoCY1F7U2k05ux06NhaUp6E2l7FNvehGlmwsyLko4lw8Nv5ty5L5HNTdCT2RFmU2gXw0gDYJrpqNQkXWgtG/pmjGFZ/UXlHY4zSSXPEM+r3J2rlhKRcgLG1NQzhZiqtUYplsTYWo5RqQUqmqoyTarZ18L8CazUBlz3MuEP5SZaB5wef5jBwTdIJoiwIhKr648uZGmEooWnNVlfM+N5THs+16LLXFQekhQvklkWReUkjSwZIfK7KJNNEYsUSfFisYXq4mM9poEp30nXNUem53hs4goTeZdt6RR3b7uOA8P9rZ5WW1OzAFIH3gr8PPA9pdQ/RGP/mjCI/pVS6heBceCno8e+Ttiy6wShUdSHAKLA/O+A70Tb/VZs4AR8hMW2XYeiC8sco6E899xzzM3NMTs7y9zcXEHoyGazqxI2ymVplAoctQobp06d4tixY1y7do3BwcElpqPVlEjUer3c2IkTJzhy5MiSE0wRHjqX48ePc+jQIQzDIJPJMDs7y6FD4Z9mu4gH1dAt61iGdRejS3HdGXK5Myxkz5LLTZDPnSOXv0A+ujjOVJRRUQ0Gtj2SyN4IxY10ZiuZ9FYyme1Y1iCGYbHYpSTOygjLTS5ffrbiyf+WLe9my5Z3F44Wl2z4fhbDyGCaA/j+JJY1gNa6yDejtLzDcaZqfq2WKxEpJwKUEzLGxx/BsgZJpzfjurO47hSue5UXX/oor7/5c8BS746XXv4YaXsEz59b8ppUaoHa27sHL+p4U21nkEr7QoHvzxKWAsXZkSZB4C5bUiMIdWTdxeonpmaY9XxmXJ8Zz2fWT4oaAbNFgkYocuQb1CLVVqrQRaTPLPGzKCNUxBkZyU4jGSkZEdbIkek5PnvyIpYBg5ZiynX57MmL3L8HEUGWQdW7JWq3cfvtt+tvfetbaK3xfZ/5+XlmZ2cLl1jQeOGFF9Z0nOWEjf7+/sIlFjaqFRKqESBOnDjBE088gWEYpFKpgqnqXXfdxY033rimda2G5Alm6Xy65ARzXfLoo48yOzuLbduFMcdxGBgY4IMf/GDrJlYja12HUup5rfXtDZziuuL222/X3/3ud1fc7smnrq/42NYt7yOXPx8JHJfw/crZDqWEbWFDE9G0vYV0ejOZzLaEwLEFpeyCd8aiuFEdSYEhedK+dcv7mJ4+UlYUKRUZhocPlN326NG7i07uPW+WbPZ0xbm88Q1fLDqxn5p6hhdf+ii+v4BhpEmlRkilBvD9LGl7tCBuJOdx9tyfRx1rFktdANLpzXjeHPn8BGFGhUJrj0xmG6bRi8YrzNN1Z8nnz6GURW/v9YXX5Mb9oehS6TW7cX/tvh2V9mUavSxkf0goUsUnMBowse3reOvBZ6p+j4X2QmJ0Y9j3xlv0v/n6/1fIvpj3fWajEpKkePGD+VzD59JjGIUsi3KmnYsCRsIPwyr2xrClLFxoA+57aZwp16XHXPw8Zv2AkVSKL9zcPcbD5djX17PqWN2KDJCO4vLly/zRH/0RCwsLLCwslDUfXYmBgQH6+/vp6+srEjMGBgYKj/X29mIYRkGYiC/N8N341re+hWmahRO6dDqN4zg899xzLRFADh8+jGEYhfnYto3jOBw+fFgEkA5menqaTCZTNJZKpZieLm+62K50yzq6jTC7wcN1L0e+GxPhJRI2luP8hcfLjitlFTqkpNNbyKS3ks5soSezMxQ50ttJpWJj0Mb8ilfOg8Lz5jk9/jCZzI6yWRelZSZTU88wPX1kyb5LyzvCjiuK8j6HRlFmQywMeN4sYRteD9+fJ5dTgEE2e5q5l0+QSg0V5njy1L8HdGSiaqB1gOdNo1SKIMjhulMsZlRoDCODYdhLvDvC7YxIRFFLzExXMkutJTtjOd+S733/I2gdECaya7QOsO0Ny5bUCMJ65XTO4RPHK/vtVIMBi1kVkUjRH91OZlv0lxExkl1HkiUjgV6MeI3q3CIIjWIi7zJoFX//yBiKiXy1HmPrExFAViCfzzM5Oblk3DTNQpZGf38/r776asV93H///Y2c4ppptxO6dpuPUB+Gh4eXZE64rsvw8HALZ1U73bKObiGbPcPzz/8seeci+fylsDyhRq677p+QyWwlk95GJrO9cEmnt2AYZgNmXT3lPCh8f5Yg8KrqZjI19QwvvfyxQtaF40zx0ssf4+abPlO2vKOyAEKRWej4+CMEgVtm27B1rtbgedOYZh9BMBeJFnHZUCwYKbSm0PI3CPIkxYR0eqSsd0cQOIDCMBb/BkvNTOvZArXSvnaNfYTT4w8TBKHnim1vQKlUxZIaaacrrGcUimGrWIwYME0GLIMBy2TQNBm0TD5zqrJgffbONzTlh8H4x05NQhyJboRjusL4CiKKTm4XHie+XSrEaF28z+RxKLOPosd0FXMRmkqjfDq2pVNRBsiiCJILNNvSqTXvu5sRAWQFent7ectb3kJ/fz+Dg4MMDg4yNDREX18flmUVfvX7zd/8zdZOdA202wldu81HqA8HDx7k0KFDOI5TVNp08ODBVk+tJrplHd2C500zPfOdJeNK2aGxaJS9cenSf624j1tv+bO6z6teJ7vlPSjyBZPTmErdTE6c+HTU2jY0TQ0CjyCY4oV/vIf+vn247kzh+UGQQykzymooRePkJzl69G7Gxu4hmztb8MCoJJho7ZHLjRO36F0cd0gmUyqV4sb9D/LiSx/F8+YxjAzp9AiWFZbTlHp3KBV6bdj21sRrsryZaSPYu/c+BgffUNX7XKtXiiB0Gz8y0MPhg6/HUgprmY4jywkgzepGWCgXLxqseKet0VoTUCyKLBVKIrGkRKCJn79UdEneXwzm8f6Sj2kdWmuXijUk9tXtGTiN9Om4e9t1fPbkRbIEZAxFLtB4QTguVEYEkBUYGhrine98Z1e3gG23E7p2m49QH+LypXbtnlIt3bKObsGyBtm29f1kMltJp7fR07OTTGYHtj2KaS7+AvLkU5UFkHpTz5PdsbF7oucWixSp1GDRdpUEgGzuFERdY0JhI87C8FjInsIwbBQWnjeDZfajVAatfZZ2g9GY1mBhLabRRz64QCXxI/m8MKPDWWab8Fivv/lzRX4bvp8lCBxu2B+2w10UGnbhelcIgjzz85ORIGSxedNPrDCXyqxWsKo206RSO10xTBXWCwaQMbv3u3S7opTChIRm097izRLBpSSbpXgs3m5RvClsU25flBdvymXxLB0rP7/4+ctl3Dw2cQXLoODT0WMqsgQ8NnFlzQLIgeF+7t+DdIGpERFAVqBZPhytpN1O6NptPp1CO7dmjdm/f3/bzWk1dMs6uoGenl3cdNPvtnoaRdTzZLecB8XmTT/B+QuPFzq9LNvNJPF9TOvSmmCN582TSSveevAZjh69m4x2WVg4Tbl2uJ53jUxmMxAbaZuRWFLuS1/lzJAlU9Shv8httz22ZK2VvDtee+0LnB5/GK19TDPsdnP+wuOrakHbjOyMSu10y2XtNBspzREEoV1QSlVItmlv4SZJsrQJ4JLjMmwZkPCesUyDi47L1nSY7b4WEefHR4Z458ah4m0S4s6KWT3rIAunFBFABKD9TujabT7tzjpozSoIHUO9T3bLZRlUW3rR27uHuflXo5Tu5Beb0INDKZOFhZMl8/YT2yTTm53CWjxvhl1jH+Hkqc+zegEkbPULuvDaVMqoKD1Jd91pMpkdRaVBvp8tiEy1nNRXK1itRSio1E631YapUpojCIJQX0pFnF09aS46Lr2J0q+FQLO7J01vG2ZFlQo4lbJwCrfj7WoUcUpFl1ozcdaCCCCC0AVI5xxBaB+acbJbbenF9dd/jJd/8PGoW0uSxL//6DtZT2YH8wunKP76spR4LXv33sfExH8i75wrt9UKM0tFBrMaUMu+NuWMXIMgTyazs0QAcZm5doxn/9ub8f1ZLGsDtr1x2ZP6qalnmLl2DK0DDMMutPINApeZmWN88/CdhRa+5y88vmqhoFwpU8WsnSYipTmCIDSapy7P8ND4JOM5h7GMzb1jo7x949DKT+wS7h0b5YHj51ggoMdQZAONG2juHRtt9dTK0g1ZOCshAojQdCqValRTwtEJZR6tQDrnCEL70IyT3WqzEUZG7uSm132a8fFHmJ55Hq09ij1BAnoy1wMwPHyAq9NLDWVjDMMu+HLEa3G9KZSyo9a1EAQ+EJfaVM4CUUqhdYDWPrZ93bKvTamRazhvTS53vuCF4rqzOM4ESln4/gJaB7juZQwjTSo1AJTP6AjfpzAbJghc8vkJfH8Y172CYaQKYsfp8YdJpTZgmuGXdtPswffnefGlj2JZgytmhKzUmrdVtHNpjiAInc9Tl2d44Pg5UoZi2ArLPh44fo5P7WfdiCBv3zjEp/azrkWgdkMEEKGpVCrVmJiY4IUXXli2hEPKPCojnXMEoX1Y7mS3Hn4Lqy1bsKwhXHc6EisClDIxzUH27fs4AJOTfxcJI/6S5yqVwjT7SdujxXMu0TcMwyQIAhbLaMrNYyNBMAca+vpu4PrrPwbA0aN3l31dkkau0WzQ2gBc5uZ+gGGkCQIXrTWZzGZyuYlCNxvXnSKVGih7Uh9nP6TT8XMMtAbXvYxSBra9OTQQNHvQ2sd1r2HbIwB43iz5/BRKQSazs6r3oJ6teetFu5bmCILQHTw0PknKUIVSj15TsUDAQ+OT60oAePvGoXW13nZHBBChqVQq1Thy5Ah9fX3LlnBImUdlpHOOILQX5U526+W3UEvZQvKY6fRmtPbwvBkgPLHfsf1fFoSZ0CvEjLJWPEIRw8AwLH70Rx4u64ehCSJzVStqdauj55XL/lCY5hAD/TdEhqdVvi4luwmzTMISG6VsfD8H+KRSo1jWAIZhR5kuiiBwoucsPamPsx+UUmQy2wqlNRBg2zsKmSMAhpGOjhPiOFORSbpdEEkqvQftTLuW5giC0B2M55zQADRBj6EYzy3XGUwQGosIIEJTqVSqkc/nl2QrlJZwSJlHZaRzjiC0P2vxW0hmjjjOJKnU5qJf7Q0jw9z8q0uyKOJjBoFHLnciOsFXgIVtjxY6p4TbpaLyEjAMi9CgVDE0eEvZ0hHDsLHtreTz59DaKzw3mhHFWSAWmcx2LKu/kIkRr2nm2jFAkU5vLismFBu5KuJWvoaRoa9vLwDz8yfw/VlgM7Y9Qi43EW2ztGwnJpn9YFkDWNYAvp/FcSaLWiiH79UAWnuFzju+n0Mpg1RqpOg96LTSkXYtzREEoTsYy9ihAai56B+RDTRjGXuZZwlCYxEBRGgqlUo10uk0rusuW8IhZR7LI51zBKG9Wa3fQmmGhONMRX4XqpCl4DiX8f058s5kURaF7y9gGH04zvkoKwLClAqHIPAwDLtw8ptKbcJxzieyP8LUi+HhA0XziUWVMJvkcrSdgVImEKC1iWGkCIKkb3tAKhUKDKbRx5Ej72Z+4US0nYdSJrncBJnMtiiLY/F1SRq5hnMLjVNBMzf3SiQq9eO6V5ifPxHtTxVe3yVlOxGVsh927vgw5y88XjRuGCl2jX2E6ekj0fvYh2H0FmWJdGrpSDuW5giC0B10mgGosD4QAURoKKWmpbt37+aFF15YUqpx4MCBsuPJEg4p8xAEoZNZjd/C1NQzvPjSRyMhI41h9AIarT1yuTNovQPTTOF5VyOTzuLsEs+bwXUvsejeHl9rcrkzkfBwlp7MbjQeljWM606xKDIoTo8/zNlzf05/3z7Gxu6JhAmDfP48ShmRGBJE3iEapcLsCaWsqDwGIMD3s7juDEHg4PtzQBD5hYDWCsMwcZwpLGug6HVJGrlmc2dxnSv4QT46honWHq57tfCaKaUif5N+br7pM1Ubk5pGH5aZ4vyFv8Yy+9Fa43kzJVkR9xXel1BgyrakdKQeXjKCIAiNRgxAhXZEBBChYZQzLX3hhRd44xvfyKlTp5aUamzbtm3ZEg4p8xAEoZOp1W8hPsn2vPmou0ke358nLE1JAS75/Dn6evdhmgOkUhuLnm8YGZSyCYK4BW6pJ0dA+DVA4XpX0Frj+3MolUIpFZXLaIIgTxC4zC+c4pXjn8Qy+1nInopMSVXieKlI8AgAM3o8hdYOoEjbo/h+Hte9wmKb3HhOHlobBEG+bMlKMkvhyJF3s5D9IVon2/X6QIq+vn2F5/h+dsXyoni/pVk28Xtz4/7fqthd59q193Hm7BfxvHksq4+dOz7cFBGiXl4ygiAIzUAMQIV2QwQQoWFUMi09deoUH/zgB5dsv1wJR2kmybvf/W4RPgRB6Chq9VtY9AzJlHhsaAzDQKk+0ukt2PYGbHtD2eyStD2C580kMjGShGUkofeGhaFSLCzMRscxS7YN28qmUhvRhiYI3KjkJZwPaFKpTbjuFYIgG40b0WMme3bfx9699/HkUzeyKH6UzEYZqEgoWe518YN5bHsbnneZIHAinw8H8AolManUSJHfyErU6s8yNfUM5y88jm2PksnsJAhyBT+VRosQa/GSEQRBEBrLU5dnJOOlzREBZB1SKiY0KouiXqal0v5WEIRuoRa/hdgzZNHUMxYO4nITWFg4TS57ll27PsL5C4/jefP4/ixBkEcpk5Q1gmn243nTJL0zIOygkslswbIGCuUeQ0O3kncmyecv4PuxYSrE5TC+P4thWPT17iObOx11WQkFkHz+DIaRYfOmn+DylaeKMiP27r0v2k/l9ri2PcqN+1fOYohLiWx7DwCuOxtlxoReJEHgks9PEAQb6evdXXYfpSUkc/MnSKc3F22znD9LK0WI1XrJCIIgCI3lqcszPHD8HClDMWwZXHRcHjh+jk/tR0SQNsJYeROhm4jFhNnZ2SIx4fjx43U/1vDwMK5b/KvjakxLk5kkSils28YwDA4fPlzP6QqCILQVPZkdBEEOyxogk9nG4r9sA62DSHzwCLTL2XN/Tjq9A8e5iO/Po7WPYfSSd87jeTNRtkackQGg6O+/AcsKTTxjz42xsXsIAifRLSbaWoWlMkGQpyezg02b7opEmCCxT00QOFy5+t95/c2f4x1vP86d/+RYQvyI90PRvuP71YgfQGGOvp9Fa43jXCQsubFQiqj0BjzvatnyoriEJGkY6/uzuO7lou2W82fJ5s5iGMUCf7NEiPhzkaRTDVgFQRC6iYfGJ0kZil7TQKnwOmUoHhqfbPXUhAQigKwzmikmHDx4kCAIcBwn+pLqrMq0dHp6mlSquCWhtL8VBKHbSZ7om2Y/6fQmwn/bAcXCg8J1rzIzcyQsZTEyUVnIXGG7cNyOTtrD0pVYQEh6boyM3MmN+x/ENHuJRQqlYj+PAKVMhocPRF1SSkUME6VMfH+O8fFHyq6pr/d6istrFGDS33dj1ZkT8RzT9iieNwNak8lsJ5PZHhmv+iiVwjQHyu4zmb0Rt921rA247tWEqDJFLne20Fp4auqZon20UoQoFYAqtfkVBEEQmst4zqHHKP7f2GMoxnNOi2YklEMEkHVGM8WE/fv3c9dddzEwMEAul2NgYIC77rqr5rKVemWSCIIgdBKlJ/opaxjT7C+zZSyKaBb/ratCJkTYNSZA6/A67NzSV9hvuqT0ZGTkTl5/8+fIZLZH/iB25PlhFFrBGoZNUoCJjwMKrf2KmRDXX/8xbPs6DCMNWBhGGtu+juuv/1jNr81ttz3GWw8+w9DQrRhGCssaoLd3D/39N5LJbKU/YYiapFz2hm1vDEUme5R8/iKuexXL2kA6vaVgMpoUQVopQpR+LkrfP0EQBKE1jGVsskGx4Xg20Ixl7BbNSCiHeICsM4aHh5mdnS0Yk0JjxYTljE2rRdrfCoKwXkl6hhw9ejeBdllYmE1sEXdACb9wae1HJqax30fo9WEYqYJhqGkO0Ne7m9tue2zZ4xYMW1WxYes3D/81ljUUZZl4iWfF2SZmxUyI0pa29WjhWmt3nUrtiPv7buC22x7j6NG7ix4v5+9Rq6FtvanFS0YQBEFoDveOjfLA8XMsENBjKLKBxg00946NtnpqQgIRQNYZnSgmSPtbQRCERfNLw0hH5Rdx5kVsjmoASUEiNjtNk05vqkocSFLpJNsy+1lY+CFax8dKZoIEmObgsvuv98l7rWLESoJJtSajIkIIgiAISd6+cYhP7Ue6wLQ5IoCsMzpVTKhHJokgCEInE2cupNObyeXOFTrBgIFl9eN5C9F9TZwBYppD9GS2kEoN1yVTYWrqGfLOVCR+xKaq8TxMenuuZ9++j9dFGCjt1LLcvGsRI1YSTCpliIjJqCAIgrASb984JIJHmyMCyDpExARBEITOI85cMAybdHobjnOJIHDp693Hvn0f56WX/49CNgMYKAVBMM9C9iQ/ev3DdRElxscfIZUawjT7cN0pgkCjVIqezC4OHPj62hcZEXdqMQy70KklzNqoj9fFcoJJrSU1giAIgiB0Di0xQVVKfZu5hDcAACAASURBVFEpdUkp9f3E2HVKqW8opV6NrjdE40op9Xml1Aml1D8qpW5LPOcD0favKqU+kBh/k1Lqe9FzPq+UUssdQxAEQVhEYnR7kjS/hIChwVt44xv+AwcOfJ2RkTvp77uBdHoL6fQ2IDQ9DctS1BITz9USG4imUouGo7291+MH82ved5JynVoMw67YXaaeiMmo0ClIrBYEQaidVnWBeRR4V8nYJ4AntdY3AE9G9wHuAm6ILvcAD0MYfIFPAm8G7gA+mQjAD0fbxs971wrHEARBEBZ5FInRbUmy+8lttz1WdFIedyZxnIuEXWAUoEmnN9dNPGhU+9epqWc4evRuvnn4To4evZu5+RNLOrUkfThKt6+HuJNkuddZENqIR5FYLQiCUBMtEUC01s8CV0qG3wN8Kbr9JeAnE+Nf1iFHgGGl1FbgnwHf0Fpf0VpfBb4BvCt6bFBr/ZwOf/76csm+yh1DqJHjx4/z6KOP8rnPfY5HH32U48ePt3pKgiDUCYnRnUmcuUCh3a1FJrMNyxooa+K5GhrR/jUud8k7k4VyF9+fxXUvF20XCy3ltq9XhosgdBISqwVBEGqnVRkg5distT4PEF1visa3A2cS252NxpYbP1tmfLljFKGUukcp9V2l1HcnJyfXtKhu5Pjx4xw6dIjZ2VkymQyzs7McOnRIRBBB6G4kRncAIyN3MjR0K729u+jt3YNlDQD1M/FsRHlIuXIXy9qA614tK7S0sjxGEDoAidWCIAjL0E4CSCVUmTG9ivGq0Vo/orW+XWt9++io9G0u5fDhwxiGgW3bKKWwbRvDMDh8+HCrpyYIQvORGN1mNCJLI0m9y0NiX5Ektr0R0+wvK7SU275eGS6C0MVIrBYEQaC9BJCLUbod0fWlaPwssDOx3Q5gYoXxHWXGlzuGUAPT09OkUqmisVQqxfT0dItmJAhCE5AY3SF0molnJV+R/r4bygotjfIhEYQuQWK1IAjCMrSTAPI1IHae/gDwN4nxX4jcqw8AM1G63RPAjyulNkRmTT8OPBE9NquUOhC5Vf9Cyb7KHUOogeHhYVzXLRpzXZfh4eEWzUgQhCYgMbqD6CQTz1ozVhqd4SIIHY7EakEQhGVoVRvcvwCeA25USp1VSv0i8HvAO5VSrwLvjO4DfB14DTgB/AfglwG01leAfwd8J7r8VjQG8BHgT6Ln/BA4FI1XOoZQAwcPHiQIAhzHQWuN4zgEQcDBgwdbPTVBEOqAxGihmdSasdJpGS6C0CgkVguCINSO1YqDaq1/rsJD7yizrQburbCfLwJfLDP+XeBHyoxfLncMoTb2798PhF4g09PTDA8Pc/DgwcK4IAidjcRoodmMjNxZk4BR6/aC0I1IrBYEQaidlgggQuezf/9+ETwEQRAEQRAEQRCEjqGdPEAEQRAEQRAEQRAEQRAagmSACIIgCEKXMDX1DOPjj5DNnaUns4OxsXukVEQQBEEQBCFCBBBBEARB6AKmpp7hleOfxDBsLGuIvDPJK8c/CdTXIFREFkEQBEEQOhUpgREEQRCELmB8/BEMw8Y0e1BKYZo9GIbN+PgjdTtGLLLknckikWVq6pm6HUMQBEEQBKFRiAAiCIIgCF1ANncWw8gUjRlGhmzubN2O0QyRRRAEQRAEoVGIACIIgiAIXUBPZgdBkCsaC4IcPZkddTtGM0QWQRAEQRCERiECiCAIgiB0AWNj9xAEDr6fRWuN72cJAoexsXvqdoxmiCyCIAiCIAiNQgQQQRAEQWgzpqae4ejRu/nm4Ts5evTuqjw2Rkbu5Mb9D5K2R/G8GdL2KDfur68BajNEFkEQBEEQhEYhXWAEQRAEoY1YSzeXkZE7G9qRJdz3g9IFRhAEQRCEjkQEEEEQBEFoI5JGo0Dhenz8kbYQGhotsgiCIAiCIDQKKYERBEEQhDZCjEYFQRAEQRAagwgggiAIgtBGiNGoIAiCIAhCYxABRBAEQRDaCDEaFQRBEARBaAwigAiCIAhCG9GMbi6CIAiCIAjrETFBFQRBEIQ2Q4xGBUEQBEEQ6o9kgAiCIAiCIAiCIAiC0PWIAFIndu3aVdO4IAiC0DyGht5S07ggCILQfN461FvTuCAIQq2IAFInPvShDy0RO3bt2sWHPvShFs1IEARBiLn9TX++ROwYGnoLt7/pz1s0I0EQBKGUx2/bv0TseOtQL4/ftr9FMxIEodsQD5A6ImKHIAhC+yJihyAIQvsjYocgCI1EBJA68vTTT3PkyBHy+TzpdJoDBw7wtre9rdXTEgRBEIDXXvsCZ85+Ec+bx7L62Lnjw+zde1+rpyUIgiAk+P2T5/njs1PMeT79lskv7RjhX+3Z2uppCYLQJYgAUieefvppnn32WQAMw8BxnMJ9EUEEQRBay2uvfYGTp76AUgZKWfh+lpOnvgAgIoggCEKb8Psnz/PZUxcxFKQULPg+nz11EUBEEEEQ6oJ4gNSJI0eOAGCaJoZhYJpm0bggCILQOs6c/WIkfpgopaJrgzNnv9jqqQmCIAgRf3x2CkOBpRRKKSylMFQ4LgiCUA/WnQCilHqXUuoVpdQJpdQn6rXffD6PUqr0WOTz+XodQhAEYV3QiDjtefMs/ZdnROOCIAhCLTTq+/Sc52OWjJnRuCAIQj1YVwKIUsoEHgLuAm4Gfk4pdXM99p1Op9FaF41prUmn0/XYvSAIwrqgUXHasvqAoGQ0iMYFQRCEamnk9+l+y6RU6vCjcUEQhHqwrgQQ4A7ghNb6Na21A/wl8J567PjAgQMA+L5PEAT4vl80LgiCIFRFQ+L0zh0fRusArX201tF1wM4dH17zhAVBENYZDfs+/Us7Rgg0eFqjtcbTmkCH44IgCPVgvZmgbgfOJO6fBd5cjx3HRqfSBUYQBGFNNCROx0an0gVGEARhzTTs+3RsdCpdYARBaBTrTQBRZcb0ko2Uuge4B2BsbKzqnb/tbW8TwUMQBGFtrBinVxuj9+69TwQPQRCEtdPQ79P/as9WETwEQWgY660E5iywM3F/BzBRupHW+hGt9e1a69tHR0ebNjlBEARh5TgtMVoQBKGlyPdpQRA6lvUmgHwHuEEptUcpZQM/C3ytxXMSBEEQFpE4LQiC0N5InBYEoWNZVyUwWmtPKfUrwBOEXbW+qLV+scXTEgRBECIkTguCILQ3EqcFQehk1pUAAqC1/jrw9VbPQxAEQSiPxGlBEIT2RuK0IAiditJ6iWeRkEApNQmcrvFpI8BUA6bTTLphDdAd6+iGNUB3rKMea9iltZZi6DqxjmN0TDetBbprPbKW9mW59UiMbgAdGKtb/ZmXta+/Y7f6+J127FXHahFAGoBS6rta69tbPY+10A1rgO5YRzesAbpjHd2wBqG73sduWgt013pkLe1Lt62nW2nl+9Tqz4isXdYux24c680EVRAEQRAEQRAEQRCEdYgIIIIgCIIgCIIgCIIgdD0igDSGR1o9gTrQDWuA7lhHN6wBumMd3bAGobvex25aC3TXemQt7Uu3radbaeX71OrPiKx9/R271cdfN8cWDxBBEARBEARBEARBELoeyQARBEEQBEEQBEEQBKHrEQFEEARBEARBEARBEISuRwSQOqKUepdS6hWl1Aml1CdaPZ/lUEp9USl1SSn1/cTYdUqpbyilXo2uN0TjSin1+Whd/6iUuq11M19EKbVTKfX3SqmXlVIvKqV+LRrvtHVklFLfVkq9EK3jwWh8j1LqW9E6vqKUsqPxdHT/RPT47lbOP4lSylRKHVNK/W10vxPXcEop9T2l1D8opb4bjXXUZ0ooTyfF6JhuiNUx3RKzobvidkw3xO8YieOdTTNidStjaytjYbvErlbFm1bHBqXUsFLqr5VSP4je/7c06X2/MVpzfLmmlPpok9f+v0efue8rpf4i+iw29XMXIwJInVBKmcBDwF3AzcDPKaVubu2sluVR4F0lY58AntRa3wA8Gd2HcE03RJd7gIebNMeV8ID7tdY3AQeAe6PXvNPWkQferrV+I3AL8C6l1AHg08AfROu4CvxitP0vAle11vuAP4i2axd+DXg5cb8T1wDwY1rrWxI9yTvtMyWU0IExOuZROj9Wx3RLzIbuitsx3RK/YySOdyBNjNWP0rrY2spY2C6xq5XxppWx4Q+Bv9Navw54I+Fr0PDja61fidZ8C/AmYAH4z804NoBSajvwq8DtWusfAUzgZ2nV/xmttVzqcAHeAjyRuP8A8ECr57XCnHcD30/cfwXYGt3eCrwS3f5j4OfKbddOF+BvgHd28jqAXuAo8GZgCrBKP1/AE8BbottWtJ1qg7nvIAyebwf+FlCdtoZoPqeAkZKxjv1MyaXw3nRcjE7MtatidWJ+HR+zo3l1bNxOrKEr4ndiPRLHO/TSzFjdLrG1VbGwVbGrlfGmlbEBGAROls6/Be/7jwPfbPLatwNngOui9/FvgX/WzM9d8iIZIPUjfmNjzkZjncRmrfV5gOh6UzTe9muLUqNuBb5FB64jSgX8B+AS8A3gh8C01tqLNknOtbCO6PEZYGNzZ1yWzwEfA4Lo/kY6bw0AGvh/lVLPK6XuicY67jMlLKGb3quO/zx2esyGronbMd0Sv2MkjncurXw/mv4ZaUUsbIPY1cp408rYsBeYBP4sKv/5E6VUXxOPH/OzwF9Et5tybK31OeD/BsaB84Tv4/O06P+MCCD1Q5UZ65Yew229NqVUP/A48FGt9bXlNi0z1hbr0Fr7OkxL2wHcAdxUbrPouu3WoZT6n4FLWuvnk8NlNm3bNSR4q9b6NsL0v3uVUv9kmW3beR1CMevhveqINXZDzIbOj9sxXRa/YySOdy7t+H40ZE6tioWtjF1tEG9aGRss4DbgYa31rcA8iyUnzTg+kcfGPwf+00qb1vPYkbfIe4A9wDagj/A9qHSMhsYBEUDqx1lgZ+L+DmCiRXNZLReVUlsBoutL0Xjbrk0plSL85/GY1vqr0XDHrSNGaz0NPE1YEzqslLKih5JzLawjenwIuNLcmS7hrcA/V0qdAv6SMK3xc3TWGgDQWk9E15cI6yPvoIM/U0KBbnqvOvbz2G0xGzo6bsd0TfyOkTje0bTy/WjaZ6QdYmGLYldL402LY8NZ4KzW+lvR/b8mFESa+b7fBRzVWl+M7jfr2P8UOKm1ntRau8BXgYO06P+MCCD14zvADZGbrU2YXvS1Fs/p/2fv3uMku8p6/3+eqr5P90zPPXNLQkgmwyWAECEnCr8oBhMOEi9RUH8SlEPwnKhRD8eAHiWgKGAUokYMSgz4E6LiiUQl4BDJCRoiSZBbMslkEjLp7rn0Zfpe96r1+2Pt6q6qrr7U1N5dl/6+X69Oda3ae9eqnsratZ9az7NqdQ9wXfD7dficxGL7W4KKwJcB08XpUo1kZgZ8HDjinPvDkoda7XXsNLPB4Pde/CBxBPgScG2wWeXrKL6+a4F/dUGSXKM4597tnNvvnDsf/97/V+fcT9NCrwHAzDaZ2UDxd3ye5LdpsfeUVNUOY3RRS74f22XMhvYYt4vaZfwu0jje8ho5Vq/Le6SRY2Gjx65GjjeNHhucc6eAITO7OGh6LfD4ej1/4CdZTH8pPsd6PPdzwGVm1he8/4uvvTHnmTAKiehnocDL64Gj+Fy632h0f1bp66fxOVhZfJTtbfjcqvuAp4LbbcG2hq/I/TTwLXwF32Z4Dd+Lnw71TeDrwc/rW/B1vAT4z+B1fBv4raD9AuCrwDH8VLXuoL0nuH8sePyCRr+GitdzBfBPrfgagv5+I/h5rPj/cau9p/Sz7L9vy4zRJX1u+bG65LW0xZgd9K2txu2S19Wy43fJa9A43uI/6zFWN3JsbeRY2Exj13qPN80wNuBX3nkk+Pv/A7B1Hd93fcAEsKWkbT1f+3uBJ4L33V8B3Y143znnfDVVEREREREREZF2phQYEREREREREWl7CoCIiIiIiIiISNtTAERERERERERE2p4CICIiIiIiIiLS9hQAEREREREREZG2pwCIND0zu9bMHjSzCTNLmdmTZva/g/XhpYSZPWtmtzS6HyIiUjszu8LMnJm9uNF9EREJm5ndbGbjje6HbGwdje6AyBpsB74E/D4wBbwSuBk4B/iFxnVLREREREREWoUCINL0nHO3VzR9ycw2AzeY2S8651wj+rWezKzHOZdqdD9EROplZgZ0b6Qxzcw6gYJzLt/ovoiItLONeI6R2igFRlrVBLCQAmNm7zazY0GKzGkz+7yZnRM81mlmt5jZc2aWNrMTZnZ3MYXGzN4aTDm+xMwOm9m8mT1hZj+61s6UTFt+nZn9U3CM58zs56ts+xNm9q2gL0Nm9n4z6yh5vNifV5rZ/WaWBP5X8FivmX3IzI4H+3/HzH6vynP8ipkNm9mkmd1lZoO1/HFFREqZ2YuCcfVMML4dMbMbSh7/ETP7qpklg3TFz5nZecFjN5vZuJl9r5k9DKSAHw8e22ZmtwfjdipId3xVxXPHzOxdwRifNrOjZnZdxTb3m9lnzOyngu1mzOxeM9tfw2u808weMbMfDs4BKTP7NzN7YcV2fWb2R2Z2KtjmYTN73TL9ud7Mng5e897gsZeY2T+a2ZSZzQV/tysrurPDzP4uePwZM/sfa30dIiK1WMvYt5ZxL9juF8zsqWCsPmZmv1Jn3/5r8Nl8NBjXH6oy3tZ7jvmfweuZDrb7RzO7sJ5+S3NTAERahpnFgwH4e4FfAj7qnHNm9hbg14E/BH4Q+O/AMWBTsOu7gZ8GfhO4EvhlYBqIVzzFp4B7gB8BngLuquXDc+DjwDeBHwXuBT5qZm8oeQ2vA/4G+BpwDfDHwDuBP6lyrE8D/wS8HvgnMzPgs8Hruy1ofw+wo2K/nwBeC1wP3AS8AfjdGl+HiEipe4A88P8Cb8SPXQMAZvYzwP8BnsaPPz8LHAV2luzfB3wC+AvgKuCrZtYNfBE/Lv8v4IeBMeCLFgSwA38M/G/gY8B/Be4G7igdWwOvwqdF/k/8+PfyYJ9anIc/l/w28FPAFuALZtZTss2fB6/x/fjzxRDwz8G5qdT34Mfrm4AfAqbN7BDw78Ae4OeD/e8GDlTs++fAN4LH7wduM7NX1vhaRETWarWxb9Vxz8zejh+v78GPeX8H/IGZvauOfj0P+EfgZ4AfAx4E7jWz76nYrp5zzH785/BrgLfjrw/+3cy21NFvaWbOOf3opyV+8BFdF/x8AogF7X8C/P0K+/0T8AcrPP7W4Jg/V9K2HcgBP7/Gvl0RHONjFe2HgYdK7j8EfKlim1/DX1jsr+jPjRXb/WDQ/sYV+vEs/iKko6TtI8CpRv/76Uc/+mnNH3yQ1QGXVHksBowA/2eF/W8O9r+mov1tQAa4qKStIxjDfj+4fyFQAK6r2PeTwMMl9+/HB7a3lrT9cvC8vWt8nXcG219e0nZe6bkAeEFlf4K/wbeBL1T0JwmcU/EcnwaGl+tTybnkfSVtnfgP7R9o9HtBP/rRT/v9rDb2rWXcKzkX/GXFsf80GJt7gvs3A+Nn2c9YcI74AnBHSftZn2OqPEcc6AVmgbc0+t9GP9H8aAaItJLLgVfjv927hsVZE18HXm9m7zWfNlI5s+PrwFvN7NeCqce2zPH/pfiLc24CGMVHhWtxd8X9/wO8Ipi9Esd/I/l3Fdv8DX5Q/y8V7f9ccf/7gTPOuXtW6cOXnHO5kvuPA7tMq+aIyNk5g/+278/M7E1mtqvksYvxqR1/ucoxHH5WXKkfAB4FvmNmHbaYCvh/gUuD31+L/+B9d3GbYLv7gJdVjPcPO+cmS+4/HtzuW/0lLhh1zj240Gnnjgd9LM6++G7AKBnHnXOF4H7lDJBHnXOnKtq+H/gb51xylX6Uno+y+FmJtZ6PRETWaqWxby3j3n78uaDaZ9zNwCVn0ykz229mnzCzEXxAJgu8DjhYsenZnmMws8uCNJuJ4DkSQH+V55A2oSKo0jKcc18Lfv0380tofcLM/gC4Az8V+3rgt4AJM/socLPzBed+B/8B+n8AHwRGzOz3nXO3VjzFVMX9DNBDbUar3O9gMU2lEzhdsU3x/rZl2ou2AyfX0Idqr8PwNVMya9hfRGSBc64QpO+9Hz/e9prZv+NTEYuphquNTZPOucrxZwdwGf4DbaWnS7aJ479BrGYPfkYFVB/7oLZxvHIML7btKXm+OedcomKb00CfmXU759IlbZXqGcdrPR+JiKzVSmPfquMei2PkWj/jrsrMYvh0mgH85/tjwDzwPmBXxeZndY4xs3PxAeevAu8ATuDH239GY27bUgBEWlUxGPI859zTwIeBD5vZAXy9j/fjp+L9mfNVoH8L+C0zuwg/ne8jZvakc+7zIferckDehY8mF9c8z1bZZndwe6aivXJ1mwkWTzAiIuvGOfcE8GPmVzN5NT6Y/M/43GpYfWyqtlrXGeARfJ2MSumSbXL4ehqFKttV+9Bej8rxudj2WPD7SaDfzPoqLgZ2A4mS4AdUf80ax0WkGa009q067pnZyZJ9qNgGln7GXYsLge8Cri79vG5mvVW2PdtzzFX4+iHXOOfmg+N3cBYBG2kdSoGRVlUsfvSd0kbn3JBz7gP4KPELK3dyzj2FLzqarvZ4CH6kyv1HnXP5YDbKowSVqUv8BP6D/VdWOfZ9wLYqhf9ERNaFcy7rnPtXfLG8PfgPxiPAdSvuWN19+A+4zznnHqn4+Vawzb/iZ4BsqbLNI1W+8avXLjO7vHgn+Hbw5fhvBwEexn/QvrZkGwvu/9sajn8f8BMVRVVFRBptpbFvLePeMH72RLXPuDPAt6hdMdCxEFg2v7pYZQHU5azlHNOL/wxemjr+E2iSQFvTP640PTP7PL6K82P4YqHfg68D8jfOuafN7HZ8lPch/DTp7wMuwlfex8zuxgce/hNflO5a/Hv/gQi6e7WZvR+fX/ij+G9Hryl5/D34qtp/CdyFz4n8beDPnXPDlQercBhf+OlTZvY+/CyYPcBrnHPvCPdliIh4ZvYS4BZ8LvczwFb8+PoN59wZM/s14K/N7K/xRT4dvtbFp51zj6xw6E/iZ+Tdb2a3BMfejs85P+Wc+7Bz7kkz+zP8qlwfwn+b1wO8CDjonPtvIb/cceCvzOw38eeL9+FnmdwJ4Jw7YmafBv7EzDbjg+1vBw5R/VvGSu/FX0w8EKRwTuC/4Zxwzt0R8msREVmrZcc+51xqtXEvSJW8Gbg9qKVxGPh/gsd/PZiNXasn8IGVPwj6NYAfQ0fWuP+q5xgWg+x/aWYfx59b3snSNERpIwqASCt4GL8yyvn4CO0z+KVt/yx4/Cv4gfgd+A/Gx4C3O+f+IXj8QeBN+CWwYvjCeD+2ygfzs/Xf8CsP/Ao+KHNDadFS59y/mNmb8Us6/jT+5PIH+MDIipxzzsx+BB8w+WX8EpMn8Mv3iohE5RQ+j/s38EXupoAvEQSZnXOfMrNU8Phn8DnaD+FXLllW8KH6+/AftN+Lnyo9iv/GsbTY8w34ZXXfHmw7gx/HPx7OyytzHL9s+AfwqyA8AvxkxYf3t+NTgH4TGMR/s/kG59yqM0CCgM73Bsf/i6D5cfxS7iIijbLa2LfquOec+/OgHsgvAzfigxf/Mwg01CxIrflR4Db8uWUYn+J+BfDiNey/6jnGOfctM/tZ/OfwH8EvP/7j+IC/tClzrlrKlIjUwsyuwF8QXOKc+3aDuyMiIjUyszuBFzvnLl1tWxGRdqGxTzYa1QARERERERERkbanFBiRVQSFnuIrbFJtZQIREWkSwXKKy37p45zLLfeYiIiEz8zigC33uMZliYpSYERWUZLespz3OuduXp/eiIhIrYIp3iutVPM859yz69MbERExs/vxhVKrcs4tGxwRqYcCICKrMLMB4OIVNjnhnDuxXv0REZHamNn5wI4VNvlmBEvqiojIMszsYvzKLlVFtFiBiAIgIiIiIiIiItL+VARVRERERERERNqeAiAiIiIiIiIi0vYUABERERERERGRtqcAiIiIiIiIiIi0PQVARERERERERKTtKQAiIiIiIiIiIm1PARARERERERERaXsKgIiIiIiIiIhI21MARERERERERETangIgIiIiIiISKTO7w8xGzezba9j2w2b29eDnqJlNrUcfRaT9mXOu0X0QEREREZE2ZmavAeaATzrnXlzDfr8IfJdz7uci65yIbBiaASIiIiIiIpFyzj0AnCltM7Pnm9nnzexRM/uymR2qsutPAp9el06KSNvraHQHRERERERkQ/oY8PPOuafM7FXAnwLfX3zQzM4Dngf8a4P6JyJtRgEQERERERFZV2bWD1wO/J2ZFZu7KzZ7M/AZ51x+PfsmIu1LARAREREREVlvMWDKOfeyFbZ5M3DDOvVHRDYA1QAREREREZF15ZybAb5jZj8OYN5Li4+b2cXAVuArDeqiiLQhBUBERERERCRSZvZpfDDjYjMbNrO3AT8NvM3MvgE8BlxTsstPAnc5LVkpIiHSMrgiIiIiIiIi0vY0A0RERERERERE2p4CICIiIiIiIiLS9rQKzCp27Njhzj///EZ3Q0TaxKOPPjrunNvZ6H60C43RIhImjdHR0FgtImGqZ6xWAGQV559/Po888kijuyEibcLMjje6D+1EY7SIhEljdDQ0VotImOoZq5UCIyIiIiIiIiJtTwEQEREREREREWl7CoCIiIiIiIiISNtTAERERERERERE2p6KoIbo/idGuf2BZxiaTHBgax/veM0FXHFoV6O7JSIirezoYXjwVpg6DoPnweU3wsErG90rERERkZajGSAhuf+JUX7rnscYnU0x2NvJ6GyK37rnMe5/YrTRXRMRkVZ19DDc+06YPQ09W/3tve/07SIiIiJSEwVAQnL7A8/QGTf6ujow87edceP2B55pdNdERKRVPXgrxLqgqw/M/G2sy7eLiIiISE0UAAnJ0GSC3s54WVtvZ5zhyUSDeiQiIi1v6jh09pa3dfbC1HONGBZEPAAAIABJREFU6Y+IiIhIg+QKOWYyM3UdoyEBEDMbNLPPmNkTZnbEzP6LmW0zs8Nm9lRwuzXY1szsj8zsmJl908xeXnKc64LtnzKz60raX2Fm3wr2+SMzs6C96nOE4cDWPpLZfFlbMptn/9a+sJ5CRGRdtOMY3bIGz4Nssrwtm4TBcxvTHxEREZF1lM6nmUpNcWLuBMOzw5xJnqnreI2aAXIr8Hnn3CHgpcAR4F3Afc65i4D7gvsAVwMXBT/XAx8F/0EZeA/wKuCVwHtKPix/NNi2uN9VQftyz1G3d7zmArJ5RyKTwzl/m8073vGaC8J6ChGR9dJ2Y3TLuvxGKGQgkwDn/G0h49tFRERE2oxzjkQ2wXhynKHZIU7OnWQqPUUmnwnl+OseADGzzcBrgI8DOOcyzrkp4BrgE8FmnwB+OPj9GuCTznsIGDSzPcAPAoedc2ecc5PAYeCq4LHNzrmvOOcc8MmKY1V7jrpdcWgX73vji9g10MN0MsuugR7e98YXaRUYEWkp7TpGt6yDV8LVt8DAbkhN+durb9EqMCIiItI28oU8s5lZRhOjPDf7HKOJUeYyc+QL+dV3rlEjlsG9ABgD/tLMXgo8CtwI7HbOnQRwzp00s2LkYB8wVLL/cNC2UvtwlXZWeI4yZnY9/ttJzj239mnGruY9RESaRtuP0S3n4JUKeJTSssAiIiItL5PPkMwlSWQTpPPpdXveRqTAdAAvBz7qnPsuYJ6VpzlblTZ3Fu1r5pz7mHPuUufcpTt37lzTPloGV0TaRFuO0dImtCywiIhIS3LOkcwlmUhOMDw7zIm5E0ymJtc1+AGNCYAMA8POuf8I7n8G/2H7dDA1muB2tGT7AyX77wdOrNK+v0o7KzxH3W5/4Bmy+TynplM8eXqWU9Mpsvm8lsEVkVbTlmO0rLOjh+HON8BHLvG3YQUotCywiIhIy8gX8sxl5hhLjDE0O8Tp+dPMZmbJFXIN69O6B0Ccc6eAITO7OGh6LfA4cA9QXCXgOuCzwe/3AG8JVhq4DJgOpkh/AXidmW0NCuu9DvhC8NismV0WrCzwlopjVXuOuj01OsvoTJpENk8u70hk84zOpHlqdDaspxARiVy7jtFAdBflUi7KWRpaFlhERKSpZfNZptPTnJo/xdDsEOPJceaz8xRcodFdAxpTAwTgF4G/NrMu4BngZ/HBmL81s7cBzwE/Hmz7OeD1wDEgEWyLc+6Mmf028HCw3fucc8U1cf47cCfQC9wb/AB8YJnnqFsinSfvSuZ2O8gH7SIiLabtxuiFi/JYV/lFOSooGrrSWRrgbzNBe71/68Hz/L9dV8kS81oWWEREpKFSuRSJXIJkLkk2n210d1bUkACIc+7rwKVVHnptlW0dcMMyx7kDuKNK+yPAi6u0T1R7jjBk8j7QUZnIXmwXEWkV7ThGR3pRLuWmjvsgU6mwZmlcfqMPXGWCY2aTWhZYRERknRVcgWQu6X+ySfKuda55GzUDpO3EYzGcK+AA53xqsgXtIiLSYFFelEu5KGdpHLwSuCVYBeY5f0ytAiMiIhK5bCFbtmqL/w6s9SgAEpILdmziqdE5OmKGmQ+C5AuOC3ZsanTXREREqRPrJ+pZGloWWEREZF2k82kSWZ/akslnGt2dUGh6QkhuuuoQW/s6MSCXL2DA1r5ObrrqUKO7JiIil9/oL8IzCR+hziSUOhGVg1fC1bfAwG5ITfnbq1VrRUREpNk550hkE4wnxxmaGeLk3Emm09NtE/wAzQAJzRWHdvH7176U2x94huHJBPu39vGO11zAFYd2NbprIiKi1In1pVkaIiIiLSFXyC2ktqTyqZZNbVkrBUBCdMWhXQp4iIg0K12Ui4iIiJDJZxZSW9L5dKO7s64UAAnR/U+McvsDzzA0meCAZoCIiIi0lqOHg1lCx33dGM0SEhGRNuCc87M8gqVq84XWWbUlbAqAhOT+J0Z552e+wVw6R77gGJ9L887PfINbrn2pgiAiItKcdMG/6OhhX7w11uVXDJo97e+j+iUiItJ68oX8QtAjlUtRcIVGd6kpqAhqSD5w7xEm5zOkswWyeUc6W2ByPsMH7j3S6K6JiEjUjh6GO98AH7nE3x493Ogera54wT97uvyCvxX6HoUHb/XBj64+v5Z9V5+//+Ctje6ZiIjImmTzWabT05yaP8XQ7BDjyXES2YSCHyUUAAnJsbF58kG9GAva8g6eHptvWJ9ERGQdtGogQRf85aaO+2V7S3X2+qK5IiIiTaiY2nImdYbh2WFG5kaYTE2SyqUa3bWmpRSYkOQLPvpRWTM3V2jvKroiIhteaSAB/G0maG/m1Imp4z5gU2ojX/APnueDV8V/R4Bs0q8Y1OyUyiTrzMzuAN4AjDrnXtzo/ohsJAVXWFi1JZlLanZHjTQDJCSxmNXULiIibaJVZw4Mnucv8Eu1ygV/FC6/EQoZyCTAOX9byPj2ZtaqM5Ck1d0JXNXoTohsFNlCeWrLWGKM+ey8gh9nQQGQkHTFqwc6lmsXEZE20aqBhFa+4I+i3srBK+HqW2BgN6Sm/O3VLVAAValM0gDOuQeAM43uh0g7S+VSTKYmGZkbYWR2MbXFOWUY1EMBkJDEl/lLdugvLCLS3lo1kNCKF/zrNtuhhT5ctuoMJBERKVNwBRLZBOPJcYZmhjg1f4rp9DTZfLbRXWsrqgESkvwys49ympUkItLeDl4J3BLUYHjOz/xolRoMB69sjX4WRVlvpVWXwW3l2iXS1szseuB6gHPP1ftRpJpcIUcilyCRTZDOpzW7Yx0oABKSYrFTK/7H+e+PVARVRGQDaLVAQquKsnBrqxazvfxGH6jJ4P8W2WRrzECStuec+xjwMYBLL71UH4hFAul8eqGAaSafaXR3NhwFQEISM6Mj5ig4PwPaDOLm20VERCQEUc52aNVVcVp5BpKIyAZQXKo2kfNBj3wh3+gubWgKgITkgh2beGp0js64YeaDIPmC44IdmxrdNRERkfYQ5WyHVk4l0QwkWWdm9mngCmCHmQ0D73HOfbyxvRJpHrlCbmGp2lRehUubiUp0huSmqw6xta8TA3L5AgZs7evkpqsONbprIiIi7SHKwq2tWsxWpAGccz/pnNvjnOt0zu1fLfiRd3kt1yltL5PPMJ2e5uTcSYZnh5lITpDMJRX8aDKaARKSKw7t4vevfSm3P/AMw5MJ9m/t4x2vuYArDu1qdNdERETaR1SzHZRKIhKZvMszMjfCtp5tbOrU7GhpD8XUlmJ6i1JbWoMCICG64tAuBTxERERalVJJRCKTL+QZS4wx2zHL9p7tdMY7G90lkZrlC/mFoEcyl9TMphakAIiIiIiIiKyLVC7FifkTDHQNMNg9SMyUkS/NLZvPLhQwTeVSje6O1EkBEBERERERWTfOOWbSM8xn55UWI03HOUcqn1qY5ZHNZxvdJQmRAiAiIiIiIrLulBYjzaLgCourtuRS5J3qebSrhsw5M7NnzexbZvZ1M3skaNtmZofN7KngdmvQbmb2R2Z2zMy+aWYvLznOdcH2T5nZdSXtrwiOfyzY11Z6jrD8yl1f4/m//jnOf9c/8/xf/xy/ctfXwjy8iMi6aNcxWtrE0cNw5xvgI5f426OHdWyRFldMi5lMTaqmgqybbCHLdHqaU/OnGJodYiwxxnx2XsGPNtfIpLvvc869zDl3aXD/XcB9zrmLgPuC+wBXAxcFP9cDHwX/QRl4D/Aq4JXAe0o+LH802La431WrPEfdfuWur3H310+SL/hljvIFx91fP6kgiIi0qrYao6VNHD0M974TZk9Dz1Z/e+87wwkmtOqxRdqEc47p9DQjcyMksolGd0faVCqXYjI1ycjcCCOzI0ymJknlUlqqdgNppqpD1wCfCH7/BPDDJe2fdN5DwKCZ7QF+EDjsnDvjnJsEDgNXBY9tds59xfl38icrjlXtOep2zzdPAWC2+FPaLiLS4lp6jJY28eCtEOuCrj5/ou3q8/cfvHXjHlukzeQLeUYTo5yaP6XaC1K3giuQyCYYT44zNDPEqflTTKen9d7awBoVAHHAv5jZo2Z2fdC22zl3EiC4La4nuw8YKtl3OGhbqX24SvtKz1HGzK43s0fM7JGxsbE1vaDizI+1touINLG2G6OlTUwdh87e8rbOXph6buMeW6RNlabF6Nt5qUWukGMmM8Pp+dMMzQ4xmhhlLjOn1BYBGlcE9XuccyfMbBdw2MyeWGFbq9LmzqJ9zZxzHwM+BnDppZeuad94zKoGO+Kxat0REWlqbTdGS5sYPM+nj3T1LbZlkzB47sY9tkgbK6bFFFeL6evsW30n2ZAy+QyJbIJELkEmn2l0d6SJNWQGiHPuRHA7CtyNzw8/HUyNJrgdDTYfBg6U7L4fOLFK+/4q7azwHHV740vOwb+mxZ/SdhGRVtGOY7S0ictvhEIGMgl/os0k/P3Lbwzn2KkpGHsSTj/mb1NT4R07qn6LbAC5Qo7RxCin50+TLSh1QXxwbCG1ZXaIE3MnmEpPKfghq1r3AIiZbTKzgeLvwOuAbwP3AMVVAq4DPhv8fg/wlmClgcuA6WBq9BeA15nZ1qCw3uuALwSPzZrZZcHKAm+pOFa156jbNS/bT19XvKytryvONS/bv8weIiLNp13HaGkTB6+Eq2+Bgd0+ODGw298/eGVIT1A5QSmkWZyR91tkY0jmkpyYU1rMRpUv5JnNzDKaGC1PbSkotUXWrhEpMLuBu4NVDzuATznnPm9mDwN/a2ZvA54DfjzY/nPA64FjQAL4WQDn3Bkz+23g4WC79znnzgS//3fgTqAXuDf4AfjAMs9Rt9sfeIY9W3ro61r8kyYyOW5/4BmuOFQ1jV1EpBm15RgtbeTgldEEDh68FXq2wOY9i22ZhG8P4/mi6rfIBqO0mI0lk8+QzCVJZBOk8+lGd0fawLoHQJxzzwAvrdI+Aby2SrsDbljmWHcAd1RpfwR48VqfIwxDkwkGezvL2no74wxPahkvEWkd7TpGi6xq6rhforaUCpWKNK1iWkxvRy/berfRGetcfSdpes45UvkUiWyCZC5JrpBrdJekzTSqCGrbObC1jydPzTCVzFJwEDMY7O3k4nM2N7prIiIi7eP+D8JDt0F6Drr74bIb4Iqb6j+uCpWKtKRiWsyWri1s6d5CMINRWki+kCeZSy78FFyh0V2SNtaoZXDbzjmbuziT8MEPgIKDM4ks52zuamzHRERE2sX9H4QHPuRTU2Kd/vaBD/n2eqlQqUjLcs4xlZ5iZG6ERFazr1tBNp9lOj3NqflTDM0OMZ4cZz47r+CHRE4zQEJy3xNjNbWLiIisydHDvg7F1HE/S+HyGzduLYmHbgMM4sWPLx2Qz/n2emeBHLwSuCX4Wz/nZ35s5L91kd5/0kKUFtPcUrkUiZxPbcnmtZqPNIYCICGZTVXPT1uuXUREZFVHD8O974RYl69PMXva32eDriCSnvMzP0pZ3LeHoVULlUYVpND7T1qU0mKaQ8EVFlNbsknyTqu1SOMpBSYkyy3EpQW6RETkrD14q7/47OoDM38b6/LtG1F3PxSykEtDNuVvC1nfvlEVgxSzp8uDFEcP139svf+khSktpjGyhSwzmZmF1JaxxJhfqlbBD2kSmgEiIiLSrKaO+xkOE8cgn4F4F2zauXFXJrnoKvjW3yzed26xfaMqDVKAv80QzvK9WhlH2kAxLaavs4+tPVuVFhOBdD69sGpLJp9pdHdEVqQAiIiISLPq3gxjT/ggiMUhn4XpIdh5qNE9a4zZE9C9DTLT4PL+b9K1xbdvVFEGKQbPg/GnITOzGIDr2gw7nl//sUXWWfECfbB7kM1dm5UWUwfnHMlccqGeR76g2R3SOhQAERERaVauNJHSLdO+gUwdh94t4DKLF+S9Wzb2jIQol+89/9Xw3FcA88GmXBpyo3D+W+s/tkgDOOeYTE0yl51ja/dW+jr7Vt9JAD+TJplLksgmSOVTuI16HpKWpxogIiIizSozC5sPQLwTXMHfbj4AmZCKfraargGYGfIzYSzmb2eGoKsFaoAcPQx3vgE+com/DaNGB0S7fO+zX4b+3dDRDRT8bf9u3y7SwrL5LKOJUUYTo+QKWrBgOZl8hqnUFCfnTjI8O8xEcoJkLqngh7Q0zQARERFpVsVv97dfuNiWScDA7sb1qZHKpqwbC7NiwprK3oqrqUS5fO/Ucejb4evOFDkXzowbLa8rTUBpMeWKqS3F9Baltkg7UgBEREQ2hla84Lr8Rn+hnMHXdcgmw/t2vxWlZ2DLAZgfKykKuxfSs/UfO8ogRZSFSiG65XujSq/R8rrSRErTYrb1bKO3o7fRXVpX+UJ+IeCRyqUouEKjuyQSKaXAiIhI+4tyqdAoHbwSrr7Fz/hITfnbqzfwReLgeRDr9DNidr3Q38Y6w6l38eCtPqVm9gSMHfG3+Ww4S75OHfcBrFKtsJrK5Tf6993Yk3D6MX+bmqo/AKfldaUJZfNZTs+fZiwx1vZpMdl8lun09MJStePJcRLZhIIfsiFoBoiIiLS/qL+Bj1JU3+63oihnxIw9CclJX1ukuOLO3Ki/rVeUhUojV5kSEEKKgJbX3XCenX6Wm79yM/v797N/YD/7+/dzYOBAU6adzGfnSeaSbOne0pT9OxvOOVL51EIR03YP8IisRAEQERFpf7rgag9R1rvIp/1tLJgcazHIFxbb69GqqUwP3go9W2DznsW2TKL+wGFLB4TkbGQLWR49/SiPnn60rH2gc8AHREqCIvsH9rOrbxdxizeot1BwhZZPiym4wkLAI5lLanaHSEABEBERaX+64FpfUdZbiWpGTKzTp2MUCv7WOX8b66r/2FEGbqIUVeCwVQNCctZ29e3ihy74IYZmhxieG2Y8OQ7AbHaWI2eOcOTMkbLtO2Od7Ovfx77+fQtBkQP9B9jbv5eejp5163cxLWZT5ya29mylI9bcl07ZQnYh4JHOp7Vai0gVzf1/cQvp7oiRzi2NrHZ3qMyKiEjD6YJr/bRqgctdL4DxpyEzs1hgtWsz7Hh+yE/UQhckUQUOWzUgJGdtS/cWrn/J9Qv3k7kkI3MjDM8OMzw7zNDcEMOzw5yYO0HO5cgWsjw78yzPzjxbdhzD2Nm3cyGV5sDAgYXft3RtiSxdpZnTYlK51EIR02wYKXsibU4BkJD0d1UPgPR3KQAiItJwuuBaPw/eCtkMZMbLAwnNXm+lGCTr3ht+kKxVg0JRBg5V22ZD6+3o5cLBC7lw8MKy9nwhz+nE6bKgyPDcMEOzQ8xn53E4RhOjjCZG+dro18r2rUynKd7u3rQ7lHSaZkmLKbgCqVyKRC5BMpsk77RUrUgtFAAJyXSqejGh5dpFRKRRWugb+FY0esQvV4sFdTSykByH0Sb/ZjLKIFmrFuFV4FDWWTwWZ2//Xvb27+WVvHKh3TnHVHpqITAyMjvC0NzQwgomsHw6TUesg339+5YUYN3Xv++s0mkakRaTK+QWAh6pfEqpLSJ1UAAkJPll6got1y4iIuuoVb+Bb0WFLBTygFuso4H5mQPNLqpZCVPH/coyE8cWZ8Vs2tkaRXg1U0OagJmxtWcrW3u2csnOS8oeq5ZOMzI3wsjcCLlCjlwhx/GZ4xyfOb7kuLt6dy2ZMbJ/YD+D3YOrprmslhbzc5//OR4+/fDC/e/e/d3ccdUda37N6XyaZNantmTyLTB+irQIBUBCslwcVvFZEZEm0KrfwLeq0inZYX9TGWWB1ah0b4axJ3wQpLjE7vQQ7DzU6J61p1Z8j8hZWzWdZi4IjAQFWIvpNACjyVFGk0vTaTZ1biqrL3Kg3xdi3d23m3hsMZ2mmBYzn51nW8+2hRkllcEPgIdPP8zPff7nlg2COOcWankkc0nyBaW2iEShpgCImb0E+A3gUmA/8F+cc18zs/cD/+acuzeCPoqIyBpojF5BKy+D22oXc/llUj+Xa69Fq87kccFsmEIG/9VIkB6kaezha9X3SEjW6zxgZlcBtwJx4C+ccx8I47hhKkunOWdpOs3I3MhCQKQ4e2Q0OQr42R1PnHmCJ848UXbMjlgHezftLQuKFGeOZPIZ+rv6GeweXBL8KKpszxfyCwGPZC6p1BaRdbDmAIiZXQ3cAzwIfBJ4T8nDaeAXgY374VpEpIE0Rq+iVZfBPXoYPnuDr6lRyMHcmL9/zW3NezGXT9fWXouoZ/Lc/0F46DZIz0F3P1x2A1xxU/3HnR8rCXYE0+Sd8+0Srg0822u9zgNmFgduA64EhoGHzewe59zj9R57PZSm07x4x4vLHkvlUpyYO7FQgLU4a+TE3AmyhSy5Qo7nZp/judmlwfOdvTsXVqZZSSaf8TM9sgnSYYyLIlKTWmaA/B5wp3Pu7WbWQfmg+nXg50PtmYiI1EJj9EpadRnc+26G5IRPm4h1gCv4+/fd3LwXcxYHHFhJDRBnQXudopzJc/8H4YEPAQaxTsgkgvvUHwTJpyEWh3jJx658LpygkJRr5dle9Vuv88ArgWPOuWcAzOwu4BqgJQIgK+np6OGCwQu4YPCCsva8yzOaGF2cLRKk1QzPDjObnQVgLDnGWHKM/xz9zxWf4+6n7ubAwIEl6TQisj5qCYAcAt4Z/F45P2sG2FbLEwfR40eAEefcG8zsecBdwXG+BvyMcy5jZt34KPYrgAngTc65Z4NjvBt4G5AHfsk594Wgveq0vOWeo5Z+i4g0KY3RK2nV1SzGnwJiEAuWVLcY5F3Q3qR2XORXginOeCgGQXZcVP+xo5zJ89BtfpaNP2h5e70BkFin/xsUCkFAKPibxLrqO64s1aqzvcIR6nlgBfuAoZL7w8CrQjp2U4pbnD2b9rBn054l6TTTmemyVWmGZ4eX1BQp9Tv/8TtAeTpNcWWa/QP72de/r2FL7IpsBLUEQEaBC5Z57EVAraH1G4EjwObg/geBDzvn7jKzP8N/aP5ocDvpnLvQzN4cbPcmM3sh8ObgufcCXzSzg8GxlpuWt9xziIi0Oo3Rq2nF1Sxs4T8lbbakqam84I0+AFJ5/fWCN9Z/7Chn8qSma2uvxa4XwPjTkJlZXAWmazPseH79x5ZyrTrbKxxhnweWU20EWlK8wsyuB64H2HdgX0hP3VzMjMHuQQa7B3nZ7pfR29FLX0cf3/3X373sPp2xzlXTaXb07igLihR/X8vqNCKysloCIHcB7zOzx4GvBG0u+EB7E/DxtR7IzPYD/xV4P/Cr5v9P/n7gp4JNPgHcjP/ge03wO8BngD8Jtr8GuMs5lwa+Y2bHYGHB8CXT8szsyArPISLS6jRGt6NtF8L4k1BgceaAy8P2ixvds+U9+2XYtHvpxf6zX8a/FevQqjN5ihfl3Xs34kX5+jp4JZz4qaW1XJr9PRKO0M4DqxgGSgtd7AdOVG7knPsY8DGAl7z8JW1Z3bOno2ch6NEZ71zTPvf88D2L9UWCdJri78V0mvHkOOPJcb4+9vWyfTd1bCorvFq83bNpj9JpRNaolgDIbwIvBP4vcCpo+yxwDvAvwO/WcKyPAL8GDAT3twNTzrni3NNh/PQ6KJlm55zLmdl0sP0+4KGSY5buU21a3krPISLS6jRGt6MfeC989n9AetanZ8Q6oGeLb29WU8ehfyfYrsU258KrwdCKM3miDtxEuVJQVMeOquDs0cPwjU/5INzg+T7Y9I1Pwd6Xt977pnZhngdW8jBwUZC2OIKf7fdTK+/SHmIWo7ejd+HnbIIO+wf2M9g9yL7+feTPKV/qdjo9zdDsECNzIwzNDi0UYR1LjOFwzOfmeXLySZ6cfLJsvw7rYE//nrKgyIGBA+zr30dfZx8ismjNAZDgW7w3mNlrgdcCO4AzwH3OucNrPY6ZvQEYdc49amZXFJurPeUqjy3XHqtx+2p9XJiyd+65GyJnVERanMboNnXwSrjmT1trxsPGrsGwvKgCN1Eu+xrVsaMsOLuBV4EJ6zywhufJmdkvAF/A13K6wzn3WFjHbzYdsQ4/y6Ozj554z5pSUL513be45BOXVG0H6O/qp7ejl6n0FLOZ2YXHt3RvYUv3lmVXpynOFhmZG2F4dpiRuREyhQw5l1sImHCy/Dm392z3qTTF4EgQINnWs03pNLIh1TIDBADn3H3AfXU85/cAbzSz1wM9+PzyjwCDZtYRfPtXOpWuOM1uOKhovQU/mK80/a5a+/gKz1H5Ghem7F166aVtOWVPRNqTxug21GozHqKuwRDVjASL+/Siau3N7MFbIZ+F+fHFlKOeLeFc8EcVTHjoNsBKVsXp8KvihFFwdmOvAgOEch5Yy3N8DvhclM/RSN3xbvo6++jt6KUrfnbFiovBjuXEY3G2925noGuAieTEikviLrc6TcEVGE2Mlq1KUwySzGRmAJhITTCRmliSTtPX0bcklebAwAHO2XQOHbGaLxFFWsaa391BcbsDzrnfr/LYO4HnnHN/u9pxnHPvBt4d7HcF8E7n3E+b2d8B1+LzF6/DT9kDv575dfhcxmuBf3XOOTO7B/iUmf0hvsDeRcBX8d8iLpmWF+zzpWWeQ0SkpWmMlqYRZQ2Go4fLU4Lmxvz9a/60/uPvegGc/nb19mY29iQkJ/0KQRb3wZC5UX9br6njQBwmji0GV/p21h9MSM/5/ubSiyviWNy312sDz0AK6zywEZnZQlpLX0ffutbT6Ip3sad/D7OZWaZSU+SrBWKXEbMY52w6h3M2ncOluy8te2w6Pb2QSlMaIDmdOI3DkcglODp5lKOTR8v2q5ZOU7xVOo20g1rCe+9i+eJJCfwH5noG1ZuAu8zsd4D/LHmujwN/FRTQO4P/sIxz7jEz+1v8muM54Abn/IixwrS85Z5DRKTVaYxuV1HWd4hClDUYvvgeSJ7xF8uxOLiCv//F99R/7OLqNaUXHxYPZ/WaKBW/NS5bKrmw2F6PrgFfhNfiwXGzMDMEO+oswtvRA9l5FjLfnAOXhc5NdXd5g68CE/V5oK3BXodTAAAgAElEQVTEY/GFgEdvR2/D00EGugbo6+hjMj3JXKb+YGAxneaF219Y1p7OpxfSaUqLsa41nWb/wH4O9B9QOo20rFoCIBcBVb4aAfxSiRfV+uTOufuB+4Pfn2FxhYDSbVLAjy+z//vxqxRUtledlrfcc4iItAGN0e0oyvoOUYmyBsOZY0Hwo3ixb36FnDPH6jsu+FVqegYhNeWDIBb398NYvSZKsc7g71BYXCnIzP8b1Kt4XEq/kTbfXo++7TA9z5IyP33b6zsutO5KQeEI/TzQbrriXT7g0dlLd7y70d1ZIh6Ls6N3BwNdA5xJnlkxLeZsdce7ed6W5/G8Lc8ra68lneYbY98o27daOs3+Ab86jdJppNnU8o5M4HOyqzkAhP9/qIiIrJXG6NW04koZrVjQMcoaDA5/gV/WtlwN3RqNPQnpGb/SjnX52SXpGd8ehqjeI7teAONPL112eMfz6z/27CkfbCrkWahVHIv5QFw9DOjbDcnxxWBT7476AytFrVY3Jzw6D1QwM3riPfR2+pkerXIx3h3vPuu0mLO1UjrNTGZmcbZIDek0cYuzZ9MeP2uktBCr0mmkgWoZBb4I/KaZfcE5N1psNLOdwG/gl9cSEZHG0Bi9kihrR0Q5S2PqOGTTcObpxQvFvh3hpDdEJcoaDDsugtOP+5SGBTHY/cJld1mzKFNJonyPFFM+uveGn/JRyC7OKHEszjAp+/ufheJ7ZMuexbZMAgZ213dc0XkAf9FdDHj0dPQQs2qLj7WGsNNiztbmrs28cPsLl6TTZPIZTsydYGhuaCEoMjQ7xMj8CJl8hrzL+4DJ3DAPnXyobN9tPduWBEX2D+xne892pdNIpGoJgNwEPAQ8bWafx2eF7QF+EJgCfi387omIyBppjF5JlLUjIp2lYTB/2t9ivt/zp/0FZLOKsgbDrhdVKVRa8O31inUCDrIpFmc7xMNJJYnyPRJ1ykfpN8+Vs2/O1sau0xGlDXse6Ix3LtTy6OnoaXR3QrUeaTFnqyvexflbzuf8LeeXtRdcgbHE2EIKTTGdZnh2mOnMNABnUmc4kzqzJJ2mt6OXff37FlalKc4eOWfTOXTGOtfrpUkbW3MAxDn3nJm9FPhV4PuAlwETwB8DH3bOjUfTRRERWY3G6FVEWTsiypSP+bHgF7dMexOK8oL8iX+srb0WA+dA4kxwJ/j2sVAIZ1ZC1EuzRpXykc/V1r5WG7tOR2Q20nnAzOiOd/sipp19G+LCuJgWM5OZYTo1vS5pMWcrZjF2b9rN7k27ecXuV5Q9NpOZYWR2ZElw5PT8aQoUSOaSHJs6xrGpY0uOuWfT4uo0pbNHNoVRQFk2jJoS4ZxzYwTLI4qISHPRGL2CKGtHRJnykUuDdQL5xVQE4r69mUV1QZ5N+NvS6dHOLbbXYyHVw7EwA2Thfp1adWnW5d5nYbz/Nm6djki183kgbnF6Onro6/QzPVo5taUem7s2s6ljU8PTYs7W5q7NbN6+mRdsL19iPJvPcmL+RFlQZGh2iJG5EdL5NAVXYGRuhJG5Ef7j1H+U7butZ9uSVJoDAweUTiNVtUYlIBERkXrsuAjGnoCC+doOrgAUYMeh+o8d5XT+7n5fG6F0tYJ8Drr66z92SzLAVQlKhPABd36sPN0D5++HMdsm6pSPqAqsxuPBAjCFkgBczLeLrIOOWMdCwKMn3qOL2UBpWsxEcoJMvs66PE2gM97JeZvP47zN5SmeBVdgPDlelkZTLMY6lZ4CFtNpvjn+zbJ9S9NpSmeN7OnfsyFmDUl1KwZAzOyrwFudc4+b2cMsmYNbzjmn5QtFRNaJxugavPZm+OwNflWPQs6v9NEz6NvrFeV0/stugAc+5IMeFg8u0J1v34j6dkCiSkCib0f9x17um9QwvmGN8j0SZYHVbRfC+JN+FlJxNozL+3ZpCu14Hujp6PGpLR19dMZ1kbqS7ng3e/v3MpOZYSo1RcEVGt2l0MUsxq6+Xezq28XLd7+87LG5zNySoMjQ7FDN6TSl9UaUTtP+VpsB8hiQLPk9pOpXIiISAo3Ra3XwSrjmtuhqDkQ1nf+Km/ztQ7dBes7PCLnshsX2jWZgNyQm8AVcimLh1OnIJmtrr1VU75EoC6z+wHvLV0+KdUDPFt8uzaLlzwMxi/nUlqCIaTymGUa1avW0mLPV39XPoW2HOLStfDZnMZ1mydK9c8OrptNs7d7KgYED7BvYx4H+AwsBkh29OzQDqU2sGABxzv1sye9vjbw3IiKyZhqjz1aLXR9ccdPGDXhUSs9A9wCkpxfbugf8BXrdlntfhPR+iSpNJcoCqwev9EtFq1hp02rV80A8Fl8IePR29OrCMgTFtJj+zn7OpM60RVrM2aonnWYyPclkenJJOk1PvKesxkhx1ojSaVrPmmqAmFkPMA28yTn3D9F2SUREaqExeg2iTBOQ9eOsPPgB/n7PYGP6s1ZRvv+iLrAa1cyVqAJCG1QrnAdKV23pioewvLRU1dPR0/ZpMWdrrek0pSvUnJo/RYECqXxq2XSac/rOWZJKs79/P/0btl5Xc1tTAMQ5lzKzUaDOdc9ERCRsGqPXIMo0AdDF3HqZPVVbey0WiuNWaa9XlO+/y2/0aSrTQ4tpKt0D8IO/W3e3I6OAZOia/TzQFetiT/+eRndjQ9moaTFnay3pNKUBkuHZYVL5FAVX4MT8CU7Mn+CrfLVs38HuwSVBkf0DPp1mo65i1AxqWQXmduCXzOwLzrlsVB0SEZGzojF6JVGmCbTyxVxUgZuojltYZvnV5dprYR3gqkwZtxAWzJs6Dtk0nHnaFxG1uC/cmg9rOePK9IEmTydQQDIqOg9IGaXF1G+5dBrnHBOpCYZmhxaW6y2m1EymJwGYSk8xlZ7i2xPfLtu3O95dtQDr3k17Vfh3HdRyVh8EXgw8a2b3AacpT4x1zjklKYuINIbG6JVEmSYQ9cVcVKIK3Bw9XL7iztyYv3/NbSH8PYJlcEvrBThHOBf8+Rrba+AM5k+X3M/7+1vOW36ftXrwVh9QiQWrBMXi/n4zv/+mjvs+ThyDfAbiXbBppwKS9dN5QKrq6ehhz6Y9zGRmmE5PKy0mBGbGjt4d7OjdwXft+q6yx+Yyc4zMjSwpwHpy/iQFVyCdT/P09NM8Pf102X4xYuzetLssKFJculfpNOGpJQDyY0Dxq4pXV3ncARpURUQaQ2P0Si6/0V8EZfAzP7JJKGR8e72inF0SpagCN/fdDPNjLKzUUshCLu3b6653ca7/ezu3tL1ehWUCHcu11yIxHvxSGqhxJe11GD3ig02YT9fJZyE5DqMhTQCIYjZF92YYe8IHQSzu+zw9BDsPrb7valo1IBkOnQdkWWbGlu4tbOrcxFR6SmkxEerv6ufibRdz8baLy9qzhSwn504uKcA6MjdCMpekQIGT8yc5OX+Sh08/XLZvMZ2mNCiidJqzs+YAiHPueVF2REREzp7G6FUcvBK4JZrVLKIuQhmVqAI3o0coX6YWf3/0SH3HBXjZT8P9v0f5l9rm25tZLgWxTj9DwwUzWKzDt9erkA2CNG7x2JgP8NUrqtkUZQEst0z7WWrVgGQIdB6QteiIdSykxUykJsjmlS21XjpjnZy7+VzO3Vz++aCYTlMMigzNDTEyO8Lw3DBnUmeAldNp9vXv84GR/sVZI0qnWV4Iia0iIiKtJORlcKOcXRKlwfNg/GnIzCymIXRthh3Pr++4bpkZE8u11+LIPVStd3HknuZeKri7HzIJ6OhebMvnfHsYSv+2YQQRiqKaTZGZhc0HIDG2+N7r2wthfCPdqgFJkXXW09HD3k17lRbTBErTaV6262Vlj81n5xfTaUpmjZSm0zwz/QzPTD9Ttl9pOk3lrJGBroH1fHlNp6YAiJntAn4ZeCWwBzgJ/AfwR8650yvtKyIi0dIYvYIo6wJEObsEoivoeP6r4fiDixfP+Yy/ULz0rfUfOyrjTwWrshRKZjvEfHszu+wGeOBDPuhhQa0OnG+vV36ZRT+Wa69FVLMpBs+D04/595vL+xks6WnY/aL6jgutG5AMic4DUovStJjJ1CTz2flGd0kqbOrcxMGtBzm49WBZe7aQ5dT8qYXASHHp3rWm01TOGtnfv5+dfTs3RDrNmgMgZvY9wOfwy2sdBh4HdgE/D/yimV3tnPv3SHopIiIr0hi9igdvhWwGMuPlsx3Cqgtw8Mpo6gtEGbg5ck/wiy1tb9bZFK4AruTC3jl8MCSEIqjWUX7s0vZ6Ff+eD90G6Tk/8+OyG8L5Oy+3kkwYK8xENZtiYC88++XF+y4PyTO+vV5RBySbmM4DcrY6Yh3s7NtJf86vFqO0mObXGevkwMABDgwcKGsvTacpBkWKv1em0zw28VjZvl3xLvZt2re4bG8QGNnXv4+ueNe6vbao1XJW/xPgUeCHnHML4UEz6wf+Cfhj4OXhdk9ERNZIY/RKoi4Uef8Ho7m4ffBWmB2HXElqQEd/OIGb8af8bISOkg81+Xz9syli3dWXpY11L22r2XKBjhACIL1bfUpGtfYwXHFTNIEli+NXqqmoi2Lx+o8d1WyKpz7Pwoo+CyxoD1PI6W7NT+cBqUtvR6/SYlrcWtJpiqk0I3O+zsiJuRPkXZ5MPsN3Zr7Dd2a+U35MjN19u8uCIsW0ms1dm9fz5YWilgDIIeDa0gEVwDk3Z2a3AH8Xas9ERKQWGqNXEmWhyPs/6NMbMF/oMpMI7lP/Be/Qw5CvKJSZm4OhR+o7LgQxg4rAgVn9sQRb5gBhTKuNsr5Ieqa29lpFlcrUfw5MH69odL69XgevhG+9Ch77jP//JxaHF11bf79TMywNTrigvU4bexlcnQekbkqLaV/LpdPkCrnFdJqSZXuHZodI5pI4HKcSpziVOMUjp8s/f2zu2lxWX6QYINnVt6tp02lqCYA8Dix3Nt0DPFF/d0RE5CxpjF6Ny7NwdV9MnQjDQ7f548aLp9QOX3/hodvqD4BUBj8W2pP1HRdg24Uw/qT/M5j5v4nLw/aLV911RW6ZWTUuhGBTlAGQKFNJorwozyZqa6/F/R+Ex/4eiEE8WMXmsb+H7c+v770di/mASmmwzDnfXq+NvQyuzgMSGqXFbBwdsY6F4EUp5xxnUmcWgyKzwwzN+ZSaidQEADOZGR6beGxpOk2sa7HOSEmAZG//XrrjYcwIPXu1BEB+EfgrM5sD/sE5lzazbuBHgHcBb4migyIisiYao1djccpngIT0zUR6zs/8qHyudAgrWkTpB94Lf/82vyKHK/gZGl0Dvr0ehWWCEcu1bwRRXpQnxmtrr0VUwb2ufkhNL12xpiuEVXGmjvv//yaOLdb72bRzQyyDi84DEgGlxWxcZsb23u1s793OS3e+tOyxRDZRNlukeLuQTlNYPp1mV9+uqrNGtnRvWZfXVUsA5LNAH/ApgGBwLZ6pUsDdVhLJd87tCqmPIiKyOo3RK4l1+qBHoYAPguC/bY6FUNSruMRp6SnV5cNZ4jQWrx44iIVQ3wH8sqz5DBRyEOsoX6ZVwjN1HKi4KO8L66J8uToXIdS/iCq4t3k/pGYpn4UV8+316t4MY0/4flrc1/uZHoKdh+o/dvPTeUAiobQYqdTX2bdiOk1pAdbiMr6JXAKH43TiNKcTp5ek0wx0DSwERkoDJDv7dhIPo65VoJYAyG1swGpSIiItQmP0SgbOgcSZ4E5wAVAowMDu+o8d5RKnL7oWvvU31dvr9eCt0DMIm0tW3sgkNkqqwFJRBpu6BvxFuQsCcPmsLygaxkW5xYLjVmmvV1TBPTMfgLTOxf67/PL1Y2pRNqvELdPetnQekEgpLUZWU5pOc9meyxbanXNMpifLVqUp3o4n/YzF2cwsj088zuMTj5cdsyvWxd7+vWVBkbr6uNYNnXM313JgM3sN8GhlISYz6wEeALqD5/+Mc+49ZvY84C5gG/A14Gecc5lg6t4ngVcAE8CbnHPPBsd6N/A2fPnzX3LOfSFovwq4FYgDf+Gc+0DQXvU5anldIiLNSGP0Kor1BSxeXu8ijIuiK26C7/wbHH8ACD4MnveacFb8+LGP+dvKIpTF9npMHff1KEp19m6UVIGlogw2ZeYq6pQE779MCGlSXQOQnq7eXq+ognvpGdhyAObHStJU9kJ6tv4+Z2ahZ7tf5cnlfb97d4Tzt25yYZ0HRFZTmhYzlZ7CbYwAo9TBzNjWs41tPduWTacpzhSplk7z7MyzPDvzbCh9CWFx+6XMLA58Cfhu/IfYUmng+4OK1J3Av5nZvcCvAh92zt1lZn+G/9D80eB20jl3oZm9Gfgg8CYzeyHwZuBFwF7gi2ZWnINzG3AlMAw8bGb3OOceD/at9hwiIhvGhhyjo7wouv+DMPRgkGYTXCQOPejbwwqChBHwqDR4How/DZmZxYvQrs2w4/n1Hbezr3oBzs6++o4bte3LvO7l2muxXFApjGDT4AE4XSUAMnig/mMX379hL/FcfO+Vyqbrf++BD/zMnPApXdbpg5ypCeivs7hvm1nlPCCyqmJaTF9nH5OpSRJhFF6WDWkt6TRlS/fODtf1fJEEQAJV5zE6HyIsfuLsDH4c8P3ATwXtnwBuxn/wvSb4HeAzwJ+YT2C8BrjLOZcGvmNmx4BXBtsdc849A2BmdwHXmNmRFZ5DRGSj2VhjdNcATI8spgq4gg+G9IeQghDlKjBROv/V8OyXF+/nMz4gdOlb6zvuvlfAc1+FQsnqKbFu397MHrrNB7HiJR+NQvt3jLBOR2qZWRPLtdfqipvCfx+f/2p47iuA+aBhLg25UTj/rfUfuyyNxlj4G4eRXtN+9EeRunXGOtnVt4tENsGZ1BlyhVyjuyRtomx1mj2L7c45LuCCsz5uQxbnNbO4mX0dGAUOA08DU8654v8xw8C+4Pd9wBBA8Pg0sL20vWKf5dq3r/Aclf273sweMbNHxsbG6nmpIiItpy3H6LIUhOJSuCGlIKTnghVmSjsZ4iowRw/DnW+Aj1zib48eDue4//n/1da+Vue/GlzFB2CX8+3NLOp/x6jMjNTW3gye/TJ0b/GByHzK33ZvKQ/Ina30jF9NJp+GXNLfdvWHk14jIsvq6+xjX/8+BrsHMQUcJUL1vr8aEgBxzuWdcy8D9uO/EXxBtc2C22qv0IXYXq1/H3POXeqcu3Tnzp3VNhERaVttOUbPngLrWPwW2Mzfnz21tv1X0t1fUd+B8FaBOXoYPnsDDD8CMyf97WdvCCcIMj1UW/taHblnaVFOV/Dtzay7HwpZPxshm/K3hWw4/45Rqgw2rdbeDMae9IGKWAd09Prb9Ixvr5tBasrfFn9SUyEcV0RWY2YM9gyyt38vfc2e9igbVkMCIEXOuSngfuAyYNDMivNO9wMngt+HgQMAweNbgDOl7RX7LNc+vsJziIhIhbYaow1fQLSjGzp7/G0sHs4E8Mtu8BfK2eTiTyEbziow990MyQkfQIh1BKk7E769bhGlZYweqXIMF7Q3sYuuCgrjFpdKDlYmueiqRvessaKYgZQP0qNiseD/zVh5ez3mi7PCXMlPabuIRK2YFrOrbxcdsSgrLojUbt0DIGa208wGg997gR8AjuALMRVLrV+HX8sc4J7gPsHj/397dx4n+VXX+//1+dbSXb3M9OxLZrKMSUjAiwIhhIBxNAQSwERZrqBXI4KJLJf4U64E0UDiRQFRCYqSXEFAgYAIZkQQAmEMCIGwJgwZkmFIMpOtZ6Z7Znp6q+38/jjf6q6urqqumvrW/n4+HjVVdepb53uqpvrU9/upcz7n9nCO+i7gZWY2EK4ccBbwTeAu4CwzO8PMkvgkfLvC51Tah4iI0MN99Noz/clsPu+TIubDk9u1Z0a2i6Y4fD/kXTgyYc5f550v71Slo2FWKu8UD329vvJ6BAP1ldelUhQvgujefbfB594AU4/7FYOmHvf3Gw2CBAk/Cqv479EMgmTjbc7OLy6vi/lrS/hyEWkpTYuRTtSOESBbgC+b2d34A+HbnHOfAd4I/H6YKG8d8P5w+/cD68Ly3weuBXDO7QE+AfwQ+E/gteGw7SzwOuDz+IP2T4TbUmUfIiLi9WYf/ZzrIbXWnwzlc/46tdaXN+q/311feT1cDigZlUAuomBCrM7yHne8wtSfSuX1aOY0lUq/rkbxq+vXboRcBqYegUP3+utcxpc3YuO5fhWmWMJ/pmMJf39jBEmJmzklTUTqVjwtJhVPtbs5Ik1bBSYPXE+Z4cvOubuBp5Qp38/iCgHF5XPAS8vtxDn3NuBtZco/C3y21n202u6949x0x34OTM6wfc0QV1+0g53nbGx3s0Skf/RfH332JbDjF2DPJ30AhLy/f/Yljdddaem/SJYEjAHlTpIjCFIEYTCoXHljFeM/YuXKO5irMPWnUnlddTdxVMzoFjhWZjnd0S3Ly+p16EcwOxmOooj54MeJcX/diAuv8bls8rlwBEgY1LvwmsbbfNalcM/HF2dhFf7/+n0q03IVvweqMbOX4lfoOhc43zn3reibJr0oESTYNLxJq8VI29V1NGJmG83sHWb2JTO7z8yeFJZfY2bPLGznvOudcxFkl+stu/eOc92uPYxPzTGWSjA+Ncd1u/awe+94S/b98pvv5NnvuJ2X33xnS/YpIq2jPrqK3e+AH3xy8YQ/n/P3d7+jve1aSb7CiWal8rrqrnDyXam8Zk1c8tUqHLZUKu8Hg6vwh3NFST8JwvIGNTNXR7k8MVEY38Pyw9sgLO99Lfge+AHwIuCOCJstfUTTYqTdaj5iMLPzgfuBFwMPAD8FFCavbgH+IOrG9aKb7thPImYMJeOY+etEzLjpjv1N3W87Ay8i0nzqo1fw3zeWHxb/3w0O5YflS6euVF6XJgYTmlZ3E9tcurrMSuX9YP44rDkNksN+Kkly2N+PYtnXIFE+wW+juTq+dqNvaxALc3/E/P1Gp9aAz49jQUkOkKCz8+ZEpBXfA865e51zUSzXI31M02Kkner5yeSv8QnqzgauZml2rW/SAVNLusGByRlSiaUHxalEjIOTUQyVrqyewItGioh0JfXR1WSm6yuvx8ZzKfuL88ZyqwfXaSGPQ/Gv+0ST36GpwRVpmbHTIFMyIiMzD2OnNnGnDX5GDv1ocSpN8dSaKJbBdXmfW2XJaj7ZfgmSddT3gJldZWbfMrNvHTqkVXhkucK0GK0WI61UTwDkqcDfOVf4RlniCKAkFjXYvmaI2czSXyFnMzm2rWnuWtm1Bl40UkSka6mPbpeL3wrDGyCe8r+Yx1P+/sVvbbzuDU9YPpLEYr5cBOD0n4MTj0F6GnJpf33iMV/eqNmJ+spr1dSpNU1cFafzRfI9YGZfNLMflLlcUU9jnHM3O+fOc86dt2HDhnqeKn2mMC1m9cBqTYuRpqsnAHIMqNR77QAeb7w5ve/qi3aQyTlm0lmc89eZnOPqi3Y0db+1Bl7aNUVHRBqmPrpdzr4Env5KiCf9r8zxpL8fRYLVi98K8QH8uUx4iQ9EE1yR3vDDW/00kmJmvrxRzZpyFISrv2Tmwqk1c/5+FMvgdusyzNGI5HvAOfcc59xPl7lEtzS5SAkzY83gGrYOa1qMNFc9AZBbgevNrPhM3ZnZeuANwKcibVmP2nnORm64/ElsHB3k2GyGjaOD3HD5k1ZcBabRaSm1Bl7aNUVHRBqmPrqqJv4qfN9t8P2PwvAm2PTT/vr7H/XljXrkO/4EsVhm1peLAEzsC2+4pdcL5R1oZFOF8ggGqvV3nhh9D0jXS8QWp8XEgj5dll2aqp7JVtcCXwJ+CHw7LHsfcCbwE+C6aJvWu3aes7GuZW8L01ISMVsyLeWGsK5a93kDfoTHwckZtlVYfnf7miHGp+YYSi5+NFoxRUdEGqY+uhqz8suZRjHU9ms3QiYN6cN+CkIsCclVvrzRUSD/fSP+hLa4nc6X73xjY3VbUP6ksJ9XVGkao3zejAg+f7ls+QS/nTzgYeHvsSho41w0f4/9renfA2b2K8Df4Eea/IeZfc8597xG6xUpNZQYIhVPcXT+KMfTx3FRLEkuQh0jQJxzk8AFwGuBB4Ev4jvTa4FnOeciSDcu5UQ9LaVa99GuKToi0hj10W00fi9MP740B8P04zC+t/G6F5K0Fk2BWVLeiEqHAAqARK6py/c2MZltpV9fG/1V9tgBoDT4lg/LG9W/OUBa8T3gnPu0c26bc27AObdJwQ9ppuJpMYPxwXY3R3pEXel2nXNp4P3hRVrkwOQMY6nEkrJ6p6XUOoqk1pEihTpvumM/ByZn2F5lOxFpDfXRVQSJ8gkWg8TysnplZkp+gXf+fiRBiiaOHIgPQCZbvlyiZUH5HBRRBECaOeVj+7PgwTvKlzcifaK+8nokUuX/9hL9kVNA3wPSixKxBJuHNzOdmWZiboJcvpOHuEmn03pDXSCKaSnFo0gAhpJxZtJZbrpj/7KgRS1TdKKYliMi0jK5CgdLlcrrqjtTX3k9ggTk0+XLGxWLQ7kmxnRoELl8hc9CpfJ6BDEodzIQxdz52SP1ldeq0slLFCc1yWEflFwSODRfLiJdbTgxTCqe4tj8MU2LkZNW9SjHzA5RxxhK55zOfJvg6ot2cN2uPcyks6QSMWYzubqnpUQxiqRYPQEVEWkO9dH1KDPSoWp5HZr5C3wiBfNlAiBR/Jqdq/DaK5VLZ4oNQr7MiIdYBMPFJ/ZBEPef5UKODgsaT7DazKBNIsXybtH17AgQfQ9IvwksYM3gGkYSIxyZO8Jcdq7dTZIus9LPPO8lkkmk0oh6pqVUEnVy06gDKiJyUtRH1yycSlKcZNGVJhc9WU3MwWCFf0p+zY6i2aWry6xULg1o4lSmZsrnIV8UEHMuDOw12G5LUDZLq0WwDO70ofrKu5++B6QvaVqMnKyqARDn3Ftb1A5ZQb0rx5SKYhRJsXauFqPcIyKe+ug6jJ0KRx9cfpowdmrjdVcaghvF0NxclrK/ZkcySqFbvvAAACAASURBVKPSCJW+WC60tWKDkCsTWIpilEZTA1lNSpQbxMqvUhNEkBMlO49vX/HnOAjLe4++B6TfFabFHJ0/ylR6StNiZEVK9d4ndp6zkRsufxIbRwc5Npth4+ggN1z+pJMOHLRrtZhC7pHxqbkluUd27x1v6n5FpMs9/y/Dk82i1VRig768UYOrgCBMaBlOESAIyxuUqTCqrlK5dKZchSHalcrr0sRAlqsQaKtUXqtcYVqXFV2KyxsQH8S/9uK682G5iPSiwALWDq7VajFSk7oynZnZM4FXAmcDyz5dzrnzI2qXNEGjo0hK62p0Ws7JUO4RkcrUR1fxyHfCk6vCVATz9x/5Dpx9SWN1X/Ba2P3niyM+ClNrLnhtY/X6yuosl87Upf+PzcpvEwSQLzO1K4oRIEPr4dg0y97bofWN190F9D0g/UzTYqQWNQdAzOwS4LPAl4BnA58DUsCzgIPAfzWjgdK5ogyo1Eq5R0TKUx+9gjvf64fdF69wksv68p1vjGAHZaapSJfp0jwdzRTEy69UEzS4UlCQBEqnpLiwvEHzR+sr7yH6HhDxNC1Gqqkn1H4DcCPwgvD+nzjnfhEfYc4Au6Ntmshy29cMMZtZGs1tVe4RkQ6nPrqa+RNgJStMWMyXN+qOCtNoKpVLh+rSURoVAzQRBG4GV9dXXqt0hb+7SuX1mDtWX3lv0feASKgwLWbL8BZNi5El6gmAPBEfSc7jjwaGAZxzDwJvBd4cdeNESrUr94hIF1AfXc3ACLiSobAu58sbla+QXLFSufShJgYprMKhXKXyejQtwWq3Bps6nr4HREokY0k2D29mfWo9sdIfQqQv1fPtOAcEzo8hehT4qaLHjgPbomyYSDlRJ3MV6SHqo6u54LU+4JGZXby4XER5OkRWUGnKSKNTSSCc1lV6OBcsne51spSEt9voe0CkgpHkCKeMnsJocrTdTZE2q+fb8fvAE4Db8HML32RmDwNp/JC7e6JvXm8oXrZ1dCCOc44T6ZyWcD1J7cg9ItIF1EdXs/WpfhWI4hO3+KAvF2m20a1w7MHy5Y0a3lym7rwvb5hGanQZfQ+IVBFYwLrUOkaTo0zMTTCXjWIlLuk29YwAeTeL33h/BEwDnwe+DGwE9DNaBYVlW2MG94+fYN+haWKGlnAVkSipj67mS2/1q77EBiCe8te5tC8XabYTj9dXXo/pQ/WVd4JmTtsJEvWV9xZ9D4jUQNNi+lvNI0Ccc58tuv2wmT0NOBPYDNzpnCuTJlyAhWVb9x86QSwwcHD4RJodG0YiWcK1eISJRpWINJ9zjrwrusbhnF/9NO8cjvA67x8rbNvM30zVR6/g8P3+tMBl/H+UGRD4cpFmy1X4lbFSeT2yFaajVCrvBM1aXhdgdAsce6h8eY/T94BIfUaSIwwlhpicm2QqPdXu5kiL1LMM7quBUefcO8OiJwP/AWwBvmdmVzjnDjahjV0vlfCRxXQu7wMg4e3CY40s4bp77zjX7dpDImaMpRILo0pugGVBkFoDJQqoSLcrDVDkw+XP8s4tCVIUBygKj7miAMZC4KIkuHGyy6mZNW85TfXRK3B5cNmi+w7Ig+v0JU61NKu0Uxd+/mYnK5T3xTK4+h4QqVPxtJgjs0eYzymBea+rZ6zh/8YnUCr4G+AR4NfDet5eSyVmtt3Mvmxm95rZHjO7Jixfa2a3mdn94fWasNzM7D1mts/M7jazpxbVdWW4/f1mdmVR+dPM7J7wOe+x8Kyj0j6arbBsawDMZ/PMZfPk8o7js5mGl3C96Y79CyNMzPx1ImbcdMf+JdsVAiXjU3NLAiWl029q3U6kEfm8I5d3ZHJ50tk8c5kcs+kcM+ksJ+azTM1lODab4dhMhsnpNEdOzHP4xDzjU3OMH5/jsWNzPHpsloePznJgYoYDEzM8eGSaBw5Ps//QCX5yeJoHj0zz0MQMBydneOToLI8cneWxY3M8fnyOQ1PzHJ6a58j0PBPTaY7OpDk+m2FqLsOJ+SzT81lm0znmMznS2TyZXJ5sPh8GSTp27rv66Goq/b917v+nl0jVVy4SpWSFVZIqlXeCiiNiplvbjvaI5HtApB8lY0m2jGzRtJg+UE8S1FOBHwGY2QbgWcDFzrndZpYG/rbGerLAHzjnvmNmo8C3zew24LeALznn3m5m1wLXAm8ELgPOCi/PAP4eeIaZrQXeApyH/3ni22a2yzk3GW5zFXAn8FngUvyyYNdW2EdTZXKOQ1NzZMNfkgECg4ePzjI2lOBPXvDEk677wOQMY6ml81rLjSopDpQADCXjZaff1Lqd9C5XMkoiX2YExJLREq5otES5qSD5sKxoKog0hfroakqXwF2pvFNkKvwSValcJEqVEgR2cuLAfIVpNJXKe0tU3wMifWskOUIqnuLo/FFNi+lR9QRA5oFkePsXgBngK+H9CWCslkqcc4/il+bCOTdlZvcCpwBXADvDzT4E7MYf+F4BfDhc0utOMxszsy3htrc55yYAwgP0S81sN7DKOff1sPzDwC/jD64r7aOpbrj8Sbz+lu8CMBgPyDlHNudwOGbSjR18b18zxPjU3ELAAig7qqTWQEmt20n7FE/rKAQaoPr0juIpIa502zBgoQBF11MfXf2V1VneKSp9R3R44EZ6Q75CyohK5R2hW//WIxHJ94BIv4sFMU2L6WH1BEC+CbzWzA4Crwf+07mFn8524IfY1cXMTgeeAnwD2BQeeOOce9TMCsMNTgEOFD3tYFhWrfxgmXKq7KO0XVfhf53k1FNPrfdlLbPznI2sSiU4de0QJ+azPHJ0jmTcz6tNZ/MVc3bU4uqLdnDdrj3MpLOkEjFmMzkyOcfVF+1Ysl2tgZJat5PyTib3RGkiTQUn5CSpj67+aui6XAYiIvWJ/HtApJ8VpsVMpac4OneUXKePGpWa1BMA+QNgF34N8QPAbxc99qvAf9ezYzMbAf4V+D3n3PEqyQHLPeBOorxmzrmbgZsBzjvvvEjOOLevGeKBIyd4/Pg8eeenwARmDMSDhZwdJxMA2XnORm7AT105ODnDtgpJS6++aAdv+OT3efjoLLm8IxYYIwPxZdNvag2odJtaVu0oPEalqR7F9/FTO2BpssxO9c39E9xy1wEePT7LllUpXvb07Zy/Y227myXRUh9djcX9CjDlykWkdwQxyJc5SQnCOf2FL39c+GtE4XZ43d0i/R4QEW80OcpQfIjJ+UlOpE+0uznSoHqWwf0hcKaZrQMm3NKzvTcAj9Val5kl8AfWH3HOfSosftzMtoS/+m0BClk3DwLbi56+DR/BPsjiUOlC+e6wfFuZ7avto6l27x3nmTvW8s0HJgjPmRdGB+TTObK5fENTTHaes7Gm4IlB+B3vwFnZs5BaAyrNks+7Zfkk8qXBiwp5J0pX7WhnYKKTAg7f3D/BjbffTzwwVg3GOTI9z4233881nKUgSA9RH70STSURaStXY5Bhfmp5UMK58mULj+UXb8eHoNy8/VgKDu+L+EV1lii/B0RkqVgQY31qPaPJUSZmJzQtpovV/dOXc+5ImbJ7an1+mO3//cC9zrm/KnpoF3AlPkP1lcCtReWvM7Nb8An2joUHx58H/qxolYDnAm9yzk2Y2ZSZXYAftv2b+CzY1fbRVIUVWVYNxpicyS55LA8cnJzl7E2jTW/DqlSCzasXVw6olNy0XEAln6+QO6JcjomSERR+REXRqAsWt4PuGEFRj04LONxy1wHigS0sx1wY2XPLXQcUAOlB6qMrcBUSIFYqF+kFuSwVgwblrqFoVMQKjj9avo583icXzufAZX0b8jnIZ33dKyUj3Xd72IZCHbmwznxRHWH5stt5qDRazYBvvG/lenpAo98DIlLZQGxA02K6XDvG/j4L+A3gHjP7Xlj2R/gD3k+Y2SuBh4CXho99Fng+sA+fzOkVAOFB9J8Cd4Xb3VBItge8GvggkMIn1vtcWF5pHxVNz2f57kOTDCVjpJIxhpNxkvGAeBAQjxmJ2MorCR+cnMEBM/Pl/0ByEZ78F0ZQ5EpGQTw4Mc3qwQTZ3OKBRyIwHjwyzWPH5pYEMspNDZHadVrA4dHjs6waXPqnPpgIeOz4bMvbIl2hq/ro2ikHiDQgMwe5zNIT+sJtVzjBD0/yFy7hCXUuW73u735k6fb54oBB+HxXXH9uaXCgmn/5raUn/EsCC/mSAEN2MdBQCApU83cXFNVR8txG/MtvNvb8StIn4K7/15y6RaTvaFpM92p5AMQ591UqH3FeXGZ7B7y2Ql0fAD5QpvxbwE+XKT9Sbh/V7D88za/83deWlMUDIxkPSMYCErGAZLx6EGQmnOYyn6scSHj8+Dz/+u0DJOOxsE5bqH/hftzfjscCfyhfR4LMjSODHJmeXzgpB5/cdOPoIDPpFQ7OpC6dFnDYsiq17P9+LpNn86pUlWdJv+q2PhqXg+llP3YuWvg1uFL/6GB2coV9FD23ci6U8qrWXVqXq/JYubqPlqmy8Lzi5xfVWzhhLZcjodij3196crzsxLv4pL+OE/Kv/NXyE/mFE/RCfYWT9OzyE/Vq/vGyxbYunOgXn9hnWTo6oWRkQTVv21T98Ubc+prm1b3335tX91yZz1+zBDGwGFhQ5nZxWQyOPVS5nq1PW/6cIAivw3I+0bKXJSLdTdNiupOyv52EbN6RTeeYqXHu+JHp9IrbTM5m+IN/ubvmNiRitiQAsxCQCa+TMfO3FwI1xpHpNDEz4jEjF05pecr2MT5z96ML2yXjtlhn6XUYgCnUVyUpYl/rtIDDy56+nRtvv5/ZTI7BRMBcJk8273jZ07ev/GQpq5NyvPS9fA6mHlv5l+1q7v9iyZD4SnUVPVbrSfkXrlv+3CX1ljshL9qmmpt3Lg0irDS0Px/mSajFTRfVtl29vnR9c+oFePBrK2/TiQZG/Yl34SS8+GS+cHJuQXg7vniiXtj+4F1UHN30hOeXP9kvd+JfHFgo3P/qX5WpN/S8Py95frykncX7KglYfOTFleu96itlghJ1+NunVX7sRTfXUIECICJSn8K0mOPp4xybO6ZpMR1OAZAVnLVxhI+87lnMZ3Jkcnnms3kyOb987Xw2z3w2x3wmzw2f+WHFOp73pM3s/tE4+bwjk19+kGLAUDJG3kEm509OV5LJOTK5HI0m8Nt196PAoyf13OLgSnGgpFwAJbHkvpXcXx7IWR54sSX3k7GAWNCZQZhOCzicv2Mt13AWt9x1gMeOz7JZJ+wN6bQcL33v8T3wvgsbq+NTr4qmLeV898PNq3vyJ82ru1ZLTs7D29WGAq/9Kb9tEC86wS06gV52Mh1bevuHVdLCnH910fYlwYQgXrTf4v0XyhPwb79bue7/9enldS3sI750v8v2HYO/qLKS2hvuX/l9Lig30vPPtlTaGF78D9UqY8WRRtUCIE+7cuW2nYx1O1gW0FlW90nua2TDyT1PRKQGq5KrGI4Pa1pMh1MAZAWDiRg/s21sxe2qBUBu+o2n8fKb72R8ao6p2QzjJ5aOCBlJBmxePchUOseWVYO89Gnb+NlTx8jk8qSzedK5PJmsI53zAZdCACadzRcFZfx28xl/u3B/8Xn5hfqKbxe2SxcFdtK5PLkagjCFNrRLYCwETgojU4pHslQKriyOkglIxG1ZwKX48dKRL0sDPVY2CNOJAYfzd6zVyXlEOi3Hi0So8Mv3sl/HKwyZL5QdqbKyxKkXlvxiX+VX93K3v71sBtGiX3jz4gl5rPiEvuQkPIj5E/zCyX8s4a//+UWV637dt5ee2C+7nQj3Y8unBb11deV6X/+dyo/Volrdz39nY3VXC4Cc+YuN1V1NoomjA5NDTax7uDn1Dow0p16AwSqfHxGRCBRPizkye4R0buWZANJaCoC0yNUX7eC6XXs4Pp8lGU4fcQ5SiYBjc1mmDk0zlAgwHH//Xz/mLb/0RJ515gYy+TzZnCMbjgzJ5hzZlTKoRyCXd0uDKwuBmJKAS3YxyJIu3rawfdFzF4IsuTzpbI50+LxM4fHC7XAfK4Vg8o5wFE57gzDLAidFgZfNq1Mk4wGfuedRvnDv40tGyywbKVMaaIkvn+aUKAnMFEbCSOt0Wo6Xvrf2DHjxO1cOLHzohZXreM03wm3Dv6WFk/oK1xYsLfvLsyvX/fKPVa+rUp2FNlQLgPz8H9bxRtVp/ZnNq1tERKTHDcQG2DqylePp4xydO0peq851DAVAWmTnORu5Abj6n79N3jkGYgEjA3HGpxaT5cxk8swem2fNUIL3f/UBnvPEzaSILavry/c+zvvu2M+ByRlOGUvxGxecxjN2rPPTZ3J+FZhGxQIjFsQYTCzffys458IgzOKolNIgy3zpCJZsnnTOkQ5HySyMlqn0vJLRNctG1NQYhJnL5plrYxAmFtiSUSnVph+VC7CUn6ZUPu9LuWlKiXhA0IFTkZql03K89L3kKJzxcyVBBcIRFyVllaw7czEIEfVnObXyCEIRERHpTZoW03kUAGmhuw8eJZt35PKQTeeYTi/N31E47J6YyXD/+FTZOnbvHect//5DEjFj7VCSiek07/rCfdxw+ZPYec5GYHH0RiEgksnlyeQdmWw+kuBIK1iYrDUeg1SyfUGYbPhe1hs4KR79sjRvTC7M31JmKtLC85Zuu5Jc3jGbzzGbaV/CpXIrIy2ZjlQmwFL9/uKqR9XzySwGflqVD6bTcrz0vSBW27z+2ACUy84eG/DTR0RERESaoDAtZiQxwsTchKbFtJmO+lrkPV+8jxtv30e+Sm6N4nRklXJr3HTHfhIxYyjp/+uGknFm0lluumP/QgCk2uiNZcGRvD/hztaY96OfmBmJmF8VZyjZnjY45xZGsVQKxCzmg6k+Fanc8wqjZsrX559TS1LeeldGaoZK04sqBUxKR7oUP29p4GVpAGfdaJJfe/qpfO4Hj3HoxBybV6X41adv4+lnrGnba5caDIzCTJplS80OrGpXi0SiMbAa5o+VLxcRkY4xGB/UtJgOoABIi/zDV38CuBWnVBSCIMlY+V+zD0zOMJZKLClLJWIcnJypqR3VgiP5vD+BzoajRRQcaT8zW0jo2i555xbytJQm4E1XCJwsli9OSSo7iqYkgLMkyW/R4/WsjDTd4iDMoRNp7rnVn3xUWhmp+La0SXIYZg6XFLqIkkQGQLmDGP1/SwvEKkToK5WLiEhbaVpMeykA0iLT6Ry5GoN8w8mAszYt/1Vy995xjs9mePTYLIPxGBtGBxgdTDCbybFtTeMH8UFgDAZhYGRg6WN+Cd/FgEhhGkerkrJK+wRmDCRiDLQpHwwsHblUCKJksosBk0qBk/IBl6Xbl1tBab7MKJpaYoDtXhlJqpg+VF95PYbWlgmuhOUizVbus1etXERE2k7TYtpHAZAWGYgHzKRr+2V6Nut4Zslymrv3jnPdrj0MJf2Sm+lcnocnZ1k/miMRi3H1RTua0ewFQWAMBDEGynxinAtHjhTyjYRBkUxWwRGJRvHIpdE2tSGXd0tGupSOYFm2nHQ250fAFK10lMnleXub2t/3MhVGyVUqr8fMkfrKRSJVKTqrkZsiIp1uMD7IluEtHE8f59j8MU2LaQEFQFpkbSpeUwAkbrB+JMnX90/w+qLyQu6P1alBBuIxDp+YZz6bZ3o+x3te9uSF/B/tYGYMxCsHR4pHixROAjOaViNdJhYYqSC2ZPWXepmZAiA9SSegItIfzOwvgF8C0sCPgVc45462t1Ui3c3MWD2wmuHEMJNzk0xnptvdpJ6mAEirBAGJADJVgnoBMJCIsX5kYFlOjwOTM8QM9h86QTqXJxkLOGVskLyjrcGPlVTLYVHIObIwaiS3mGfCdclqNSIiIiJ95DbgTc65rJm9A3gT8MY2t0mkJ8SDOBuGNjCaHeXI3BEyuUy7m9STFABpkZFkjIMrjGjKA3PZfNmcHiPJGPsOTRMzI2ZGNud4+OgcZ24Ybl6jm6yQc6RcQtaFPCP5xTwjSsgqIiIi0j7OuS8U3b0TeEm72iLSqwbjg2wd3qppMU2iAEiLmJVf1WXhcfxg6cKUkdKcHgvPNxbXynUr19ut4rGAeAxSlF+tppCQtXi1mkw2T14jR0RERERa4beBj1d60MyuAq4COPXUU1vVJpGeoGkxzaMASItMzWerPl44bc87eMlTT1k2rWVqPsspY4McPpFemAKzedUAJ1aotxctSchaslpN8WohmdzS25pWIyIiIlKdmX0R2FzmoTc7524Nt3kzkAU+Uqke59zNwM0A5513ng7CRE5CYVrMSNavFqNpMY1TAKRVajz5jhl88jsP8+RtY0uCINvXDDE+NceODSMLZTPpLBtHByNvajcrXi2kVGki1mxRgEREREREwDn3nGqPm9mVwAuBi51+XRJpiVQ8pWkxEVEApEUmpmuL1jkgETNuumP/kgDI1Rft4Lpde5hJZ0kl/FK45abKVLN77zg33bGfA5MzbF8zxNUX7ejoBKqVnOzrSMQCEmWm1VRaqaaQe0RERES6RRw/MKFcuTTKzC7FJz39eedcBOuIi0itNC0mGvo2aJH5XH4hz0c1eecTgH7noUme/Y7bl5zg34BfDvfg5Azb6gxg7N47znW79pCIGWOpBONTc1y3aw830NmryJRqxutYaaUa5RsRERHpFpWmBvfflOEm+Vv8BOTbwjx0dzrnfre9TRLpL5oW0xgFQFpkOBnj+FzlL99CcMSAh4/OEQ/Kn+Cf7En+TXfsJxEzhpL+v3woGWcmnV020qTTtfp1KN+IiIiIiOecO7PdbRART9NiTs7yn7ylKV717DOqPl44XQ7CRV02rx7EzJ/oF6bENOLA5AypkrwYqUSMg5PdNXqxk15HLDAGEzFGBxOsHU6yadUg29YMccb6YU5dO8SW1SnWjQywOpUI/x/15yYiIiIiItEoTIvZOrKV4cRwu5vTFTQCpEWevG1sxW1GB2Kkc47NqwYYHUwslEdxgl9IoloYOQEwm8mxbc1QQ/W2Wre8jkrL+BbyjWTzeTJZn2+kcFv5RkREREREpF6aFlM7/STdIu/4z70VHxuMBzxzxzr+5uVPZSAe8PDROfYfOsHxWf/BjeIE/+qLdpDJOWbSWZzz1/UmUe0E3f46fL6RgKFknNVDCTaMDrBldYpT1w1x+rphTlmTYuOqQdYOJxkZjDOQiBErDAsSERGR6ixRX7mISA8pTItZM7iGME+PlNAIkBbZf3iamEGuTGqI0cE4z9yxlut27WF4IMZsOkc6l+eRY7PMZ3Mk47GGT/AbTaLaKXrldZSzJN9IidJ8I9lcPlytRvlGREREFqTGYOZQ+XIRkT5QvFrMxNwEM5nuSnnQbG0JgJjZB/Drh4875346LFsLfBw4HXgA+J/OuUnzoasbgecDM8BvOee+Ez7nSuCPw2r/r3PuQ2H504APAings8A1zjlXaR9NfrkLYoERw8jk8gs5Pwz4i5f8zEJyz9WpQQbiMQ5NzTOXzTGTzvH2Fz05khP8RpKodpJeeR31iAVGLIgxWJL/BPyqQZlcuFpNdjEhazav4IicnH7to0WkB5QLflQrFxHpUfEgzsahjcxkZpiYmyCb12pY0L4pMB8ELi0puxb4knPuLOBL4X2Ay4CzwstVwN/DwsH4W4BnAOcDbzGzNeFz/j7ctvC8S1fYR9OdsW6IvPMBj4F4wEAsIB4YT9g0ws5zNi5J7jk6mGDHhhHO3byK1alEx57s7947zstvvpNnv+N2Xn7znezeO97uJvWleCwglYyxajDBupEBNq8eZPvaIU5fN8S2NUNsXj3IumGfVyaVjBEPNPNNVvRB+qyPFhEREelFQ4khThk5hbGBMU2LoU0BEOfcHcBESfEVwIfC2x8Cfrmo/MPOuxMYM7MtwPOA25xzE+EvhLcBl4aPrXLOfd35n78/XFJXuX003bWXncvYUAILIOccFsDYUIJrLzsX8Mk9ZzO5Jc/pxOSeBbv3jnPdrj2MT80tWa5XQZDOUS3fyBnrlW9EKuvHPlpERESkV5kZY4NjbB3ZSiqeandz2qqTfgre5Jx7FCC8Lgx7OAU4ULTdwbCsWvnBMuXV9tF0O8/ZyLte8jM8ZfsaNq8a5Cnb1/Cul/zMwuiObkvuWZiyM5SMR7pcr7SGmTEQjzEyEGdsKMnG0UFOGUtx2rphTls3zNaxFBtGBxgbSjIyECcZDwgUMe53Xd5HV/r86nMtXW5oQ33lvS6okOy0UrmISB9JBAk2DW9i49BG4kF/pgPthldd7ujUnUR57Ts0uwo/PJtTTz21nqdWVchdsXvvODfdsZ8/vvUHbL9jMYlnNyX3PDA5w1hq6cFEFMv1Svsp34jUqTv66MQQZKbLl0sXCYByS4Z30u85LTaysXx+i5HOPH5ounyuvnIRkT40lBgiFU9xbP4Yx9LH+uo4vpMCII+b2Rbn3KPhEOnCXIqDwPai7bYBj4TlO0vKd4fl28psX20fSzjnbgZuBjjvvPMi/TQUpo4kYrZk6sgNdFdyz+1rhhifmmMoufgR6uQpOxKNeCwgHoMUS4MjzjmyhZVqsmGAJLydzZc7WZEu1N19dCIFufnwJCiMwwQxBUCkRYzycb4IRiAdP1hfec+r1CX0z8G9iEgtCtNihpPDTMxOMJudbXeTWqKTfjLZBVwZ3r4SuLWo/DfNuwA4Fg6N/jzwXDNbEybWey7w+fCxKTO7IFyd4DdL6iq3j5bYvXec19/yXR45Ostjx+aYmst27dSRbpuyI81lZiRii/lG1o9UzzcyqHwj3ai7++iN58LQRkgOQyzpr4c2wsZzItuFtEKlgGqnB1qbeFI+P1Vfec9TAEREpB79Ni2mXcvgfgz/y+B6MzuIXyng7cAnzOyVwEPAS8PNP4tfXnEffonFVwA45ybM7E+Bu8LtbnDOFZL2vZrFJRY/F16oso+mK4z8mE5niQdGNuc4eHSW+LFZ8sDByVl27x3vmhEg3TZlR9qnvDvXZAAAH0FJREFUkG9koExvkyuMGgmn1mRzedK5PNmcI99HQ/E6TU/20RdeA7e+xo8AcS68zvryRiWGK0yvGW68bpGVuArBn0rlnSA+ANn58uUiItIW/TItpi0BEOfcyys8dHGZbR3w2gr1fAD4QJnybwE/Xab8SLl9tEIhaWgiCJjP5nHhLxF5IBEzDJZMhekG3TRlRzrTSvlGsnlHOufzjWTzjnRW+UZaoXf76NJRRxGNQjrnhXDPx8uXi8hyw5vg2EPly0VEpG36YVpM749x6RAHJmeIGf7krajcAXkHW8cGiQV+KoyCCiKL+UbKBUeKR40UbmfD2yJlfe1GsJjP++Fy/tpivvzsSxqre+oRGFgL6WO+botBcrUvF+lmFv69lCtvqN4KwUetNiYi0hEK02JmMjNMzE2QzWfb3aTIKADSItvXDPHdhyaJBUZgRrroRC0eGKODCZxzWkVFpAaJWEAitjyFkXNuYQpNaYAkl9eokb42fi/MHwcMLIBcBmYPw3im8bqPPghrtoMVrUjjHBwt8wt3vWIDPnlruXKJlgXlp41YJ6VLa7EgDjnH0hwrgS9vxNRjYHFfr3Nh4CPw5SIi0jEK02KOzh/lePp4T4zC7uNv9da6+qIdZPJ5nHMEtjjwOhFALvwgaRUVkcYU8o0MD8QZG0qyYXSArWMpTls3zOnrhtk6lmLD6ABrhpKMDMRJxgMC/eLYH/IZf6IVBP5kKwjCXCDpxuseOw0yJUNEM7MwFsEy6gOjlJ26M7Cq8bplqQ3nUva93nBu43UPrq6vvFOsP8v/rcQGIJ7y10HgyxthlJ+RFkV3PHZafeUiIlKVmbFmcA1bh7eSiqfa3ZyGKQDSIjvP2chZG0YIAiPnXHjiBZiRCEyrqIg0WRAYg4kYo4MJ1gwn2bhqkG1rhjh9/TCnrh1i61iK9aMDrE4lGB6Ik4gFmIIjvaMwYiKfD+ce5peWN+LCa3wgJT3jgyrpGX8/igSrI5tYemYY3h7RVMnIPed6GN7gT/SDhL8e3uDLG3XWpfWVd4qL3wrJET9iKjvrr5MjvrwRw5sgnw1H3Dh/nc9GkwPk+X+5PAFxYtiXi4jISUvEFleLiQUNToVsI02BaaFrLzuX63btIREzUokYh0/MMzmTYWggzsbRQa2iItImyjfSBzY8ASb2w9wxyKX9UriDq2FtBEHnsy8B3uXziRx9yI/8uPCaxnOLQDg1oPiz5vwliuBcs/I7dOuqOGdfAlf8XXP+Hx/6en3ldTHKL/EaUQA3lvSrs+SzfupLLNl4nYOr4FjA0nabL49CEF+c0mQRTNkREZEF3T4tRt8ILVS6dOwZ60d4u4IeIh2tWr6R4qCI8o10uAuvgVtfu3QZ3FxEy+CCP0mO4kS51OSDFcojyC9iQYUASIODQxMpn7ckn8Of4JpPOpvogimezfp/PH7AXxcHrpxbLG9Es/4fwQeDBsdg1dbFsvRM48mD54/DmtNg+tBiQHJ4A8xPNd7mL73VB+CCxGIQJDPty5vxfysi0ocK02JGEiMcmTvCXHau3U2qmQIgLdaPS8fu3jvOTXfs58DkDNvXDGmki/QEMyMZN5Lx5ScZ+XD53mzekcmGAZK8I6tRI+2VnfMn5i7vTxi74cu63EgKgMyJxusOAiAevh/hqBILwvIGbDwXDv8Y0scXT26Tq2D9TzXe5ma777ZwBMiDPmdEVCNAKv06FsWvZvEByJRJoB6PYHrX0QdhcM3SskSq8QS/Y6fB1OOw7szFsvQMjEYwBebw/fhEreHn2AKfyPXw/Y3XLSIiSyRiCTYPb2Y6M83E3AS5fJmAfIdRDpAW2L13vN1NaJvde8e5btcexqfmGEslGJ+a47pde/r6PZHeV8g3MjIQX8g3ckqYjFXa5ItvWfxVOD7orzPTvryTlVuVpFp5PdaGJ59Bwp8sB4ml5SfrwmsgkYTRrT6B6OhWfz+q0TbNct9tcOtr4OC34Pij/vrW1/jyRhWm/7iiS3F5Q3UPhdOWivLEWCyausdOgxOH4Mg+GP+hvz5xqPEEv83MmxPmV1taZpHNCBIRkeWGE8OcMnIKqwdWd3wOPQVAWuCmO/a3uwltc9Md+0nEjKFkHDN/nYhZX78nItIGE/v8SWHxKjAW8+X96jnXQ2qt/4U8n/PXqbWNJ/08+xK47F3+1/y5o/76snd1/vSDL74FZid8cCmI+evZiWiCZM+6JgxSFEVALObLG7XxXEiuXpzyYoG/v/Gcxus+/edgZhyy80Dgr2fGfXkjmvkZWXumH+GVD0c25cMRX40G9kREpKrAgoXVYgbjg+1uTkWaAtMCByfLDE3tEwcmZxhLJZaUpRKxvn5PRKQNHMunG7gwP0Uniw34aTvlyhvVzKSfzcqlQcDSpLDF5Q0qDpKBD5TliSZItvON/vrO98L8CRgYgQteu1jeiNN/zidTtcCP4nE5yBxvPEgB8MBX/EpEheTB8QGfPPiBrwANtr1Zn5HnXO9H7sxPLSZuHVwdzWo+IiKyok6fFqMASAtsW9MFid+aZPuaIcan5hhKLn7UZjO5vn5PRKQN1p8Fh/ZC3hYTI5KH9RH8St5Mg6th+jBLT/oDXx6FpgUqmiQxWD7fRSKCX5qaHSTb+cZoAh6lHvgKDKz2IynyGR/EGRyLJkhx9MHlq77Eko3nAGmmZgb2RESkZsOJ4YXVYqbSUx2zWowCIC1w9UURLLPYpa6+aAfX7drDTDpLKhFjNpMjk3N9/Z6ISBtc/Fb41Ktg7jg+mBD4JTcvfmt727WSDU+AWKI5y/d2o8SQn4bh8iysMGNBNPku1p8F4/dCJrNYZoHPY9LJDv3Ir6oSxMGS/r2ZP+7LGzWwygcOLeYvuQwcOwAbOjxw2G2BPRGRHhVYwNrBtYwmRjtmtRjlAGmBfl7xZOc5G7nh8iexcXSQY7MZNo4OcsPlT+rr90RE2iSWXEz2GR9Y/st2J7rwGh8AKU4oGkt0R0LRD74Q3v0//HUUiUTB57sY3gTJ4XB1mWF/P4p8F+deztIspeHl3Msbr7uZClOkgsAPVilM4Sk3dapeS36tcxXKRUREqitMi9kwtIFYEGtrWzQCRJquH5f+FZEO87Ub/bSAVVsXy9IzvjyKX4qbtXzq2ZcA7+qu4fz33QafewMESb+E6tTj/j4RJLm88Bpf18BWvxxrZja61UMe+AoMb16+fG8UU0maKUiE+Ury/rqwpHEQQYAvPQWD62D2sM8tYjFIrYd0BMswN+tvRkREOlYnTItRAERERHrf0Qf9yXixRCqaXAbNPOGH7hvO/7Ub/XuRDHM9JYcgTTTBpmYGhI4+CCMbwIoC9s51dr4L8KNiDv94eeBm/U81XndyFI4/Ek6vSfj3Y+4IjDyhsXqb/TcjIiIdqzAtZiQxwsTcRMunxSgAIiIivW/sNH+SlSxKwJyZ9SfQjWrmCX83amawCZoXEGrmZ6SZmjkqxooTwBoL02CswcSw+psREel7yViSzcObOZE+weTcJDnXmtVilANERER634XX+JPC9Iz/FTs9E91J4tEH/YlnsShP+LvN2Gn+JLxYtwQSmvUZaaazL4HL3gWjm/xKMKOb/P0oAgnzx2H1dp93xuX89ertfonZRuhvRkREQiPJEU4ZPYXR5GhL9qcRIBEp+l1kWbmIiLRZM6dOdOvIgWYpjEhIE/2IhGbqxnwrBc0eFbPuzMWy9IwPskRRr/5mREQEPy1mXWodo8nRpk+LUQAkIr/8s1v49PceLVsuIiIdoFknid16wt8sCiT0jmZ9tvU3IyIiZbRiWowCIBH565c9FfgOu+5+jFzeEQuMy5+8OSwXEZGe1c0n/M2iQEJvaNZnW38zIiJSxUhyhKHEEJNzk0ylG5x2WUIBkAidsX6E4WSM6XSO4WSMM9aPtLtJIiLSUq1fzq3vaPnU1mpWMEtBMhERqaJ4WsyR2SPM5+ajqTeSWoT3fPE+brx9H7OZHPEAZjM5brx9H+/54n3tbpqIiDRTYUnPqceXLul5323tblnv0Xst0nZm9qdmdreZfc/MvmBmW9vdJhHpXclYki0jW1ifWk/MYg3XpwBIRP7hqz8hMIgHAYEF4bUvFxGRHla8pKeZvw6SvlyipfdapBP8hXPuyc65nwU+A1zX7gaJSO8bSY6wdWRrw6vF9F0AxMwuNbMfmdk+M7s2qnqn0zmCkiVfAvPlIiJSu2b1002jJT1bR++1SNs5544X3R1Gc/9EpEViQYx1qXUN1dFXARAziwHvBS4Dngi83MyeGEXdw8kY+ZLuP+98uYiI1KaZ/XTTjJ3mV7EopiU9m0PvtUhHMLO3mdkB4NepMALEzK4ys2+Z2bcOHTrU2gaKiFTQVwEQ4Hxgn3Nuv3MuDdwCXBFFxa969hnkHWTzefIuH177chERqVnT+ummufAav4Rnegac89da0rM59F6LtISZfdHMflDmcgWAc+7NzrntwEeA15Wrwzl3s3PuPOfceRs2bGhl80VEKuq3VWBOAQ4U3T8IPCOKil//nLMBn/OjsArMq559xkK5iIjUpGn9dNNoSc/W0Xst0hLOuefUuOlHgf8A3tLE5oiIRKbfAiBWpmzZvEUzuwq4CuDUU2sfVvv655ytgIeISGNW7KdPto9uKi3p2Tp6r0XayszOcs7dH969HNjbzvaIiNSj36bAHAS2F93fBjxSupGG7ImItM2K/bT6aBGRtnp7OB3mbuC5gOagiUjX6LcRIHcBZ5nZGcDDwMuAX2tvk0REpIj6aRGRDuace3G72yAicrL6KgDinMua2euAzwMx4APOuT1tbpaIiITUT4uIiIhIs/RVAATAOfdZ4LPtboeIiJSnflpEREREmqHfcoCIiIiIiIiISB8y55YtgiJFzOwQ8GCdT1sPHG5Cc6Ki9jWm09sHnd/Gfm7fac45Ze6MyEn20c3U6Z/tSrqx3d3YZlC7W+lk2qw+ugl69Hi6VnodnaVXXgf0zmtpaV+tAEgTmNm3nHPntbsdlah9jen09kHnt1Htk17VrZ+dbmx3N7YZ1O5W6sY2y6Je+f/T6+gsvfI6oHdeS6tfh6bAiIiIiIiIiEjPUwBERERERERERHqeAiDNcXO7G7ACta8xnd4+6Pw2qn3Sq7r1s9ON7e7GNoPa3Urd2GZZ1Cv/f3odnaVXXgf0zmtp6etQDhARERERERER6XkaASIiIiIiIiIiPU8BkAiZ2aVm9iMz22dm17Zwv9vN7Mtmdq+Z7TGza8LytWZ2m5ndH16vCcvNzN4TtvNuM3tqUV1Xhtvfb2ZXRtzOmJl918w+E94/w8y+Ee7r42aWDMsHwvv7wsdPL6rjTWH5j8zseRG3b8zMPmlme8P38pmd9B6a2f8X/v/+wMw+ZmaD7XwPzewDZjZuZj8oKovs/TKzp5nZPeFz3mNmFlEb/yL8P77bzD5tZmNFj5V9byr9bVd6/6X/WIV+uBuU9s3doFx/3e42raRcH97uNpVTT9/eSert76VzVfrO7RSV+vtOOmas8/V09PF5Ha+jo4/j63gdHXW8X0e7O/68YIFzTpcILkAM+DGwA0gC3wee2KJ9bwGeGt4eBe4Dngi8E7g2LL8WeEd4+/nA5wADLgC+EZavBfaH12vC22sibOfvAx8FPhPe/wTwsvD2+4BXh7dfA7wvvP0y4OPh7SeG7+sAcEb4fscibN+HgFeFt5PAWKe8h8ApwE+AVNF791vtfA+Bi4CnAj8oKovs/QK+CTwzfM7ngMsiauNzgXh4+x1FbSz73lDlb7vS+69L/12o0A+3u101tn1J39wNl3L9dbvbtEJ7y/bh7W5XhbbW3Ld30qWe/l6Xzr1U+87tlEul/j7KY6AWv56OPj6v43V07HF8Ha+h447362h7x58XFC4aARKd84F9zrn9zrk0cAtwRSt27Jx71Dn3nfD2FHAv/g/oCnxnQHj9y+HtK4APO+9OYMzMtgDPA25zzk045yaB24BLo2ijmW0DXgD8Q3jfgF8EPlmhfYV2fxK4ONz+CuAW59y8c+4nwD78+x5F+1bh/3DfD+CcSzvnjtJB7yEQB1JmFgeGgEdp43vonLsDmCgpjuT9Ch9b5Zz7uvO93oeL6mqojc65LzjnsuHdO4FtRW0s996U/dte4TMsfaZKP9zRSvvmblClv+50pX34I21uT1l19u0do87+XjpX246na9UNx9216vTj81p1yXF8rTrqeL9W3XBeUKAASHROAQ4U3T9IGw5+w6FPTwG+AWxyzj0KvrMGNoabVWprM1/Du4E/BPLh/XXA0aIDk+J9LbQjfPxYuH0z27cDOAT8YzgM8B/MbJgOeQ+dcw8D7wIewneEx4Bv01nvIUT3fp0S3m5WOwt+Gx9FPpk2VvsMSx8r6Yc7XWnf3A0q9dcdq1wf7pz7QntbVZdKfXs3Ke7vpXN1xPF0rTr4uLtWnX58XquOPo6vVRcd79eqI88LFACJTrl5SC1dYsfMRoB/BX7POXe82qZlylyV8kbb9UJg3Dn37RraUO2xZr7Hcfywrb93zj0FmMYP1aqk1e/hGny09AxgKzAMXFZlX+14D6uptz1Nb6eZvRnIAh8pFNXZlrb/zUvnqaMfbrsKfXM3qLe/brtyfbiZ/a/2tqp/lOnvpXN1zXdrpx5316pLjs9r1dHH8bXqgeP9WrX1mFsBkOgcBLYX3d9GC4e3mlkC3wl/xDn3qbD48XDIEOH1+AptbdZreBZwuZk9gB/K+Iv4iPNYOLyrdF8L7QgfX40fUtXM9/ggcNA5V/jF9pP4jrRT3sPnAD9xzh1yzmWATwEX0lnvIUT3fh1k6VDlSNsZJlV6IfDr4VC6k2njYSq//9KHKvTDnWxZ32xm/9zeJtWkUn/dySr14d2iUt/e8Sr099K52no8XasOP+6uVTccn9eq04/ja9Utx/u16sjzAgVAonMXcFaYpTeJT0SzqxU7Dud6vR+41zn3V0UP7QIK2XOvBG4tKv/NMAPvBfihuI8Cnweea2Zrwgjkc8Oyhjjn3uSc2+acOx3/vtzunPt14MvASyq0r9Dul4Tbu7D8ZeYzHp8BnIVPiNMw59xjwAEze0JYdDHwQzrkPcQPhbvAzIbC/+9C+zrmPSyz35N+v8LHpszsgvD1/mZRXQ0xs0uBNwKXO+dmStpe7r0p+7cdvp+V3n/pM1X64Y5VoW/u+FEJVfrrTlauD7+3zW2qR6W+vaNV6e+lc7XteLpWnX7cXatuOD6vVRccx9eqW473a9WZ5wWuxRl6e/mCz2h7Hz7T7ptbuN9n44cB3Q18L7w8Hz8H7EvA/eH12nB7A94btvMe4Lyiun4bnyhnH/CKJrR1J4tZpnfg/xj3Af8CDITlg+H9feHjO4qe/+aw3T+igey/Fdr2s8C3wvfx3/DZhzvmPQSuB/YCPwD+CZ/ZuW3vIfAx/PzEDD4y+8oo3y/gvPC1/hj4W8AiauM+/PzCwt/K+1Z6b6jwt13p/del/y5U6Ifb3a462r/QN3fDpVx/3e421dDmZX14u9tUoZ019+2ddKm3v9elcy+VvnM75VKpv4/yGKgNr2nhO6DSsQ1tOj6v4zV09HF8Ha+jo47362h3x58XFC4WVigiIiIiIiIi0rM0BUZEREREREREep4CICIiIiIiIiLS8xQAEREREREREZGepwCIiIiIiIiIiPQ8BUBEREREREREpOcpACJ9z8ycmb2u3e2oV7e2W0SkW5nZ6WHf+8IVtnudmWmZPRGRFjCzB8zsXSts89Nh/72zRc2SDhVvdwNEOsAzgZ+0uxEiIiIiIiLSPAqASN9zzt3Z7jaIiIiIiPQKM0sAeedcrt1tESmmKTDSM8zsg2b2LTN7gZn90MxmzOw/zGytmZ1pZl82s+lwmycXPW/JVBIze7aZfcXMjoeX75nZS0v29Ttmdo+ZzZnZ42b2STNbXUMbf2Jm7yxT/kkz+0p4e9jM/tbMfhS+hp+Y2XvNbFVj75CISPs10FcPmdl7zOyxsO+9y8yeW8d+E2b2LjN7yMzmzewRM/u0mSWLtvlZM/tS2KZJM/uImW1aod6BsM8+amYTZvbXQOKk3hwRkQ4U9td5MzujpPyMsPxyM9sdHs9eZWY/BuaArTXU/Uoz22Nms2Z22Mz+y8yeVPT4ejP7kJkdCfvm3WZ2Xg31vsbMDoTfJ/8ObDmJly49SAEQ6TWnAjcAfwxcBVwI3AzcEl5egh/5dIuZWemTwyDDZ4D9wIvD7f8JGCva5o+Bm4D/An4ZeDVwDBipoX2fAP5n8b7NbAR4PvDxsGgIiAFvBi4D/gT4ReBfaqhfRKQbnExf/f+AVwBvA34FOAD8h5k9u8Z9vgn4dXyfegnwe/i+OwZgZhuA3fg++NeA/w38PHBbcZCkjLcDrwL+NKz/NOAPamyTiEg3+E/gEeDKkvLfAg4Bnw3vPwt/XPxG4JfwfWxFZnYR8D7gn/HHvL8NfA0o/lHx34DnAW8AfhV//vplMzuzSr1XAO/FH9O/CLgH+ED1lyj9QlNgpNesBZ7pnPsxQPjr4f8BrnTOfTgsM+A/gHOAe0uefza+032dc24qLPtC4UEzGwP+CHi3c+73i573qRrbdwvwh8AzgMLUm18CBggDHM65Q/gvj8I+4/gcJV81s1Odcw/VuC8RkU5VV18dxkBeDrzCOfeh8PHPA3fjAxrPq2Gf5wMfLTw/9Imi24WgxfOcc8fDfdwHfAMfEP9YaYVmtg74XeAtzrm/LGrXD2toj4hIV3DO5czsg8CVZna9c86FffSVwD8557JhPz0GPMU591iNVZ8P3O2c+/Oisl2FG2Z2KT6ostM5919h2e3AA/jvjKsr1Ptm4D+dc4Xj6c+HQe5X1dgu6WEaASK95oHCAXVoX3h9e5myU8o8/8fACeCjZnZFGPAo9kwgBfzjyTTOOfdd4D58BLvgV4HdzrnHCwVm9htm9l0zOwFkgK+GD519MvsVEekw9fbVTweMopFwzrl8eL/WESDfA37LzP7QzJ5cZhTg+cAXCsGPcB/fxB9oV9rH/wAGgVtL2nVrhe1FRLrVB/Aj3HaG938hvF98TPztOoIf4Pvlp5jZX5vZRWVG250PHCoEPwCcc9P4kR1l+2UziwFPYXk/XOuPldLjFACRXnO05H66THmhbLD0yc65SeC5+PnbnwAOhXPTd4SbrAuvH22gjR8HXmreKuBS/MgQAMzsV4APA18HXgpcgB/uXbbNIiJdqN6+egtwwjk3U/K8x4EhMxuoYZ//Fz8k+jXA94EDZnZN0eNbwvpKPY4fsVLO5vB6vKS89L6ISFdzzu3HTxN8RVj0CuCbzrk9RZuV60Or1fnFsJ6LwroPm9nfmdlwuMnJ9Msb8LMc1C9LWQqAiJRwzn3dOXcpfhjfi/CjLj4aPnwkvG4kkdIt+F80n43PIRJjaVT6pcA3nHOvcc59zjn3DWCygf2JiHS7R4ERMxsqKd8EzDjn5leqwDk355y7zjl3Or5f/zjw7nCIdWEfG8s8dRMwUaHawi+dpc8rV4+ISLf7B+DFZnYK/hi5dES0q7dC59yHnHNPw/e1/wefV+RPwodPpl8+BGTLPE/9sgAKgIhU5Jybdc79O37I3xPD4q8DsyxPAlVPvT8EfoCf+vKrwG3OuSNFm6SA0oP5Xz/Z/YmI9IC78AfWLykUhFNYXsLiFMGaOefuxyfUm2exf/8G8DwzGy3ax9OB06vs4x78SgdXFD0nKL4vItJDPoUfnXcL/jzyluqb1845d8g5dxPwFZb2yxvDZKmAXxEMeAEV+uVw2d3vsbwfflFUbZXupiSoIkXM7AX4DNT/BjyEH6lxNeG8dOfcUTP7U+Bt4TzFz+ITmL4AuN4593CNu/o4cA0+4ervlDx2G/BeM3szvuN/PnBxI69LRKSbOefuNbOPAX8bTh3ch+87z6EoaXQ1ZvZp4NvAd/GB7MJKM3eEm/xVWNfnzewd+JW93o4PcvxrhXYdMbObgevNLAvsCdtVy6pgIiJdxTk3Z2YfAV4LfMw5VzqdsS5mdj1+Kstu4DA+d8fPA9eG+/u8mf038HEzuxY/EvsN+B8L/6JK1X8GfMrM/h74dFjnpVW2lz6iESAiS+3D/8r4Z/jVX96JX/rrtwsbhJmqXw08B59g6Sb8dJmp0sqquAVYD+TxwZZiNwF/iQ+QfAqfYOrX6n8pIiI95XeAD+GHRt+K7xtf6JyrdQTI1/DTDj8aPv9pwIudc9+ChRW4fgE/ouNj+HwhXwEucc6ly9bo/SF+pOB14fMewQdTRER6UeG4NYplZe/Cj/Z4H/B5/PH1W4Ebi7b5FfyPg+/GJ7424Bedc/uowDn3afxS5r8UtvcpwCsjaK/0AHOu7qlaIiIiIiIi0mfM7J34KdxnhKteiXQVTYERERERERGRiszsCfjRGq/GT/tW8EO6kkaAiETIzKoFFfP6shARiV6YEDVWZRP1vyIiDTCz3cAzgF3Ab6wwNbDwnGrHxS5MWCrSUsoBIhIRMzsdyFS5RDFXUkRElvt5qve/17WvaSIi3c85t9M5l3LO/WotwY9QtX75S81pqUh1mgIjEp1HgKdXefxwqxoiItJnvk31/veRVjVEREQWVOuX61k8QCQymgIjIiIiIiIiIj1PU2BEREREREREpOcpACIiIiIiIiIiPU8BEBERERERERHpeQqAiIiIiIiIiEjPUwBERERERERERHre/w/02uYww/WsWAAAAABJRU5ErkJggg==\n"},"metadata":{"needs_background":"light"}}]}]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contributes to House prices?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things that can affect House prices.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Having a Pool</a:t>
            </a:r>
          </a:p>
          <a:p>
            <a:pPr lvl="1"/>
            <a:r>
              <a:rPr lang="en-US" dirty="0" err="1" smtClean="0"/>
              <a:t>Neighboorhood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But how do they interact with each other?</a:t>
            </a:r>
          </a:p>
          <a:p>
            <a:r>
              <a:rPr lang="en-US" dirty="0" smtClean="0"/>
              <a:t>Which is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Training Dataset</a:t>
            </a:r>
          </a:p>
          <a:p>
            <a:r>
              <a:rPr lang="en-US" dirty="0" smtClean="0"/>
              <a:t>EDA</a:t>
            </a:r>
          </a:p>
          <a:p>
            <a:r>
              <a:rPr lang="en-US" dirty="0" smtClean="0"/>
              <a:t>Feature Engineer</a:t>
            </a:r>
          </a:p>
          <a:p>
            <a:r>
              <a:rPr lang="en-US" dirty="0" smtClean="0"/>
              <a:t>Model 1</a:t>
            </a:r>
          </a:p>
          <a:p>
            <a:r>
              <a:rPr lang="en-US" dirty="0" smtClean="0"/>
              <a:t>Reduce features</a:t>
            </a:r>
          </a:p>
          <a:p>
            <a:r>
              <a:rPr lang="en-US" dirty="0" smtClean="0"/>
              <a:t>Model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data</a:t>
            </a:r>
          </a:p>
          <a:p>
            <a:pPr lvl="1"/>
            <a:r>
              <a:rPr lang="en-US" dirty="0" smtClean="0"/>
              <a:t>For some columns ‘NA’ was a valid response. Hence, ‘NA’ was imported as they were and non as Nan</a:t>
            </a:r>
          </a:p>
          <a:p>
            <a:endParaRPr lang="en-US" dirty="0" smtClean="0"/>
          </a:p>
          <a:p>
            <a:r>
              <a:rPr lang="en-US" dirty="0" smtClean="0"/>
              <a:t>Fill in missing data</a:t>
            </a:r>
          </a:p>
          <a:p>
            <a:pPr lvl="1"/>
            <a:r>
              <a:rPr lang="en-US" dirty="0" smtClean="0"/>
              <a:t>Most columns were filled with either 0 or ‘NA’ depending on the datatype of the column</a:t>
            </a:r>
          </a:p>
          <a:p>
            <a:pPr lvl="1"/>
            <a:r>
              <a:rPr lang="en-US" dirty="0" smtClean="0"/>
              <a:t>Lot frontage was filled with its median value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543"/>
            <a:ext cx="7677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4" y="5943600"/>
            <a:ext cx="81057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rows with too much missing data</a:t>
            </a:r>
          </a:p>
          <a:p>
            <a:pPr lvl="1"/>
            <a:r>
              <a:rPr lang="en-US" dirty="0" smtClean="0"/>
              <a:t>Some rows had missing data on multiple columns. They were dropped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 outliers</a:t>
            </a:r>
          </a:p>
          <a:p>
            <a:pPr lvl="1"/>
            <a:r>
              <a:rPr lang="en-US" dirty="0" err="1" smtClean="0"/>
              <a:t>Gr_living_area</a:t>
            </a:r>
            <a:r>
              <a:rPr lang="en-US" dirty="0" smtClean="0"/>
              <a:t> above </a:t>
            </a:r>
            <a:r>
              <a:rPr lang="en-US" dirty="0" smtClean="0"/>
              <a:t>4000 was </a:t>
            </a:r>
            <a:r>
              <a:rPr lang="en-US" dirty="0" smtClean="0"/>
              <a:t>removed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15000"/>
            <a:ext cx="4676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7743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2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sales prices of houses to features</a:t>
            </a:r>
          </a:p>
          <a:p>
            <a:pPr lvl="1"/>
            <a:r>
              <a:rPr lang="en-US" dirty="0" smtClean="0"/>
              <a:t>Comparisons were done for categorical and non categorical values</a:t>
            </a:r>
          </a:p>
          <a:p>
            <a:pPr lvl="1"/>
            <a:r>
              <a:rPr lang="en-US" dirty="0" smtClean="0"/>
              <a:t>Graphs were plotted against sales price to show its strength as a predictor </a:t>
            </a:r>
          </a:p>
          <a:p>
            <a:pPr lvl="1"/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8858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-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9796" cy="151138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groupby</a:t>
            </a:r>
            <a:r>
              <a:rPr lang="en-US" dirty="0" smtClean="0"/>
              <a:t> plot was made to compare the mean sale price for each category and a box plot was made to compare the range of prices within each category.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4354713" cy="31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71" y="3111586"/>
            <a:ext cx="35909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3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- Numeric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correlations between he variables and sales prices were compared. </a:t>
            </a:r>
          </a:p>
          <a:p>
            <a:r>
              <a:rPr lang="en-US" dirty="0" smtClean="0"/>
              <a:t>However, outliers were observed when plotting the graphs. </a:t>
            </a:r>
          </a:p>
          <a:p>
            <a:pPr lvl="1"/>
            <a:r>
              <a:rPr lang="en-US" dirty="0" smtClean="0"/>
              <a:t>They were removed and a new graph was plotted to observe the changes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12192"/>
            <a:ext cx="18954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" y="4474519"/>
            <a:ext cx="86106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68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Categorical Variables into Numeric Variables</a:t>
            </a:r>
          </a:p>
          <a:p>
            <a:pPr lvl="1"/>
            <a:r>
              <a:rPr lang="en-US" dirty="0" smtClean="0"/>
              <a:t>Ordinal</a:t>
            </a:r>
          </a:p>
          <a:p>
            <a:pPr lvl="1"/>
            <a:r>
              <a:rPr lang="en-US" dirty="0" smtClean="0"/>
              <a:t>Nominal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2826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Arnes Housing Dataset</vt:lpstr>
      <vt:lpstr>What contributes to House prices?</vt:lpstr>
      <vt:lpstr>Project 2 workflow</vt:lpstr>
      <vt:lpstr>Clean Training Dataset</vt:lpstr>
      <vt:lpstr>Clean Training Dataset</vt:lpstr>
      <vt:lpstr>EDA</vt:lpstr>
      <vt:lpstr>EDA - Categorical Variables</vt:lpstr>
      <vt:lpstr>EDA - Numeric Variables</vt:lpstr>
      <vt:lpstr>Feature Engineering</vt:lpstr>
      <vt:lpstr>1st Model</vt:lpstr>
      <vt:lpstr>1st Model</vt:lpstr>
      <vt:lpstr>Reduce features</vt:lpstr>
      <vt:lpstr>Reduce features</vt:lpstr>
      <vt:lpstr>2nd Model</vt:lpstr>
      <vt:lpstr>2nd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Arnes Housing Dataset</dc:title>
  <dc:creator>Daniel</dc:creator>
  <cp:lastModifiedBy>Daniel</cp:lastModifiedBy>
  <cp:revision>8</cp:revision>
  <dcterms:created xsi:type="dcterms:W3CDTF">2019-10-10T23:39:19Z</dcterms:created>
  <dcterms:modified xsi:type="dcterms:W3CDTF">2019-10-11T05:31:49Z</dcterms:modified>
</cp:coreProperties>
</file>