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overview of the SAT and ACT</a:t>
            </a:r>
            <a:br>
              <a:rPr lang="en-US" dirty="0" smtClean="0"/>
            </a:br>
            <a:r>
              <a:rPr lang="en-US" dirty="0" smtClean="0"/>
              <a:t>(2017 – 2018)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ACT scores for each state for 2017 and 2018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621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Observing patterns between the data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Noticeable pattern of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Noticeable trends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518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2133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Trend observed between act and sat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SAT and ACT participation rate</a:t>
            </a:r>
            <a:br>
              <a:rPr lang="en-US" dirty="0" smtClean="0"/>
            </a:br>
            <a:r>
              <a:rPr lang="en-US" dirty="0" smtClean="0"/>
              <a:t>(with population size)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67889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22098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of dot indicates population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SAT and ACT test scores</a:t>
            </a:r>
            <a:br>
              <a:rPr lang="en-US" dirty="0" smtClean="0"/>
            </a:br>
            <a:r>
              <a:rPr lang="en-US" dirty="0" smtClean="0"/>
              <a:t>(with population size)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229600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05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 math scores found to be significantly different from SAT reading scores</a:t>
            </a:r>
          </a:p>
          <a:p>
            <a:r>
              <a:rPr lang="en-US" dirty="0" smtClean="0"/>
              <a:t>Same observed in ACT </a:t>
            </a:r>
          </a:p>
          <a:p>
            <a:r>
              <a:rPr lang="en-US" dirty="0" smtClean="0"/>
              <a:t>Test scores between each year was not </a:t>
            </a:r>
            <a:r>
              <a:rPr lang="en-US" smtClean="0"/>
              <a:t>significantly different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SAT 2017 scores to participation rate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67889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16764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Scores seem to be skewed to the left and right of the graph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2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SAT scores to ACT scores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21176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2200" y="1676400"/>
            <a:ext cx="259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 correlation between SAT 2017 and SAT 2018 total score.</a:t>
            </a:r>
          </a:p>
          <a:p>
            <a:endParaRPr lang="en-US" dirty="0"/>
          </a:p>
          <a:p>
            <a:r>
              <a:rPr lang="en-US" dirty="0" smtClean="0"/>
              <a:t>This is also seen in the ACT </a:t>
            </a:r>
            <a:r>
              <a:rPr lang="en-US" dirty="0"/>
              <a:t>2017 and </a:t>
            </a:r>
            <a:r>
              <a:rPr lang="en-US" dirty="0" smtClean="0"/>
              <a:t>ACT </a:t>
            </a:r>
            <a:r>
              <a:rPr lang="en-US" dirty="0"/>
              <a:t>2018 total </a:t>
            </a:r>
            <a:r>
              <a:rPr lang="en-US" dirty="0" smtClean="0"/>
              <a:t>score</a:t>
            </a:r>
          </a:p>
          <a:p>
            <a:endParaRPr lang="en-US" dirty="0"/>
          </a:p>
          <a:p>
            <a:r>
              <a:rPr lang="en-US" dirty="0" smtClean="0"/>
              <a:t>A somewhat negative correlation can be seen between ACT and SAT test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SAT and ACT participation rate</a:t>
            </a:r>
            <a:endParaRPr lang="en-US" dirty="0"/>
          </a:p>
        </p:txBody>
      </p:sp>
      <p:pic>
        <p:nvPicPr>
          <p:cNvPr id="3074" name="Picture 2" descr="C:\Users\Daniel\Desktop\GA\classes-master\Project1234\project_1\code\figur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1371600"/>
            <a:ext cx="82296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257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 2018 interquartile range has increased from SAT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2017 SAT to 2018 SAT scores</a:t>
            </a:r>
            <a:endParaRPr lang="en-US" dirty="0"/>
          </a:p>
        </p:txBody>
      </p:sp>
      <p:pic>
        <p:nvPicPr>
          <p:cNvPr id="4098" name="Picture 2" descr="C:\Users\Daniel\Desktop\GA\classes-master\Project1234\project_1\code\figur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ACT 2017 to ACT 2018 scores</a:t>
            </a:r>
            <a:endParaRPr lang="en-US" dirty="0"/>
          </a:p>
        </p:txBody>
      </p:sp>
      <p:pic>
        <p:nvPicPr>
          <p:cNvPr id="5122" name="Picture 2" descr="C:\Users\Daniel\Desktop\GA\classes-master\Project1234\project_1\code\figure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486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 scores for reading  seem to be consistently better than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score distribution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1524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somewhat normal distribution can be observed for SAT test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score distribution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15000" y="17526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somewhat normal distribution can be observed for </a:t>
            </a:r>
            <a:r>
              <a:rPr lang="en-US" dirty="0" smtClean="0"/>
              <a:t>ACT </a:t>
            </a:r>
            <a:r>
              <a:rPr lang="en-US" dirty="0"/>
              <a:t>test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total SAT scores for each state for 2017 and 2018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223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 overview of the SAT and ACT (2017 – 2018)</vt:lpstr>
      <vt:lpstr>Comparing SAT 2017 scores to participation rate</vt:lpstr>
      <vt:lpstr>Comparing SAT scores to ACT scores</vt:lpstr>
      <vt:lpstr>Comparing SAT and ACT participation rate</vt:lpstr>
      <vt:lpstr>Comparing 2017 SAT to 2018 SAT scores</vt:lpstr>
      <vt:lpstr>Comparing ACT 2017 to ACT 2018 scores</vt:lpstr>
      <vt:lpstr>SAT score distribution</vt:lpstr>
      <vt:lpstr>ACT score distribution</vt:lpstr>
      <vt:lpstr>Comparing total SAT scores for each state for 2017 and 2018</vt:lpstr>
      <vt:lpstr>Comparing ACT scores for each state for 2017 and 2018</vt:lpstr>
      <vt:lpstr>Observing patterns between the data</vt:lpstr>
      <vt:lpstr>Noticeable trends</vt:lpstr>
      <vt:lpstr>SAT and ACT participation rate (with population size)</vt:lpstr>
      <vt:lpstr>SAT and ACT test scores (with population size)</vt:lpstr>
      <vt:lpstr>Hypothesis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presentation</dc:title>
  <dc:creator>Daniel</dc:creator>
  <cp:lastModifiedBy>Daniel</cp:lastModifiedBy>
  <cp:revision>7</cp:revision>
  <dcterms:created xsi:type="dcterms:W3CDTF">2019-09-26T23:59:37Z</dcterms:created>
  <dcterms:modified xsi:type="dcterms:W3CDTF">2019-09-27T05:08:40Z</dcterms:modified>
</cp:coreProperties>
</file>