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2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6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4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7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4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4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33D16-FFB8-4DD9-9F02-AEEB8DB6DB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A830-C072-4099-82F9-7CF6553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5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8621"/>
            <a:ext cx="8229600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44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44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44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28" y="1600200"/>
            <a:ext cx="678894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44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229600" cy="384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05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28" y="1600200"/>
            <a:ext cx="678894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22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02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Daniel\Desktop\GA\classes-master\Project1234\project_1\code\figure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2941"/>
            <a:ext cx="822960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2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Daniel\Desktop\GA\classes-master\Project1234\project_1\code\figure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2941"/>
            <a:ext cx="822960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2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Daniel\Desktop\GA\classes-master\Project1234\project_1\code\figure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2941"/>
            <a:ext cx="822960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2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02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45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8621"/>
            <a:ext cx="8229600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44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</Words>
  <Application>Microsoft Office PowerPoint</Application>
  <PresentationFormat>On-screen Show (4:3)</PresentationFormat>
  <Paragraphs>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Project 1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presentation</dc:title>
  <dc:creator>Daniel</dc:creator>
  <cp:lastModifiedBy>Daniel</cp:lastModifiedBy>
  <cp:revision>3</cp:revision>
  <dcterms:created xsi:type="dcterms:W3CDTF">2019-09-26T23:59:37Z</dcterms:created>
  <dcterms:modified xsi:type="dcterms:W3CDTF">2019-09-27T00:23:46Z</dcterms:modified>
</cp:coreProperties>
</file>