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69DC1DB7-35C5-485D-AD0B-5E207D2B09E6}"/>
    <pc:docChg chg="modSld">
      <pc:chgData name="Moritz Spiller" userId="ee7d68fad518d8d2" providerId="LiveId" clId="{69DC1DB7-35C5-485D-AD0B-5E207D2B09E6}" dt="2018-04-12T22:05:46.398" v="47" actId="20577"/>
      <pc:docMkLst>
        <pc:docMk/>
      </pc:docMkLst>
      <pc:sldChg chg="modSp">
        <pc:chgData name="Moritz Spiller" userId="ee7d68fad518d8d2" providerId="LiveId" clId="{69DC1DB7-35C5-485D-AD0B-5E207D2B09E6}" dt="2018-04-12T22:05:46.398" v="47" actId="20577"/>
        <pc:sldMkLst>
          <pc:docMk/>
          <pc:sldMk cId="363920370" sldId="256"/>
        </pc:sldMkLst>
        <pc:spChg chg="mod">
          <ac:chgData name="Moritz Spiller" userId="ee7d68fad518d8d2" providerId="LiveId" clId="{69DC1DB7-35C5-485D-AD0B-5E207D2B09E6}" dt="2018-04-12T22:05:39.007" v="37" actId="20577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05:46.398" v="47" actId="20577"/>
          <ac:spMkLst>
            <pc:docMk/>
            <pc:sldMk cId="36392037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1180" y="4098800"/>
            <a:ext cx="1183868" cy="42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 Team Presentation</vt:lpstr>
      <vt:lpstr>Slide Title</vt:lpstr>
      <vt:lpstr>Slide Title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150</cp:revision>
  <dcterms:created xsi:type="dcterms:W3CDTF">2013-08-21T19:17:07Z</dcterms:created>
  <dcterms:modified xsi:type="dcterms:W3CDTF">2018-04-12T22:05:57Z</dcterms:modified>
</cp:coreProperties>
</file>