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C47"/>
    <a:srgbClr val="FF8001"/>
    <a:srgbClr val="FF9900"/>
    <a:srgbClr val="5EEC3C"/>
    <a:srgbClr val="FFABC9"/>
    <a:srgbClr val="FFFF21"/>
    <a:srgbClr val="9900CC"/>
    <a:srgbClr val="D99B01"/>
    <a:srgbClr val="FF66CC"/>
    <a:srgbClr val="FF67A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676" y="-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itz Spiller" userId="ee7d68fad518d8d2" providerId="LiveId" clId="{69DC1DB7-35C5-485D-AD0B-5E207D2B09E6}"/>
    <pc:docChg chg="modSld">
      <pc:chgData name="Moritz Spiller" userId="ee7d68fad518d8d2" providerId="LiveId" clId="{69DC1DB7-35C5-485D-AD0B-5E207D2B09E6}" dt="2018-04-12T22:05:46.398" v="47" actId="20577"/>
      <pc:docMkLst>
        <pc:docMk/>
      </pc:docMkLst>
      <pc:sldChg chg="modSp">
        <pc:chgData name="Moritz Spiller" userId="ee7d68fad518d8d2" providerId="LiveId" clId="{69DC1DB7-35C5-485D-AD0B-5E207D2B09E6}" dt="2018-04-12T22:05:46.398" v="47" actId="20577"/>
        <pc:sldMkLst>
          <pc:docMk/>
          <pc:sldMk cId="363920370" sldId="256"/>
        </pc:sldMkLst>
        <pc:spChg chg="mod">
          <ac:chgData name="Moritz Spiller" userId="ee7d68fad518d8d2" providerId="LiveId" clId="{69DC1DB7-35C5-485D-AD0B-5E207D2B09E6}" dt="2018-04-12T22:05:39.007" v="37" actId="20577"/>
          <ac:spMkLst>
            <pc:docMk/>
            <pc:sldMk cId="363920370" sldId="256"/>
            <ac:spMk id="2" creationId="{00000000-0000-0000-0000-000000000000}"/>
          </ac:spMkLst>
        </pc:spChg>
        <pc:spChg chg="mod">
          <ac:chgData name="Moritz Spiller" userId="ee7d68fad518d8d2" providerId="LiveId" clId="{69DC1DB7-35C5-485D-AD0B-5E207D2B09E6}" dt="2018-04-12T22:05:46.398" v="47" actId="20577"/>
          <ac:spMkLst>
            <pc:docMk/>
            <pc:sldMk cId="363920370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65195" y="2266340"/>
            <a:ext cx="7329840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5195" y="3793388"/>
            <a:ext cx="7329840" cy="610821"/>
          </a:xfrm>
          <a:noFill/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C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89199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359506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595549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8559"/>
            <a:ext cx="5955495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128470"/>
            <a:ext cx="8246071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8211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13635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8211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13635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Team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CurryWurst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 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xmlns="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:\websites\free-power-point-templates\2012\logo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3961180" y="4098800"/>
            <a:ext cx="1183868" cy="426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26067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47</Words>
  <Application>Microsoft Office PowerPoint</Application>
  <PresentationFormat>On-screen Show (16:9)</PresentationFormat>
  <Paragraphs>21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 Team Presentation</vt:lpstr>
      <vt:lpstr>Slide Title</vt:lpstr>
      <vt:lpstr>Slide Title</vt:lpstr>
      <vt:lpstr>Slide Title</vt:lpstr>
      <vt:lpstr>Slide 5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Quang Phạm Hữu</cp:lastModifiedBy>
  <cp:revision>151</cp:revision>
  <dcterms:created xsi:type="dcterms:W3CDTF">2013-08-21T19:17:07Z</dcterms:created>
  <dcterms:modified xsi:type="dcterms:W3CDTF">2018-04-14T20:26:58Z</dcterms:modified>
</cp:coreProperties>
</file>