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1" r:id="rId6"/>
    <p:sldId id="265" r:id="rId7"/>
    <p:sldId id="267" r:id="rId8"/>
    <p:sldId id="262" r:id="rId9"/>
    <p:sldId id="266" r:id="rId10"/>
    <p:sldId id="263" r:id="rId11"/>
    <p:sldId id="260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C47"/>
    <a:srgbClr val="FF8001"/>
    <a:srgbClr val="FF9900"/>
    <a:srgbClr val="5EEC3C"/>
    <a:srgbClr val="FFABC9"/>
    <a:srgbClr val="FFFF21"/>
    <a:srgbClr val="9900CC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69DC1DB7-35C5-485D-AD0B-5E207D2B09E6}"/>
    <pc:docChg chg="modSld">
      <pc:chgData name="Moritz Spiller" userId="ee7d68fad518d8d2" providerId="LiveId" clId="{69DC1DB7-35C5-485D-AD0B-5E207D2B09E6}" dt="2018-04-12T22:05:46.398" v="47" actId="20577"/>
      <pc:docMkLst>
        <pc:docMk/>
      </pc:docMkLst>
      <pc:sldChg chg="modSp">
        <pc:chgData name="Moritz Spiller" userId="ee7d68fad518d8d2" providerId="LiveId" clId="{69DC1DB7-35C5-485D-AD0B-5E207D2B09E6}" dt="2018-04-12T22:05:46.398" v="47" actId="20577"/>
        <pc:sldMkLst>
          <pc:docMk/>
          <pc:sldMk cId="363920370" sldId="256"/>
        </pc:sldMkLst>
        <pc:spChg chg="mod">
          <ac:chgData name="Moritz Spiller" userId="ee7d68fad518d8d2" providerId="LiveId" clId="{69DC1DB7-35C5-485D-AD0B-5E207D2B09E6}" dt="2018-04-12T22:05:39.007" v="37" actId="2057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05:46.398" v="47" actId="20577"/>
          <ac:spMkLst>
            <pc:docMk/>
            <pc:sldMk cId="363920370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67C36-7BC4-433A-AF3F-3091405027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INTRODUCTION TO SOFTWARE ENGINEERING FOR ENGINEERS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B0665-1497-4349-ABEB-4530E4EEA8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3401A-1566-4EDE-A203-5D101283F8F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3A15B-8CC6-4C7F-B342-B99D16190B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INTRODUCTION TO SOFTWARE ENGINEERING FOR ENGINEERS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A2B8-21CE-4D1B-9A26-F587D9FD03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A14F3-BDAD-4C52-B17F-48C5F8A43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29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INTRODUCTION TO SOFTWARE ENGINEERING FOR ENGINEERS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06255-33D5-4E1D-B75A-57CA284DA1C3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INTRODUCTION TO SOFTWARE ENGINEERING FOR ENGINEERS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F6169-0550-40ED-BBE8-577D78F0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71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2C77DD-992A-4099-AB02-77826DC19625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IN"/>
              <a:t>INTRODUCTION TO SOFTWARE ENGINEERING FOR ENGINEERS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38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1CEE-9A15-4852-8B92-28B6B6557768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0AF7-4F62-4A6B-88C2-F4E7EDD13561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FC1-F7F2-4AA7-BA63-412D7CF51C4D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36213F-74E8-412D-8653-5A0633392B36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123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051D-CEB5-49C6-A441-9BF7A4118713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6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B068-A185-4C1A-8D13-B4F4F6D2C768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78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A37-FAAE-42D0-AFAB-65D802986F84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F19B-DA3F-43C8-AA72-6A98C1D81602}" type="datetime1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39C1F320-53DE-4B03-8A94-44A2F53287F5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650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1A8FE6C0-89AB-4575-8A4A-D2EB0FBBE5F9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81A1BA-32A1-4E54-B78C-A948C70E0F32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/>
              <a:t>INTRODUCTION TO SOFTWARE ENGINEERING FOR ENGINEERS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89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pad-memo-pencil-writing-note-117597" TargetMode="External"/><Relationship Id="rId2" Type="http://schemas.openxmlformats.org/officeDocument/2006/relationships/hyperlink" Target="https://fr.123rf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ptbackgrounds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75156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</a:rPr>
              <a:t>REQUIREMENTS ANALYSIS</a:t>
            </a:r>
            <a:br>
              <a:rPr lang="en-US" sz="4900" dirty="0">
                <a:solidFill>
                  <a:srgbClr val="FF5050"/>
                </a:solidFill>
              </a:rPr>
            </a:br>
            <a:br>
              <a:rPr lang="en-US" dirty="0">
                <a:solidFill>
                  <a:srgbClr val="FF5050"/>
                </a:solidFill>
              </a:rPr>
            </a:br>
            <a:endParaRPr lang="en-US" dirty="0">
              <a:solidFill>
                <a:srgbClr val="FF5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6CA77-D1AE-4CEF-8A83-711CCA7C8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09750"/>
            <a:ext cx="3602444" cy="2855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D3A48-AEBC-45C3-B01A-0DA65AC67C4D}"/>
              </a:ext>
            </a:extLst>
          </p:cNvPr>
          <p:cNvSpPr txBox="1"/>
          <p:nvPr/>
        </p:nvSpPr>
        <p:spPr>
          <a:xfrm>
            <a:off x="2819400" y="86636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ACTIVITY MONITORING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2C33EB-EC38-49FC-961C-8CC011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2381" y="4801180"/>
            <a:ext cx="3602444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CDE312-240A-488F-9C3A-0219DE4D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9A04-B5A5-4087-85DC-8666330A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Requirements validation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FC40-33E6-4D16-8C4E-AC608E10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Checked for completeness, correctness and unambiguity 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Wrong assumptions: </a:t>
            </a:r>
          </a:p>
          <a:p>
            <a:r>
              <a:rPr lang="en-IN" sz="1800" dirty="0">
                <a:solidFill>
                  <a:schemeClr val="tx1"/>
                </a:solidFill>
              </a:rPr>
              <a:t>Predefined categories and </a:t>
            </a:r>
            <a:r>
              <a:rPr lang="en-IN" sz="1800" strike="sngStrike" dirty="0">
                <a:solidFill>
                  <a:srgbClr val="FF5050"/>
                </a:solidFill>
              </a:rPr>
              <a:t>activities</a:t>
            </a:r>
            <a:endParaRPr lang="en-IN" sz="1800" dirty="0"/>
          </a:p>
          <a:p>
            <a:r>
              <a:rPr lang="en-IN" sz="1800" strike="sngStrike" dirty="0">
                <a:solidFill>
                  <a:srgbClr val="FF5050"/>
                </a:solidFill>
              </a:rPr>
              <a:t>Activities are monitored using Live tracking. </a:t>
            </a:r>
            <a:r>
              <a:rPr lang="en-IN" sz="1800" dirty="0">
                <a:solidFill>
                  <a:schemeClr val="tx1"/>
                </a:solidFill>
              </a:rPr>
              <a:t>Start and end time should be entered while logging a new activity.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9AA8D-87CB-42ED-A8C5-865DBAE5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AEAF-C06C-445B-85E7-EBD8E3B0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4836719"/>
            <a:ext cx="358140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86DCC-7988-4A67-8280-F0FF486D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REFerences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D555B-D507-43F3-8461-4D5678A8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https://fr.123rf.com</a:t>
            </a:r>
            <a:r>
              <a:rPr lang="en-IN" dirty="0"/>
              <a:t> [Figure 1]</a:t>
            </a:r>
          </a:p>
          <a:p>
            <a:r>
              <a:rPr lang="en-IN" dirty="0">
                <a:hlinkClick r:id="rId3"/>
              </a:rPr>
              <a:t>https://pixabay.com/en/notepad-memo-pencil-writing-note-117597</a:t>
            </a:r>
            <a:r>
              <a:rPr lang="en-IN" dirty="0"/>
              <a:t> [Figure 2]</a:t>
            </a:r>
          </a:p>
          <a:p>
            <a:r>
              <a:rPr lang="en-IN" dirty="0">
                <a:hlinkClick r:id="rId4"/>
              </a:rPr>
              <a:t>http://www.pptbackgrounds.org</a:t>
            </a:r>
            <a:r>
              <a:rPr lang="en-IN" dirty="0"/>
              <a:t> [Page 9]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7CD00-C260-4341-8053-FD413D2C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676259-79A9-4ECC-9EDA-5CC87381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4859996"/>
            <a:ext cx="392430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A847A-F800-4CEB-B5C9-FD045E8A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1E4F20-D30E-4835-8AB7-A462ADEA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9090">
            <a:off x="583098" y="514350"/>
            <a:ext cx="8332302" cy="4461474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DBA4BBC-067C-414A-9C34-8DC2A101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4781759"/>
            <a:ext cx="358140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7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Requirements Elicitation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Requirements Formulation</a:t>
            </a:r>
          </a:p>
          <a:p>
            <a:r>
              <a:rPr lang="en-IN" dirty="0">
                <a:solidFill>
                  <a:schemeClr val="tx1"/>
                </a:solidFill>
              </a:rPr>
              <a:t>User stories </a:t>
            </a:r>
          </a:p>
          <a:p>
            <a:r>
              <a:rPr lang="en-IN" dirty="0">
                <a:solidFill>
                  <a:schemeClr val="tx1"/>
                </a:solidFill>
              </a:rPr>
              <a:t>Use case : Logging a new activity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Requirements Validation</a:t>
            </a:r>
          </a:p>
          <a:p>
            <a:r>
              <a:rPr lang="en-IN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D6627-4C05-428C-BD47-0BC295A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F5B7-4525-4EA5-A05C-C83DF866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4793665"/>
            <a:ext cx="373380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Requirements Elicitation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76256F-26EA-490A-AB21-6B87ACF3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2A42318-1DDF-491C-8D52-653135B743A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445691" y="1405888"/>
            <a:ext cx="3309938" cy="207486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Meeting with the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Team meeting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997CAA1-FA69-4782-9FDB-4A877E6766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39" y="1030287"/>
            <a:ext cx="3082925" cy="308292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2B8234-0941-4FD7-9696-311AD0AEAC98}"/>
              </a:ext>
            </a:extLst>
          </p:cNvPr>
          <p:cNvSpPr txBox="1"/>
          <p:nvPr/>
        </p:nvSpPr>
        <p:spPr>
          <a:xfrm>
            <a:off x="7086600" y="4575176"/>
            <a:ext cx="1327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Figure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33E0A-FCEC-40F1-8155-FFDFA755DC0B}"/>
              </a:ext>
            </a:extLst>
          </p:cNvPr>
          <p:cNvSpPr txBox="1"/>
          <p:nvPr/>
        </p:nvSpPr>
        <p:spPr>
          <a:xfrm>
            <a:off x="6248400" y="413512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Figure 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9708-CCB8-460C-A883-C0B27056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1311" y="4781759"/>
            <a:ext cx="3635889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Requirements Formulation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B30F2-A2FB-496B-8B16-F69E23A4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2A9BA3-7DC0-4F5E-B07D-521456C6A46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1962">
            <a:off x="5516929" y="915496"/>
            <a:ext cx="3211512" cy="342106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5E5EBE-3DE9-4773-970A-1D964719187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17237" y="1168242"/>
            <a:ext cx="4621213" cy="36830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Requirement list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r>
              <a:rPr lang="fr-FR" sz="1800" dirty="0">
                <a:solidFill>
                  <a:schemeClr val="tx1"/>
                </a:solidFill>
              </a:rPr>
              <a:t>Usable on Android mobile phones</a:t>
            </a:r>
          </a:p>
          <a:p>
            <a:r>
              <a:rPr lang="en-IN" sz="1800" dirty="0">
                <a:solidFill>
                  <a:schemeClr val="tx1"/>
                </a:solidFill>
              </a:rPr>
              <a:t>Handful predefined categories</a:t>
            </a:r>
          </a:p>
          <a:p>
            <a:r>
              <a:rPr lang="en-IN" sz="1800" dirty="0">
                <a:solidFill>
                  <a:schemeClr val="tx1"/>
                </a:solidFill>
              </a:rPr>
              <a:t>User specifies name of activities and categories</a:t>
            </a:r>
          </a:p>
          <a:p>
            <a:r>
              <a:rPr lang="en-IN" sz="1800" dirty="0">
                <a:solidFill>
                  <a:schemeClr val="tx1"/>
                </a:solidFill>
              </a:rPr>
              <a:t>Assign colours to categories </a:t>
            </a:r>
            <a:endParaRPr lang="fr-FR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Set goals, check if met 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96E36-C1BA-4A39-AC83-CF242C40D81C}"/>
              </a:ext>
            </a:extLst>
          </p:cNvPr>
          <p:cNvSpPr txBox="1"/>
          <p:nvPr/>
        </p:nvSpPr>
        <p:spPr>
          <a:xfrm>
            <a:off x="6526732" y="4394500"/>
            <a:ext cx="1632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Figure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1CA84-667D-4268-870A-EA55D9D4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4841883"/>
            <a:ext cx="369570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177DD3-88BA-4822-B68E-59E3DB0F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 stories </a:t>
            </a: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F9183-747F-4124-8A94-6B2682BF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BF8F1AF-65C8-413A-8FBF-A3891272F101}"/>
              </a:ext>
            </a:extLst>
          </p:cNvPr>
          <p:cNvSpPr txBox="1">
            <a:spLocks/>
          </p:cNvSpPr>
          <p:nvPr/>
        </p:nvSpPr>
        <p:spPr>
          <a:xfrm>
            <a:off x="6620673" y="230078"/>
            <a:ext cx="2319086" cy="8975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425" b="1" i="0" kern="1200" cap="all" spc="225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DAE9BB3-5AD2-4182-BA72-DCBC0F3C2A17}"/>
              </a:ext>
            </a:extLst>
          </p:cNvPr>
          <p:cNvSpPr txBox="1">
            <a:spLocks/>
          </p:cNvSpPr>
          <p:nvPr/>
        </p:nvSpPr>
        <p:spPr>
          <a:xfrm>
            <a:off x="571499" y="643266"/>
            <a:ext cx="3086101" cy="55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7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7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7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7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7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7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F6AFDA-E455-4966-82A4-217E894A6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1" y="891321"/>
            <a:ext cx="8206257" cy="3782653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E52101-1B71-49BC-9BE5-4BE45538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13" y="4856711"/>
            <a:ext cx="436245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6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B650-7F3C-4EA8-9131-C9DAEAA9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6D27-4443-4D7F-93DE-642E13BE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</a:rPr>
              <a:t>As a user I want to customize my app - EPIC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As a user I want to specify names of activities and categories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As a user I want to modify activities and categories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As a user I want to be able to apply different themes to the app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As a user I want to assign colors to categories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C372C-FC12-4BB8-BD0C-FD54E58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4612320"/>
            <a:ext cx="365760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460-088F-482F-B16A-FEBE708A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9D5D-0F05-4621-8B2A-41F30E1D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Estimation of time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DF1103-4EDB-4BE4-86B2-1E171AE57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2" y="895351"/>
            <a:ext cx="7957124" cy="38864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A99A4-20BE-498A-9EE9-DB1F2206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4781759"/>
            <a:ext cx="365760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C7049-BF4A-43ED-B267-6B3F1906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4781759"/>
            <a:ext cx="2380305" cy="259347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B9D0-1E37-45BE-8385-CC49FD9A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608561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: Logging a new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ACA3-B407-4AED-9F36-06ECF354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9CEEF-4650-4351-BE75-BB70854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4856711"/>
            <a:ext cx="377190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3DF37B-0A5A-49CB-8AD6-AADB42D44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46378"/>
            <a:ext cx="8153400" cy="4035381"/>
          </a:xfrm>
        </p:spPr>
      </p:pic>
    </p:spTree>
    <p:extLst>
      <p:ext uri="{BB962C8B-B14F-4D97-AF65-F5344CB8AC3E}">
        <p14:creationId xmlns:p14="http://schemas.microsoft.com/office/powerpoint/2010/main" val="323447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2884-7F24-4C24-B3E2-A86EFDB6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: Logging a new activity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43472D-492D-4AD9-B10A-0DC224FED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49"/>
            <a:ext cx="8153400" cy="39626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31C76-1146-4FB6-B221-E7316121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4856711"/>
            <a:ext cx="3695700" cy="259347"/>
          </a:xfrm>
        </p:spPr>
        <p:txBody>
          <a:bodyPr/>
          <a:lstStyle/>
          <a:p>
            <a:r>
              <a:rPr lang="en-IN" dirty="0"/>
              <a:t>INTRODUCTION TO SOFTWARE ENGINEERING FOR ENGINEERS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D8277-8CE1-4C8E-90B4-E9B62375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15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2197</TotalTime>
  <Words>300</Words>
  <Application>Microsoft Office PowerPoint</Application>
  <PresentationFormat>On-screen Show (16:9)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Wingdings</vt:lpstr>
      <vt:lpstr>Badge</vt:lpstr>
      <vt:lpstr>REQUIREMENTS ANALYSIS  </vt:lpstr>
      <vt:lpstr>Contents</vt:lpstr>
      <vt:lpstr>Requirements Elicitation </vt:lpstr>
      <vt:lpstr>Requirements Formulation  </vt:lpstr>
      <vt:lpstr>User stories  </vt:lpstr>
      <vt:lpstr>User stories</vt:lpstr>
      <vt:lpstr>Estimation of time </vt:lpstr>
      <vt:lpstr>Use case : Logging a new activity</vt:lpstr>
      <vt:lpstr>Use case : Logging a new activity</vt:lpstr>
      <vt:lpstr>Requirements validation 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janvi T</cp:lastModifiedBy>
  <cp:revision>203</cp:revision>
  <dcterms:created xsi:type="dcterms:W3CDTF">2013-08-21T19:17:07Z</dcterms:created>
  <dcterms:modified xsi:type="dcterms:W3CDTF">2018-05-08T17:30:18Z</dcterms:modified>
</cp:coreProperties>
</file>