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05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9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10">
            <a:extLst>
              <a:ext uri="{FF2B5EF4-FFF2-40B4-BE49-F238E27FC236}">
                <a16:creationId xmlns:a16="http://schemas.microsoft.com/office/drawing/2014/main" id="{DA506264-FB1C-44D1-BC70-B754FFF99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3874" y="71460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9">
            <a:extLst>
              <a:ext uri="{FF2B5EF4-FFF2-40B4-BE49-F238E27FC236}">
                <a16:creationId xmlns:a16="http://schemas.microsoft.com/office/drawing/2014/main" id="{E52F3FF4-54D2-42D9-98EC-88F86EA66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538855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8">
            <a:extLst>
              <a:ext uri="{FF2B5EF4-FFF2-40B4-BE49-F238E27FC236}">
                <a16:creationId xmlns:a16="http://schemas.microsoft.com/office/drawing/2014/main" id="{7EBEEA28-1C39-47B7-B2A1-4176C07E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7611" y="55610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F3BDE4D-8CDC-4C05-A1D6-6AB4FB3A1268}"/>
              </a:ext>
            </a:extLst>
          </p:cNvPr>
          <p:cNvSpPr/>
          <p:nvPr/>
        </p:nvSpPr>
        <p:spPr>
          <a:xfrm>
            <a:off x="2037651" y="380653"/>
            <a:ext cx="38779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Escenario I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D8636A2-1EA5-4AA5-A8A6-F4FE96FE5F0F}"/>
              </a:ext>
            </a:extLst>
          </p:cNvPr>
          <p:cNvSpPr txBox="1"/>
          <p:nvPr/>
        </p:nvSpPr>
        <p:spPr>
          <a:xfrm>
            <a:off x="6640202" y="593645"/>
            <a:ext cx="299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chemeClr val="bg1"/>
                </a:solidFill>
              </a:rPr>
              <a:t>La flecha apunta a quien necesita</a:t>
            </a:r>
          </a:p>
          <a:p>
            <a:r>
              <a:rPr lang="es-AR" sz="1400" dirty="0">
                <a:solidFill>
                  <a:schemeClr val="bg1"/>
                </a:solidFill>
              </a:rPr>
              <a:t>un recurso que el origen tiene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EDBCB397-68AD-408C-AB55-08E0C2C0229E}"/>
              </a:ext>
            </a:extLst>
          </p:cNvPr>
          <p:cNvGrpSpPr/>
          <p:nvPr/>
        </p:nvGrpSpPr>
        <p:grpSpPr>
          <a:xfrm>
            <a:off x="4732244" y="2233056"/>
            <a:ext cx="2727513" cy="3041367"/>
            <a:chOff x="4829376" y="2204576"/>
            <a:chExt cx="2727513" cy="3041367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5964A142-170B-41EE-BDB2-10026570ECB0}"/>
                </a:ext>
              </a:extLst>
            </p:cNvPr>
            <p:cNvSpPr/>
            <p:nvPr/>
          </p:nvSpPr>
          <p:spPr>
            <a:xfrm>
              <a:off x="4829376" y="2204576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A</a:t>
              </a:r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357A1670-BC31-4565-83E6-6D8571AC9697}"/>
                </a:ext>
              </a:extLst>
            </p:cNvPr>
            <p:cNvSpPr/>
            <p:nvPr/>
          </p:nvSpPr>
          <p:spPr>
            <a:xfrm>
              <a:off x="6936799" y="2204576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B</a:t>
              </a:r>
            </a:p>
          </p:txBody>
        </p: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7735EAFE-9184-438A-A425-F78E86EF15AB}"/>
                </a:ext>
              </a:extLst>
            </p:cNvPr>
            <p:cNvCxnSpPr>
              <a:cxnSpLocks/>
              <a:stCxn id="24" idx="1"/>
              <a:endCxn id="5" idx="3"/>
            </p:cNvCxnSpPr>
            <p:nvPr/>
          </p:nvCxnSpPr>
          <p:spPr>
            <a:xfrm flipH="1">
              <a:off x="5449466" y="2516497"/>
              <a:ext cx="1487333" cy="0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1DD4FE2D-431F-4329-95F6-BCC74068580C}"/>
                </a:ext>
              </a:extLst>
            </p:cNvPr>
            <p:cNvSpPr/>
            <p:nvPr/>
          </p:nvSpPr>
          <p:spPr>
            <a:xfrm>
              <a:off x="4829376" y="3429000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C</a:t>
              </a:r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DDFF1B44-EE8B-44E6-82B9-0F948E52530A}"/>
                </a:ext>
              </a:extLst>
            </p:cNvPr>
            <p:cNvSpPr/>
            <p:nvPr/>
          </p:nvSpPr>
          <p:spPr>
            <a:xfrm>
              <a:off x="6936799" y="3429000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</a:p>
          </p:txBody>
        </p: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88CFD633-AE62-4FC9-94CE-BFB64030CF4A}"/>
                </a:ext>
              </a:extLst>
            </p:cNvPr>
            <p:cNvCxnSpPr>
              <a:cxnSpLocks/>
              <a:stCxn id="34" idx="1"/>
              <a:endCxn id="33" idx="3"/>
            </p:cNvCxnSpPr>
            <p:nvPr/>
          </p:nvCxnSpPr>
          <p:spPr>
            <a:xfrm flipH="1">
              <a:off x="5449466" y="3740921"/>
              <a:ext cx="1487333" cy="0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FB452277-7269-4FD2-B01D-EFE3E8BFFD4C}"/>
                </a:ext>
              </a:extLst>
            </p:cNvPr>
            <p:cNvSpPr/>
            <p:nvPr/>
          </p:nvSpPr>
          <p:spPr>
            <a:xfrm>
              <a:off x="4829376" y="4622101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E</a:t>
              </a:r>
            </a:p>
          </p:txBody>
        </p:sp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8B228721-029E-4C14-B9A0-1B4C4CD31B0C}"/>
                </a:ext>
              </a:extLst>
            </p:cNvPr>
            <p:cNvSpPr/>
            <p:nvPr/>
          </p:nvSpPr>
          <p:spPr>
            <a:xfrm>
              <a:off x="6936799" y="4622101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F</a:t>
              </a:r>
            </a:p>
          </p:txBody>
        </p: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3769B245-7F4F-4997-BF2B-E89783CB2937}"/>
                </a:ext>
              </a:extLst>
            </p:cNvPr>
            <p:cNvCxnSpPr>
              <a:cxnSpLocks/>
              <a:stCxn id="37" idx="1"/>
              <a:endCxn id="36" idx="3"/>
            </p:cNvCxnSpPr>
            <p:nvPr/>
          </p:nvCxnSpPr>
          <p:spPr>
            <a:xfrm flipH="1">
              <a:off x="5449466" y="4934022"/>
              <a:ext cx="1487333" cy="0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97DCDEF-6E6C-496E-B0B2-4BE1836E05C5}"/>
              </a:ext>
            </a:extLst>
          </p:cNvPr>
          <p:cNvSpPr txBox="1"/>
          <p:nvPr/>
        </p:nvSpPr>
        <p:spPr>
          <a:xfrm>
            <a:off x="5971295" y="2299302"/>
            <a:ext cx="37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D93498C-16E0-464B-8766-D5C37534960F}"/>
              </a:ext>
            </a:extLst>
          </p:cNvPr>
          <p:cNvSpPr txBox="1"/>
          <p:nvPr/>
        </p:nvSpPr>
        <p:spPr>
          <a:xfrm>
            <a:off x="5950809" y="3508973"/>
            <a:ext cx="37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DA2EFE9-C40B-40C0-A7E8-A466AD967BB7}"/>
              </a:ext>
            </a:extLst>
          </p:cNvPr>
          <p:cNvSpPr txBox="1"/>
          <p:nvPr/>
        </p:nvSpPr>
        <p:spPr>
          <a:xfrm>
            <a:off x="5906183" y="4708954"/>
            <a:ext cx="37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</a:rPr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278821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10">
            <a:extLst>
              <a:ext uri="{FF2B5EF4-FFF2-40B4-BE49-F238E27FC236}">
                <a16:creationId xmlns:a16="http://schemas.microsoft.com/office/drawing/2014/main" id="{DA506264-FB1C-44D1-BC70-B754FFF99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3874" y="71460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9">
            <a:extLst>
              <a:ext uri="{FF2B5EF4-FFF2-40B4-BE49-F238E27FC236}">
                <a16:creationId xmlns:a16="http://schemas.microsoft.com/office/drawing/2014/main" id="{E52F3FF4-54D2-42D9-98EC-88F86EA66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538855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8">
            <a:extLst>
              <a:ext uri="{FF2B5EF4-FFF2-40B4-BE49-F238E27FC236}">
                <a16:creationId xmlns:a16="http://schemas.microsoft.com/office/drawing/2014/main" id="{7EBEEA28-1C39-47B7-B2A1-4176C07E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7611" y="55610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F3BDE4D-8CDC-4C05-A1D6-6AB4FB3A1268}"/>
              </a:ext>
            </a:extLst>
          </p:cNvPr>
          <p:cNvSpPr/>
          <p:nvPr/>
        </p:nvSpPr>
        <p:spPr>
          <a:xfrm>
            <a:off x="1941472" y="380653"/>
            <a:ext cx="40703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Escenario II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D8636A2-1EA5-4AA5-A8A6-F4FE96FE5F0F}"/>
              </a:ext>
            </a:extLst>
          </p:cNvPr>
          <p:cNvSpPr txBox="1"/>
          <p:nvPr/>
        </p:nvSpPr>
        <p:spPr>
          <a:xfrm>
            <a:off x="6640202" y="593645"/>
            <a:ext cx="299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chemeClr val="bg1"/>
                </a:solidFill>
              </a:rPr>
              <a:t>La flecha apunta a quien necesita</a:t>
            </a:r>
          </a:p>
          <a:p>
            <a:r>
              <a:rPr lang="es-AR" sz="1400" dirty="0">
                <a:solidFill>
                  <a:schemeClr val="bg1"/>
                </a:solidFill>
              </a:rPr>
              <a:t>un recurso que el origen tiene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EDBCB397-68AD-408C-AB55-08E0C2C0229E}"/>
              </a:ext>
            </a:extLst>
          </p:cNvPr>
          <p:cNvGrpSpPr/>
          <p:nvPr/>
        </p:nvGrpSpPr>
        <p:grpSpPr>
          <a:xfrm>
            <a:off x="4732244" y="2233056"/>
            <a:ext cx="2727513" cy="3041367"/>
            <a:chOff x="4829376" y="2204576"/>
            <a:chExt cx="2727513" cy="3041367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5964A142-170B-41EE-BDB2-10026570ECB0}"/>
                </a:ext>
              </a:extLst>
            </p:cNvPr>
            <p:cNvSpPr/>
            <p:nvPr/>
          </p:nvSpPr>
          <p:spPr>
            <a:xfrm>
              <a:off x="4829376" y="2204576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A</a:t>
              </a:r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357A1670-BC31-4565-83E6-6D8571AC9697}"/>
                </a:ext>
              </a:extLst>
            </p:cNvPr>
            <p:cNvSpPr/>
            <p:nvPr/>
          </p:nvSpPr>
          <p:spPr>
            <a:xfrm>
              <a:off x="6936799" y="2204576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B</a:t>
              </a:r>
            </a:p>
          </p:txBody>
        </p: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7735EAFE-9184-438A-A425-F78E86EF15AB}"/>
                </a:ext>
              </a:extLst>
            </p:cNvPr>
            <p:cNvCxnSpPr>
              <a:cxnSpLocks/>
              <a:stCxn id="24" idx="1"/>
              <a:endCxn id="5" idx="3"/>
            </p:cNvCxnSpPr>
            <p:nvPr/>
          </p:nvCxnSpPr>
          <p:spPr>
            <a:xfrm flipH="1">
              <a:off x="5449466" y="2516497"/>
              <a:ext cx="1487333" cy="0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1DD4FE2D-431F-4329-95F6-BCC74068580C}"/>
                </a:ext>
              </a:extLst>
            </p:cNvPr>
            <p:cNvSpPr/>
            <p:nvPr/>
          </p:nvSpPr>
          <p:spPr>
            <a:xfrm>
              <a:off x="4829376" y="3429000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C</a:t>
              </a:r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DDFF1B44-EE8B-44E6-82B9-0F948E52530A}"/>
                </a:ext>
              </a:extLst>
            </p:cNvPr>
            <p:cNvSpPr/>
            <p:nvPr/>
          </p:nvSpPr>
          <p:spPr>
            <a:xfrm>
              <a:off x="6936799" y="3429000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</a:p>
          </p:txBody>
        </p: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88CFD633-AE62-4FC9-94CE-BFB64030CF4A}"/>
                </a:ext>
              </a:extLst>
            </p:cNvPr>
            <p:cNvCxnSpPr>
              <a:cxnSpLocks/>
              <a:stCxn id="24" idx="1"/>
              <a:endCxn id="33" idx="3"/>
            </p:cNvCxnSpPr>
            <p:nvPr/>
          </p:nvCxnSpPr>
          <p:spPr>
            <a:xfrm flipH="1">
              <a:off x="5449466" y="2516497"/>
              <a:ext cx="1487333" cy="1224424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FB452277-7269-4FD2-B01D-EFE3E8BFFD4C}"/>
                </a:ext>
              </a:extLst>
            </p:cNvPr>
            <p:cNvSpPr/>
            <p:nvPr/>
          </p:nvSpPr>
          <p:spPr>
            <a:xfrm>
              <a:off x="4829376" y="4622101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E</a:t>
              </a:r>
            </a:p>
          </p:txBody>
        </p:sp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8B228721-029E-4C14-B9A0-1B4C4CD31B0C}"/>
                </a:ext>
              </a:extLst>
            </p:cNvPr>
            <p:cNvSpPr/>
            <p:nvPr/>
          </p:nvSpPr>
          <p:spPr>
            <a:xfrm>
              <a:off x="6936799" y="4622101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F</a:t>
              </a:r>
            </a:p>
          </p:txBody>
        </p: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3769B245-7F4F-4997-BF2B-E89783CB2937}"/>
                </a:ext>
              </a:extLst>
            </p:cNvPr>
            <p:cNvCxnSpPr>
              <a:cxnSpLocks/>
              <a:stCxn id="37" idx="1"/>
              <a:endCxn id="33" idx="3"/>
            </p:cNvCxnSpPr>
            <p:nvPr/>
          </p:nvCxnSpPr>
          <p:spPr>
            <a:xfrm flipH="1" flipV="1">
              <a:off x="5449466" y="3740921"/>
              <a:ext cx="1487333" cy="1193101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4AB0B04-D77F-4E89-BADD-3790C05C5B59}"/>
              </a:ext>
            </a:extLst>
          </p:cNvPr>
          <p:cNvSpPr txBox="1"/>
          <p:nvPr/>
        </p:nvSpPr>
        <p:spPr>
          <a:xfrm>
            <a:off x="5971295" y="2299302"/>
            <a:ext cx="37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409CD58-18EE-45CD-9596-F5E244C01594}"/>
              </a:ext>
            </a:extLst>
          </p:cNvPr>
          <p:cNvSpPr txBox="1"/>
          <p:nvPr/>
        </p:nvSpPr>
        <p:spPr>
          <a:xfrm>
            <a:off x="5785186" y="2945069"/>
            <a:ext cx="37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169D191-950E-4FD6-8D07-9B90AD958743}"/>
              </a:ext>
            </a:extLst>
          </p:cNvPr>
          <p:cNvSpPr txBox="1"/>
          <p:nvPr/>
        </p:nvSpPr>
        <p:spPr>
          <a:xfrm>
            <a:off x="6016498" y="4135936"/>
            <a:ext cx="37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53A2AB2-0D72-4812-AE9C-34F68FEFBB6E}"/>
              </a:ext>
            </a:extLst>
          </p:cNvPr>
          <p:cNvSpPr txBox="1"/>
          <p:nvPr/>
        </p:nvSpPr>
        <p:spPr>
          <a:xfrm>
            <a:off x="8574871" y="2718398"/>
            <a:ext cx="275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</a:rPr>
              <a:t>Con dos instancias de R1 en B</a:t>
            </a:r>
          </a:p>
        </p:txBody>
      </p:sp>
    </p:spTree>
    <p:extLst>
      <p:ext uri="{BB962C8B-B14F-4D97-AF65-F5344CB8AC3E}">
        <p14:creationId xmlns:p14="http://schemas.microsoft.com/office/powerpoint/2010/main" val="78330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10">
            <a:extLst>
              <a:ext uri="{FF2B5EF4-FFF2-40B4-BE49-F238E27FC236}">
                <a16:creationId xmlns:a16="http://schemas.microsoft.com/office/drawing/2014/main" id="{DA506264-FB1C-44D1-BC70-B754FFF99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3874" y="71460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9">
            <a:extLst>
              <a:ext uri="{FF2B5EF4-FFF2-40B4-BE49-F238E27FC236}">
                <a16:creationId xmlns:a16="http://schemas.microsoft.com/office/drawing/2014/main" id="{E52F3FF4-54D2-42D9-98EC-88F86EA66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538855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8">
            <a:extLst>
              <a:ext uri="{FF2B5EF4-FFF2-40B4-BE49-F238E27FC236}">
                <a16:creationId xmlns:a16="http://schemas.microsoft.com/office/drawing/2014/main" id="{7EBEEA28-1C39-47B7-B2A1-4176C07E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7611" y="55610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F3BDE4D-8CDC-4C05-A1D6-6AB4FB3A1268}"/>
              </a:ext>
            </a:extLst>
          </p:cNvPr>
          <p:cNvSpPr/>
          <p:nvPr/>
        </p:nvSpPr>
        <p:spPr>
          <a:xfrm>
            <a:off x="1845292" y="380653"/>
            <a:ext cx="42627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Escenario III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D8636A2-1EA5-4AA5-A8A6-F4FE96FE5F0F}"/>
              </a:ext>
            </a:extLst>
          </p:cNvPr>
          <p:cNvSpPr txBox="1"/>
          <p:nvPr/>
        </p:nvSpPr>
        <p:spPr>
          <a:xfrm>
            <a:off x="6640202" y="593645"/>
            <a:ext cx="299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chemeClr val="bg1"/>
                </a:solidFill>
              </a:rPr>
              <a:t>La flecha apunta a quien necesita</a:t>
            </a:r>
          </a:p>
          <a:p>
            <a:r>
              <a:rPr lang="es-AR" sz="1400" dirty="0">
                <a:solidFill>
                  <a:schemeClr val="bg1"/>
                </a:solidFill>
              </a:rPr>
              <a:t>un recurso que el origen tiene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EDBCB397-68AD-408C-AB55-08E0C2C0229E}"/>
              </a:ext>
            </a:extLst>
          </p:cNvPr>
          <p:cNvGrpSpPr/>
          <p:nvPr/>
        </p:nvGrpSpPr>
        <p:grpSpPr>
          <a:xfrm>
            <a:off x="4732244" y="2233056"/>
            <a:ext cx="2727513" cy="3041367"/>
            <a:chOff x="4829376" y="2204576"/>
            <a:chExt cx="2727513" cy="3041367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5964A142-170B-41EE-BDB2-10026570ECB0}"/>
                </a:ext>
              </a:extLst>
            </p:cNvPr>
            <p:cNvSpPr/>
            <p:nvPr/>
          </p:nvSpPr>
          <p:spPr>
            <a:xfrm>
              <a:off x="4829376" y="2204576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A</a:t>
              </a:r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357A1670-BC31-4565-83E6-6D8571AC9697}"/>
                </a:ext>
              </a:extLst>
            </p:cNvPr>
            <p:cNvSpPr/>
            <p:nvPr/>
          </p:nvSpPr>
          <p:spPr>
            <a:xfrm>
              <a:off x="6936799" y="2204576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B</a:t>
              </a:r>
            </a:p>
          </p:txBody>
        </p: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7735EAFE-9184-438A-A425-F78E86EF15AB}"/>
                </a:ext>
              </a:extLst>
            </p:cNvPr>
            <p:cNvCxnSpPr>
              <a:cxnSpLocks/>
              <a:stCxn id="24" idx="1"/>
              <a:endCxn id="5" idx="3"/>
            </p:cNvCxnSpPr>
            <p:nvPr/>
          </p:nvCxnSpPr>
          <p:spPr>
            <a:xfrm flipH="1">
              <a:off x="5449466" y="2516497"/>
              <a:ext cx="1487333" cy="0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1DD4FE2D-431F-4329-95F6-BCC74068580C}"/>
                </a:ext>
              </a:extLst>
            </p:cNvPr>
            <p:cNvSpPr/>
            <p:nvPr/>
          </p:nvSpPr>
          <p:spPr>
            <a:xfrm>
              <a:off x="4829376" y="3429000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C</a:t>
              </a:r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DDFF1B44-EE8B-44E6-82B9-0F948E52530A}"/>
                </a:ext>
              </a:extLst>
            </p:cNvPr>
            <p:cNvSpPr/>
            <p:nvPr/>
          </p:nvSpPr>
          <p:spPr>
            <a:xfrm>
              <a:off x="6936799" y="3429000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</a:p>
          </p:txBody>
        </p: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88CFD633-AE62-4FC9-94CE-BFB64030CF4A}"/>
                </a:ext>
              </a:extLst>
            </p:cNvPr>
            <p:cNvCxnSpPr>
              <a:cxnSpLocks/>
              <a:stCxn id="34" idx="0"/>
              <a:endCxn id="24" idx="2"/>
            </p:cNvCxnSpPr>
            <p:nvPr/>
          </p:nvCxnSpPr>
          <p:spPr>
            <a:xfrm flipV="1">
              <a:off x="7246844" y="2828418"/>
              <a:ext cx="0" cy="600582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FB452277-7269-4FD2-B01D-EFE3E8BFFD4C}"/>
                </a:ext>
              </a:extLst>
            </p:cNvPr>
            <p:cNvSpPr/>
            <p:nvPr/>
          </p:nvSpPr>
          <p:spPr>
            <a:xfrm>
              <a:off x="4829376" y="4622101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E</a:t>
              </a:r>
            </a:p>
          </p:txBody>
        </p:sp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8B228721-029E-4C14-B9A0-1B4C4CD31B0C}"/>
                </a:ext>
              </a:extLst>
            </p:cNvPr>
            <p:cNvSpPr/>
            <p:nvPr/>
          </p:nvSpPr>
          <p:spPr>
            <a:xfrm>
              <a:off x="6936799" y="4622101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F</a:t>
              </a:r>
            </a:p>
          </p:txBody>
        </p: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3769B245-7F4F-4997-BF2B-E89783CB2937}"/>
                </a:ext>
              </a:extLst>
            </p:cNvPr>
            <p:cNvCxnSpPr>
              <a:cxnSpLocks/>
              <a:stCxn id="36" idx="0"/>
              <a:endCxn id="33" idx="2"/>
            </p:cNvCxnSpPr>
            <p:nvPr/>
          </p:nvCxnSpPr>
          <p:spPr>
            <a:xfrm flipV="1">
              <a:off x="5139421" y="4052842"/>
              <a:ext cx="0" cy="569259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BE499C4-5464-400F-87CE-FD314CBB744A}"/>
              </a:ext>
            </a:extLst>
          </p:cNvPr>
          <p:cNvSpPr txBox="1"/>
          <p:nvPr/>
        </p:nvSpPr>
        <p:spPr>
          <a:xfrm>
            <a:off x="5971295" y="2299302"/>
            <a:ext cx="37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8E5CC84-2B97-457A-A2F6-2E1F1401D0FC}"/>
              </a:ext>
            </a:extLst>
          </p:cNvPr>
          <p:cNvSpPr txBox="1"/>
          <p:nvPr/>
        </p:nvSpPr>
        <p:spPr>
          <a:xfrm>
            <a:off x="7149712" y="3030319"/>
            <a:ext cx="37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9D78030-BC75-492F-BF9D-51044B1D98D6}"/>
              </a:ext>
            </a:extLst>
          </p:cNvPr>
          <p:cNvSpPr txBox="1"/>
          <p:nvPr/>
        </p:nvSpPr>
        <p:spPr>
          <a:xfrm>
            <a:off x="5042025" y="4261856"/>
            <a:ext cx="37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</a:rPr>
              <a:t>R3</a:t>
            </a:r>
          </a:p>
        </p:txBody>
      </p:sp>
    </p:spTree>
    <p:extLst>
      <p:ext uri="{BB962C8B-B14F-4D97-AF65-F5344CB8AC3E}">
        <p14:creationId xmlns:p14="http://schemas.microsoft.com/office/powerpoint/2010/main" val="346020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10">
            <a:extLst>
              <a:ext uri="{FF2B5EF4-FFF2-40B4-BE49-F238E27FC236}">
                <a16:creationId xmlns:a16="http://schemas.microsoft.com/office/drawing/2014/main" id="{DA506264-FB1C-44D1-BC70-B754FFF99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3874" y="71460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9">
            <a:extLst>
              <a:ext uri="{FF2B5EF4-FFF2-40B4-BE49-F238E27FC236}">
                <a16:creationId xmlns:a16="http://schemas.microsoft.com/office/drawing/2014/main" id="{E52F3FF4-54D2-42D9-98EC-88F86EA66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538855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8">
            <a:extLst>
              <a:ext uri="{FF2B5EF4-FFF2-40B4-BE49-F238E27FC236}">
                <a16:creationId xmlns:a16="http://schemas.microsoft.com/office/drawing/2014/main" id="{7EBEEA28-1C39-47B7-B2A1-4176C07E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7611" y="55610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F3BDE4D-8CDC-4C05-A1D6-6AB4FB3A1268}"/>
              </a:ext>
            </a:extLst>
          </p:cNvPr>
          <p:cNvSpPr/>
          <p:nvPr/>
        </p:nvSpPr>
        <p:spPr>
          <a:xfrm>
            <a:off x="1787584" y="380653"/>
            <a:ext cx="4378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Escenario IV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D8636A2-1EA5-4AA5-A8A6-F4FE96FE5F0F}"/>
              </a:ext>
            </a:extLst>
          </p:cNvPr>
          <p:cNvSpPr txBox="1"/>
          <p:nvPr/>
        </p:nvSpPr>
        <p:spPr>
          <a:xfrm>
            <a:off x="6640202" y="593645"/>
            <a:ext cx="299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chemeClr val="bg1"/>
                </a:solidFill>
              </a:rPr>
              <a:t>La flecha apunta a quien necesita</a:t>
            </a:r>
          </a:p>
          <a:p>
            <a:r>
              <a:rPr lang="es-AR" sz="1400" dirty="0">
                <a:solidFill>
                  <a:schemeClr val="bg1"/>
                </a:solidFill>
              </a:rPr>
              <a:t>un recurso que el origen tiene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EDBCB397-68AD-408C-AB55-08E0C2C0229E}"/>
              </a:ext>
            </a:extLst>
          </p:cNvPr>
          <p:cNvGrpSpPr/>
          <p:nvPr/>
        </p:nvGrpSpPr>
        <p:grpSpPr>
          <a:xfrm>
            <a:off x="4732244" y="2233056"/>
            <a:ext cx="2727513" cy="3041367"/>
            <a:chOff x="4829376" y="2204576"/>
            <a:chExt cx="2727513" cy="3041367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5964A142-170B-41EE-BDB2-10026570ECB0}"/>
                </a:ext>
              </a:extLst>
            </p:cNvPr>
            <p:cNvSpPr/>
            <p:nvPr/>
          </p:nvSpPr>
          <p:spPr>
            <a:xfrm>
              <a:off x="4829376" y="2204576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A</a:t>
              </a:r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357A1670-BC31-4565-83E6-6D8571AC9697}"/>
                </a:ext>
              </a:extLst>
            </p:cNvPr>
            <p:cNvSpPr/>
            <p:nvPr/>
          </p:nvSpPr>
          <p:spPr>
            <a:xfrm>
              <a:off x="6936799" y="2204576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B</a:t>
              </a:r>
            </a:p>
          </p:txBody>
        </p: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7735EAFE-9184-438A-A425-F78E86EF15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9466" y="2431037"/>
              <a:ext cx="1487333" cy="0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1DD4FE2D-431F-4329-95F6-BCC74068580C}"/>
                </a:ext>
              </a:extLst>
            </p:cNvPr>
            <p:cNvSpPr/>
            <p:nvPr/>
          </p:nvSpPr>
          <p:spPr>
            <a:xfrm>
              <a:off x="4829376" y="3429000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C</a:t>
              </a:r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DDFF1B44-EE8B-44E6-82B9-0F948E52530A}"/>
                </a:ext>
              </a:extLst>
            </p:cNvPr>
            <p:cNvSpPr/>
            <p:nvPr/>
          </p:nvSpPr>
          <p:spPr>
            <a:xfrm>
              <a:off x="6936799" y="3429000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</a:p>
          </p:txBody>
        </p: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88CFD633-AE62-4FC9-94CE-BFB64030CF4A}"/>
                </a:ext>
              </a:extLst>
            </p:cNvPr>
            <p:cNvCxnSpPr>
              <a:cxnSpLocks/>
            </p:cNvCxnSpPr>
            <p:nvPr/>
          </p:nvCxnSpPr>
          <p:spPr>
            <a:xfrm>
              <a:off x="5449466" y="2610503"/>
              <a:ext cx="1487333" cy="0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FB452277-7269-4FD2-B01D-EFE3E8BFFD4C}"/>
                </a:ext>
              </a:extLst>
            </p:cNvPr>
            <p:cNvSpPr/>
            <p:nvPr/>
          </p:nvSpPr>
          <p:spPr>
            <a:xfrm>
              <a:off x="4829376" y="4622101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E</a:t>
              </a:r>
            </a:p>
          </p:txBody>
        </p:sp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8B228721-029E-4C14-B9A0-1B4C4CD31B0C}"/>
                </a:ext>
              </a:extLst>
            </p:cNvPr>
            <p:cNvSpPr/>
            <p:nvPr/>
          </p:nvSpPr>
          <p:spPr>
            <a:xfrm>
              <a:off x="6936799" y="4622101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F</a:t>
              </a:r>
            </a:p>
          </p:txBody>
        </p:sp>
      </p:grp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947AB18-B185-4BC6-B665-39E46441AF4B}"/>
              </a:ext>
            </a:extLst>
          </p:cNvPr>
          <p:cNvCxnSpPr>
            <a:cxnSpLocks/>
          </p:cNvCxnSpPr>
          <p:nvPr/>
        </p:nvCxnSpPr>
        <p:spPr>
          <a:xfrm flipH="1">
            <a:off x="5355784" y="4876553"/>
            <a:ext cx="1487333" cy="0"/>
          </a:xfrm>
          <a:prstGeom prst="straightConnector1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74C996A-65AC-4309-AA7B-E56E31A0D448}"/>
              </a:ext>
            </a:extLst>
          </p:cNvPr>
          <p:cNvCxnSpPr>
            <a:cxnSpLocks/>
          </p:cNvCxnSpPr>
          <p:nvPr/>
        </p:nvCxnSpPr>
        <p:spPr>
          <a:xfrm>
            <a:off x="5355784" y="5056019"/>
            <a:ext cx="1487333" cy="0"/>
          </a:xfrm>
          <a:prstGeom prst="straightConnector1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E0870D1-2D27-407D-9785-12A03934199B}"/>
              </a:ext>
            </a:extLst>
          </p:cNvPr>
          <p:cNvSpPr txBox="1"/>
          <p:nvPr/>
        </p:nvSpPr>
        <p:spPr>
          <a:xfrm>
            <a:off x="5971295" y="2215412"/>
            <a:ext cx="37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4E8E3F5-6E46-4306-86FD-12A39150A2E5}"/>
              </a:ext>
            </a:extLst>
          </p:cNvPr>
          <p:cNvSpPr txBox="1"/>
          <p:nvPr/>
        </p:nvSpPr>
        <p:spPr>
          <a:xfrm>
            <a:off x="5971295" y="2626473"/>
            <a:ext cx="37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F8251A1-241D-4D84-99AA-F9D7F771DB1B}"/>
              </a:ext>
            </a:extLst>
          </p:cNvPr>
          <p:cNvSpPr txBox="1"/>
          <p:nvPr/>
        </p:nvSpPr>
        <p:spPr>
          <a:xfrm>
            <a:off x="5971295" y="4606277"/>
            <a:ext cx="37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1CD788F-D028-4C01-B1CF-338757E306CC}"/>
              </a:ext>
            </a:extLst>
          </p:cNvPr>
          <p:cNvSpPr txBox="1"/>
          <p:nvPr/>
        </p:nvSpPr>
        <p:spPr>
          <a:xfrm>
            <a:off x="5971295" y="5059283"/>
            <a:ext cx="37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</a:rPr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335303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10">
            <a:extLst>
              <a:ext uri="{FF2B5EF4-FFF2-40B4-BE49-F238E27FC236}">
                <a16:creationId xmlns:a16="http://schemas.microsoft.com/office/drawing/2014/main" id="{DA506264-FB1C-44D1-BC70-B754FFF99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3874" y="71460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9">
            <a:extLst>
              <a:ext uri="{FF2B5EF4-FFF2-40B4-BE49-F238E27FC236}">
                <a16:creationId xmlns:a16="http://schemas.microsoft.com/office/drawing/2014/main" id="{E52F3FF4-54D2-42D9-98EC-88F86EA66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538855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8">
            <a:extLst>
              <a:ext uri="{FF2B5EF4-FFF2-40B4-BE49-F238E27FC236}">
                <a16:creationId xmlns:a16="http://schemas.microsoft.com/office/drawing/2014/main" id="{7EBEEA28-1C39-47B7-B2A1-4176C07E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7611" y="55610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F3BDE4D-8CDC-4C05-A1D6-6AB4FB3A1268}"/>
              </a:ext>
            </a:extLst>
          </p:cNvPr>
          <p:cNvSpPr/>
          <p:nvPr/>
        </p:nvSpPr>
        <p:spPr>
          <a:xfrm>
            <a:off x="1883763" y="380653"/>
            <a:ext cx="41857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Escenario V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D8636A2-1EA5-4AA5-A8A6-F4FE96FE5F0F}"/>
              </a:ext>
            </a:extLst>
          </p:cNvPr>
          <p:cNvSpPr txBox="1"/>
          <p:nvPr/>
        </p:nvSpPr>
        <p:spPr>
          <a:xfrm>
            <a:off x="6640202" y="593645"/>
            <a:ext cx="299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chemeClr val="bg1"/>
                </a:solidFill>
              </a:rPr>
              <a:t>La flecha apunta a quien necesita</a:t>
            </a:r>
          </a:p>
          <a:p>
            <a:r>
              <a:rPr lang="es-AR" sz="1400" dirty="0">
                <a:solidFill>
                  <a:schemeClr val="bg1"/>
                </a:solidFill>
              </a:rPr>
              <a:t>un recurso que el origen tiene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EDBCB397-68AD-408C-AB55-08E0C2C0229E}"/>
              </a:ext>
            </a:extLst>
          </p:cNvPr>
          <p:cNvGrpSpPr/>
          <p:nvPr/>
        </p:nvGrpSpPr>
        <p:grpSpPr>
          <a:xfrm>
            <a:off x="4732244" y="2233056"/>
            <a:ext cx="2727513" cy="3041367"/>
            <a:chOff x="4829376" y="2204576"/>
            <a:chExt cx="2727513" cy="3041367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5964A142-170B-41EE-BDB2-10026570ECB0}"/>
                </a:ext>
              </a:extLst>
            </p:cNvPr>
            <p:cNvSpPr/>
            <p:nvPr/>
          </p:nvSpPr>
          <p:spPr>
            <a:xfrm>
              <a:off x="4829376" y="2204576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A</a:t>
              </a:r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357A1670-BC31-4565-83E6-6D8571AC9697}"/>
                </a:ext>
              </a:extLst>
            </p:cNvPr>
            <p:cNvSpPr/>
            <p:nvPr/>
          </p:nvSpPr>
          <p:spPr>
            <a:xfrm>
              <a:off x="6936799" y="2204576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B</a:t>
              </a:r>
            </a:p>
          </p:txBody>
        </p: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7735EAFE-9184-438A-A425-F78E86EF15AB}"/>
                </a:ext>
              </a:extLst>
            </p:cNvPr>
            <p:cNvCxnSpPr>
              <a:cxnSpLocks/>
              <a:stCxn id="24" idx="1"/>
              <a:endCxn id="5" idx="3"/>
            </p:cNvCxnSpPr>
            <p:nvPr/>
          </p:nvCxnSpPr>
          <p:spPr>
            <a:xfrm flipH="1">
              <a:off x="5449466" y="2516497"/>
              <a:ext cx="1487333" cy="0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1DD4FE2D-431F-4329-95F6-BCC74068580C}"/>
                </a:ext>
              </a:extLst>
            </p:cNvPr>
            <p:cNvSpPr/>
            <p:nvPr/>
          </p:nvSpPr>
          <p:spPr>
            <a:xfrm>
              <a:off x="4829376" y="3429000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C</a:t>
              </a:r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DDFF1B44-EE8B-44E6-82B9-0F948E52530A}"/>
                </a:ext>
              </a:extLst>
            </p:cNvPr>
            <p:cNvSpPr/>
            <p:nvPr/>
          </p:nvSpPr>
          <p:spPr>
            <a:xfrm>
              <a:off x="6936799" y="3429000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</a:p>
          </p:txBody>
        </p: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88CFD633-AE62-4FC9-94CE-BFB64030CF4A}"/>
                </a:ext>
              </a:extLst>
            </p:cNvPr>
            <p:cNvCxnSpPr>
              <a:cxnSpLocks/>
              <a:stCxn id="34" idx="0"/>
              <a:endCxn id="24" idx="2"/>
            </p:cNvCxnSpPr>
            <p:nvPr/>
          </p:nvCxnSpPr>
          <p:spPr>
            <a:xfrm flipV="1">
              <a:off x="7246844" y="2828418"/>
              <a:ext cx="0" cy="600582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FB452277-7269-4FD2-B01D-EFE3E8BFFD4C}"/>
                </a:ext>
              </a:extLst>
            </p:cNvPr>
            <p:cNvSpPr/>
            <p:nvPr/>
          </p:nvSpPr>
          <p:spPr>
            <a:xfrm>
              <a:off x="4829376" y="4622101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E</a:t>
              </a:r>
            </a:p>
          </p:txBody>
        </p:sp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8B228721-029E-4C14-B9A0-1B4C4CD31B0C}"/>
                </a:ext>
              </a:extLst>
            </p:cNvPr>
            <p:cNvSpPr/>
            <p:nvPr/>
          </p:nvSpPr>
          <p:spPr>
            <a:xfrm>
              <a:off x="6936799" y="4622101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F</a:t>
              </a:r>
            </a:p>
          </p:txBody>
        </p: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3769B245-7F4F-4997-BF2B-E89783CB2937}"/>
                </a:ext>
              </a:extLst>
            </p:cNvPr>
            <p:cNvCxnSpPr>
              <a:cxnSpLocks/>
              <a:stCxn id="5" idx="2"/>
              <a:endCxn id="34" idx="1"/>
            </p:cNvCxnSpPr>
            <p:nvPr/>
          </p:nvCxnSpPr>
          <p:spPr>
            <a:xfrm>
              <a:off x="5139421" y="2828418"/>
              <a:ext cx="1797378" cy="912503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068C467-78E0-47A1-A3C5-84B09D099E04}"/>
              </a:ext>
            </a:extLst>
          </p:cNvPr>
          <p:cNvCxnSpPr>
            <a:cxnSpLocks/>
            <a:stCxn id="34" idx="1"/>
            <a:endCxn id="33" idx="3"/>
          </p:cNvCxnSpPr>
          <p:nvPr/>
        </p:nvCxnSpPr>
        <p:spPr>
          <a:xfrm flipH="1">
            <a:off x="5352334" y="3769401"/>
            <a:ext cx="1487333" cy="0"/>
          </a:xfrm>
          <a:prstGeom prst="straightConnector1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7716BB3-FE14-4F5D-98F2-0B6CF1964768}"/>
              </a:ext>
            </a:extLst>
          </p:cNvPr>
          <p:cNvSpPr txBox="1"/>
          <p:nvPr/>
        </p:nvSpPr>
        <p:spPr>
          <a:xfrm>
            <a:off x="5971295" y="2299302"/>
            <a:ext cx="37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3B56E57-CFF4-4232-9FD9-95534BA73114}"/>
              </a:ext>
            </a:extLst>
          </p:cNvPr>
          <p:cNvSpPr txBox="1"/>
          <p:nvPr/>
        </p:nvSpPr>
        <p:spPr>
          <a:xfrm>
            <a:off x="7116156" y="3043856"/>
            <a:ext cx="37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FEF6DBF-4172-4BAE-ADF2-E00BAF9C4077}"/>
              </a:ext>
            </a:extLst>
          </p:cNvPr>
          <p:cNvSpPr txBox="1"/>
          <p:nvPr/>
        </p:nvSpPr>
        <p:spPr>
          <a:xfrm>
            <a:off x="5753630" y="3052245"/>
            <a:ext cx="37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F95371F-BBA4-46E1-9537-764E9817A515}"/>
              </a:ext>
            </a:extLst>
          </p:cNvPr>
          <p:cNvSpPr txBox="1"/>
          <p:nvPr/>
        </p:nvSpPr>
        <p:spPr>
          <a:xfrm>
            <a:off x="5969587" y="3527831"/>
            <a:ext cx="37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</a:rPr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310376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10">
            <a:extLst>
              <a:ext uri="{FF2B5EF4-FFF2-40B4-BE49-F238E27FC236}">
                <a16:creationId xmlns:a16="http://schemas.microsoft.com/office/drawing/2014/main" id="{DA506264-FB1C-44D1-BC70-B754FFF99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3874" y="71460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9">
            <a:extLst>
              <a:ext uri="{FF2B5EF4-FFF2-40B4-BE49-F238E27FC236}">
                <a16:creationId xmlns:a16="http://schemas.microsoft.com/office/drawing/2014/main" id="{E52F3FF4-54D2-42D9-98EC-88F86EA66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538855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8">
            <a:extLst>
              <a:ext uri="{FF2B5EF4-FFF2-40B4-BE49-F238E27FC236}">
                <a16:creationId xmlns:a16="http://schemas.microsoft.com/office/drawing/2014/main" id="{7EBEEA28-1C39-47B7-B2A1-4176C07E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7611" y="55610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F3BDE4D-8CDC-4C05-A1D6-6AB4FB3A1268}"/>
              </a:ext>
            </a:extLst>
          </p:cNvPr>
          <p:cNvSpPr/>
          <p:nvPr/>
        </p:nvSpPr>
        <p:spPr>
          <a:xfrm>
            <a:off x="1787583" y="380653"/>
            <a:ext cx="43781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Escenario VI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D8636A2-1EA5-4AA5-A8A6-F4FE96FE5F0F}"/>
              </a:ext>
            </a:extLst>
          </p:cNvPr>
          <p:cNvSpPr txBox="1"/>
          <p:nvPr/>
        </p:nvSpPr>
        <p:spPr>
          <a:xfrm>
            <a:off x="6640202" y="593645"/>
            <a:ext cx="299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chemeClr val="bg1"/>
                </a:solidFill>
              </a:rPr>
              <a:t>La flecha apunta a quien necesita</a:t>
            </a:r>
          </a:p>
          <a:p>
            <a:r>
              <a:rPr lang="es-AR" sz="1400" dirty="0">
                <a:solidFill>
                  <a:schemeClr val="bg1"/>
                </a:solidFill>
              </a:rPr>
              <a:t>un recurso que el origen tiene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964A142-170B-41EE-BDB2-10026570ECB0}"/>
              </a:ext>
            </a:extLst>
          </p:cNvPr>
          <p:cNvSpPr/>
          <p:nvPr/>
        </p:nvSpPr>
        <p:spPr>
          <a:xfrm>
            <a:off x="4732244" y="2233056"/>
            <a:ext cx="620090" cy="6238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57A1670-BC31-4565-83E6-6D8571AC9697}"/>
              </a:ext>
            </a:extLst>
          </p:cNvPr>
          <p:cNvSpPr/>
          <p:nvPr/>
        </p:nvSpPr>
        <p:spPr>
          <a:xfrm>
            <a:off x="6839667" y="2233056"/>
            <a:ext cx="620090" cy="6238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B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735EAFE-9184-438A-A425-F78E86EF15AB}"/>
              </a:ext>
            </a:extLst>
          </p:cNvPr>
          <p:cNvCxnSpPr>
            <a:cxnSpLocks/>
            <a:stCxn id="24" idx="1"/>
            <a:endCxn id="5" idx="3"/>
          </p:cNvCxnSpPr>
          <p:nvPr/>
        </p:nvCxnSpPr>
        <p:spPr>
          <a:xfrm flipH="1">
            <a:off x="5352334" y="2544977"/>
            <a:ext cx="1487333" cy="0"/>
          </a:xfrm>
          <a:prstGeom prst="straightConnector1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1DD4FE2D-431F-4329-95F6-BCC74068580C}"/>
              </a:ext>
            </a:extLst>
          </p:cNvPr>
          <p:cNvSpPr/>
          <p:nvPr/>
        </p:nvSpPr>
        <p:spPr>
          <a:xfrm>
            <a:off x="4732244" y="3457480"/>
            <a:ext cx="620090" cy="6238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DDFF1B44-EE8B-44E6-82B9-0F948E52530A}"/>
              </a:ext>
            </a:extLst>
          </p:cNvPr>
          <p:cNvSpPr/>
          <p:nvPr/>
        </p:nvSpPr>
        <p:spPr>
          <a:xfrm>
            <a:off x="6839667" y="3457480"/>
            <a:ext cx="620090" cy="6238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D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8CFD633-AE62-4FC9-94CE-BFB64030CF4A}"/>
              </a:ext>
            </a:extLst>
          </p:cNvPr>
          <p:cNvCxnSpPr>
            <a:cxnSpLocks/>
            <a:stCxn id="34" idx="0"/>
            <a:endCxn id="24" idx="2"/>
          </p:cNvCxnSpPr>
          <p:nvPr/>
        </p:nvCxnSpPr>
        <p:spPr>
          <a:xfrm flipV="1">
            <a:off x="7149712" y="2856898"/>
            <a:ext cx="0" cy="600582"/>
          </a:xfrm>
          <a:prstGeom prst="straightConnector1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FB452277-7269-4FD2-B01D-EFE3E8BFFD4C}"/>
              </a:ext>
            </a:extLst>
          </p:cNvPr>
          <p:cNvSpPr/>
          <p:nvPr/>
        </p:nvSpPr>
        <p:spPr>
          <a:xfrm>
            <a:off x="4732244" y="4650581"/>
            <a:ext cx="620090" cy="6238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E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8B228721-029E-4C14-B9A0-1B4C4CD31B0C}"/>
              </a:ext>
            </a:extLst>
          </p:cNvPr>
          <p:cNvSpPr/>
          <p:nvPr/>
        </p:nvSpPr>
        <p:spPr>
          <a:xfrm>
            <a:off x="6839667" y="4650581"/>
            <a:ext cx="620090" cy="6238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3769B245-7F4F-4997-BF2B-E89783CB2937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>
            <a:off x="5042289" y="2856898"/>
            <a:ext cx="0" cy="600582"/>
          </a:xfrm>
          <a:prstGeom prst="straightConnector1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068C467-78E0-47A1-A3C5-84B09D099E04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5352334" y="3769401"/>
            <a:ext cx="1487333" cy="0"/>
          </a:xfrm>
          <a:prstGeom prst="straightConnector1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256E739-32FE-4AA2-B746-618FF66502CF}"/>
              </a:ext>
            </a:extLst>
          </p:cNvPr>
          <p:cNvSpPr txBox="1"/>
          <p:nvPr/>
        </p:nvSpPr>
        <p:spPr>
          <a:xfrm>
            <a:off x="5971295" y="2299302"/>
            <a:ext cx="37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1D07377-708E-43BC-969A-739159DD01EB}"/>
              </a:ext>
            </a:extLst>
          </p:cNvPr>
          <p:cNvSpPr txBox="1"/>
          <p:nvPr/>
        </p:nvSpPr>
        <p:spPr>
          <a:xfrm>
            <a:off x="7100814" y="3030319"/>
            <a:ext cx="37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246B5BF-1A94-4F59-937E-AD2E79DDB1B1}"/>
              </a:ext>
            </a:extLst>
          </p:cNvPr>
          <p:cNvSpPr txBox="1"/>
          <p:nvPr/>
        </p:nvSpPr>
        <p:spPr>
          <a:xfrm>
            <a:off x="4670071" y="2985271"/>
            <a:ext cx="37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53A3D42-EAE7-49B4-92C4-CB7B60FFBC9E}"/>
              </a:ext>
            </a:extLst>
          </p:cNvPr>
          <p:cNvSpPr txBox="1"/>
          <p:nvPr/>
        </p:nvSpPr>
        <p:spPr>
          <a:xfrm>
            <a:off x="5971295" y="3523518"/>
            <a:ext cx="37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</a:rPr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340194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10">
            <a:extLst>
              <a:ext uri="{FF2B5EF4-FFF2-40B4-BE49-F238E27FC236}">
                <a16:creationId xmlns:a16="http://schemas.microsoft.com/office/drawing/2014/main" id="{DA506264-FB1C-44D1-BC70-B754FFF99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3874" y="71460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9">
            <a:extLst>
              <a:ext uri="{FF2B5EF4-FFF2-40B4-BE49-F238E27FC236}">
                <a16:creationId xmlns:a16="http://schemas.microsoft.com/office/drawing/2014/main" id="{E52F3FF4-54D2-42D9-98EC-88F86EA66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4538855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8">
            <a:extLst>
              <a:ext uri="{FF2B5EF4-FFF2-40B4-BE49-F238E27FC236}">
                <a16:creationId xmlns:a16="http://schemas.microsoft.com/office/drawing/2014/main" id="{7EBEEA28-1C39-47B7-B2A1-4176C07E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7611" y="55610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F3BDE4D-8CDC-4C05-A1D6-6AB4FB3A1268}"/>
              </a:ext>
            </a:extLst>
          </p:cNvPr>
          <p:cNvSpPr/>
          <p:nvPr/>
        </p:nvSpPr>
        <p:spPr>
          <a:xfrm>
            <a:off x="1691403" y="380653"/>
            <a:ext cx="45704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Escenario VII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D8636A2-1EA5-4AA5-A8A6-F4FE96FE5F0F}"/>
              </a:ext>
            </a:extLst>
          </p:cNvPr>
          <p:cNvSpPr txBox="1"/>
          <p:nvPr/>
        </p:nvSpPr>
        <p:spPr>
          <a:xfrm>
            <a:off x="6640202" y="593645"/>
            <a:ext cx="299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>
                <a:solidFill>
                  <a:schemeClr val="bg1"/>
                </a:solidFill>
              </a:rPr>
              <a:t>La flecha apunta a quien necesita</a:t>
            </a:r>
          </a:p>
          <a:p>
            <a:r>
              <a:rPr lang="es-AR" sz="1400" dirty="0">
                <a:solidFill>
                  <a:schemeClr val="bg1"/>
                </a:solidFill>
              </a:rPr>
              <a:t>un recurso que el origen tiene</a:t>
            </a:r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EDBCB397-68AD-408C-AB55-08E0C2C0229E}"/>
              </a:ext>
            </a:extLst>
          </p:cNvPr>
          <p:cNvGrpSpPr/>
          <p:nvPr/>
        </p:nvGrpSpPr>
        <p:grpSpPr>
          <a:xfrm>
            <a:off x="4732244" y="2233056"/>
            <a:ext cx="2727513" cy="3041367"/>
            <a:chOff x="4829376" y="2204576"/>
            <a:chExt cx="2727513" cy="3041367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5964A142-170B-41EE-BDB2-10026570ECB0}"/>
                </a:ext>
              </a:extLst>
            </p:cNvPr>
            <p:cNvSpPr/>
            <p:nvPr/>
          </p:nvSpPr>
          <p:spPr>
            <a:xfrm>
              <a:off x="4829376" y="2204576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A</a:t>
              </a:r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357A1670-BC31-4565-83E6-6D8571AC9697}"/>
                </a:ext>
              </a:extLst>
            </p:cNvPr>
            <p:cNvSpPr/>
            <p:nvPr/>
          </p:nvSpPr>
          <p:spPr>
            <a:xfrm>
              <a:off x="6936799" y="2204576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B</a:t>
              </a:r>
            </a:p>
          </p:txBody>
        </p: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7735EAFE-9184-438A-A425-F78E86EF15AB}"/>
                </a:ext>
              </a:extLst>
            </p:cNvPr>
            <p:cNvCxnSpPr>
              <a:cxnSpLocks/>
              <a:stCxn id="24" idx="1"/>
              <a:endCxn id="5" idx="3"/>
            </p:cNvCxnSpPr>
            <p:nvPr/>
          </p:nvCxnSpPr>
          <p:spPr>
            <a:xfrm flipH="1">
              <a:off x="5449466" y="2516497"/>
              <a:ext cx="1487333" cy="0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1DD4FE2D-431F-4329-95F6-BCC74068580C}"/>
                </a:ext>
              </a:extLst>
            </p:cNvPr>
            <p:cNvSpPr/>
            <p:nvPr/>
          </p:nvSpPr>
          <p:spPr>
            <a:xfrm>
              <a:off x="4829376" y="3429000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C</a:t>
              </a:r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DDFF1B44-EE8B-44E6-82B9-0F948E52530A}"/>
                </a:ext>
              </a:extLst>
            </p:cNvPr>
            <p:cNvSpPr/>
            <p:nvPr/>
          </p:nvSpPr>
          <p:spPr>
            <a:xfrm>
              <a:off x="6936799" y="3429000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</a:p>
          </p:txBody>
        </p: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88CFD633-AE62-4FC9-94CE-BFB64030CF4A}"/>
                </a:ext>
              </a:extLst>
            </p:cNvPr>
            <p:cNvCxnSpPr>
              <a:cxnSpLocks/>
              <a:stCxn id="34" idx="0"/>
              <a:endCxn id="24" idx="2"/>
            </p:cNvCxnSpPr>
            <p:nvPr/>
          </p:nvCxnSpPr>
          <p:spPr>
            <a:xfrm flipV="1">
              <a:off x="7246844" y="2828418"/>
              <a:ext cx="0" cy="600582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FB452277-7269-4FD2-B01D-EFE3E8BFFD4C}"/>
                </a:ext>
              </a:extLst>
            </p:cNvPr>
            <p:cNvSpPr/>
            <p:nvPr/>
          </p:nvSpPr>
          <p:spPr>
            <a:xfrm>
              <a:off x="4829376" y="4622101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E</a:t>
              </a:r>
            </a:p>
          </p:txBody>
        </p:sp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8B228721-029E-4C14-B9A0-1B4C4CD31B0C}"/>
                </a:ext>
              </a:extLst>
            </p:cNvPr>
            <p:cNvSpPr/>
            <p:nvPr/>
          </p:nvSpPr>
          <p:spPr>
            <a:xfrm>
              <a:off x="6936799" y="4622101"/>
              <a:ext cx="620090" cy="62384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F</a:t>
              </a:r>
            </a:p>
          </p:txBody>
        </p: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3769B245-7F4F-4997-BF2B-E89783CB2937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5139421" y="2828418"/>
              <a:ext cx="0" cy="600582"/>
            </a:xfrm>
            <a:prstGeom prst="straightConnector1">
              <a:avLst/>
            </a:prstGeom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068C467-78E0-47A1-A3C5-84B09D099E04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5352334" y="3769401"/>
            <a:ext cx="1487333" cy="0"/>
          </a:xfrm>
          <a:prstGeom prst="straightConnector1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6792EF9-0FDC-4F28-8900-DCD51EC6B04E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5042289" y="4081322"/>
            <a:ext cx="0" cy="569259"/>
          </a:xfrm>
          <a:prstGeom prst="straightConnector1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9B7C684-5460-42BC-B1A8-FA6012FD809A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5352334" y="4962502"/>
            <a:ext cx="1487333" cy="0"/>
          </a:xfrm>
          <a:prstGeom prst="straightConnector1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CEA53E4-33DF-4701-A8A8-BF994712FF94}"/>
              </a:ext>
            </a:extLst>
          </p:cNvPr>
          <p:cNvCxnSpPr>
            <a:cxnSpLocks/>
            <a:stCxn id="37" idx="0"/>
            <a:endCxn id="34" idx="2"/>
          </p:cNvCxnSpPr>
          <p:nvPr/>
        </p:nvCxnSpPr>
        <p:spPr>
          <a:xfrm flipV="1">
            <a:off x="7149712" y="4081322"/>
            <a:ext cx="0" cy="569259"/>
          </a:xfrm>
          <a:prstGeom prst="straightConnector1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0803690-8422-426F-83A0-126C888C538F}"/>
              </a:ext>
            </a:extLst>
          </p:cNvPr>
          <p:cNvSpPr txBox="1"/>
          <p:nvPr/>
        </p:nvSpPr>
        <p:spPr>
          <a:xfrm>
            <a:off x="5971295" y="2299302"/>
            <a:ext cx="37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326CD50-699F-45C4-9810-C41EF20287FC}"/>
              </a:ext>
            </a:extLst>
          </p:cNvPr>
          <p:cNvSpPr txBox="1"/>
          <p:nvPr/>
        </p:nvSpPr>
        <p:spPr>
          <a:xfrm>
            <a:off x="7100814" y="3030319"/>
            <a:ext cx="37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C6BCA79-3FEC-4649-BC8E-E81AF5038D78}"/>
              </a:ext>
            </a:extLst>
          </p:cNvPr>
          <p:cNvSpPr txBox="1"/>
          <p:nvPr/>
        </p:nvSpPr>
        <p:spPr>
          <a:xfrm>
            <a:off x="4670071" y="2985271"/>
            <a:ext cx="37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D48D78C-9B38-447A-9CCA-0BC5213CD245}"/>
              </a:ext>
            </a:extLst>
          </p:cNvPr>
          <p:cNvSpPr txBox="1"/>
          <p:nvPr/>
        </p:nvSpPr>
        <p:spPr>
          <a:xfrm>
            <a:off x="5971295" y="3523518"/>
            <a:ext cx="37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B9D5F34-53A2-447A-B3BF-7216DA5B5C47}"/>
              </a:ext>
            </a:extLst>
          </p:cNvPr>
          <p:cNvSpPr txBox="1"/>
          <p:nvPr/>
        </p:nvSpPr>
        <p:spPr>
          <a:xfrm>
            <a:off x="7100814" y="4223248"/>
            <a:ext cx="37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</a:rPr>
              <a:t>R7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3560AD7-C716-4E6F-A4D0-4A3251DE8DE5}"/>
              </a:ext>
            </a:extLst>
          </p:cNvPr>
          <p:cNvSpPr txBox="1"/>
          <p:nvPr/>
        </p:nvSpPr>
        <p:spPr>
          <a:xfrm>
            <a:off x="4670071" y="4178200"/>
            <a:ext cx="37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</a:rPr>
              <a:t>R5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D39114C-BA16-4344-8B70-552EB66A4167}"/>
              </a:ext>
            </a:extLst>
          </p:cNvPr>
          <p:cNvSpPr txBox="1"/>
          <p:nvPr/>
        </p:nvSpPr>
        <p:spPr>
          <a:xfrm>
            <a:off x="5971295" y="4716447"/>
            <a:ext cx="372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bg1"/>
                </a:solidFill>
              </a:rPr>
              <a:t>R6</a:t>
            </a:r>
          </a:p>
        </p:txBody>
      </p:sp>
    </p:spTree>
    <p:extLst>
      <p:ext uri="{BB962C8B-B14F-4D97-AF65-F5344CB8AC3E}">
        <p14:creationId xmlns:p14="http://schemas.microsoft.com/office/powerpoint/2010/main" val="398682906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215</TotalTime>
  <Words>175</Words>
  <Application>Microsoft Office PowerPoint</Application>
  <PresentationFormat>Panorámica</PresentationFormat>
  <Paragraphs>92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Univers</vt:lpstr>
      <vt:lpstr>GradientVTI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Dante Mateo Bado Sucamele</dc:creator>
  <cp:lastModifiedBy>Dante Mateo Bado Sucamele</cp:lastModifiedBy>
  <cp:revision>6</cp:revision>
  <dcterms:created xsi:type="dcterms:W3CDTF">2020-06-14T13:24:25Z</dcterms:created>
  <dcterms:modified xsi:type="dcterms:W3CDTF">2020-06-14T17:00:27Z</dcterms:modified>
</cp:coreProperties>
</file>