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6" r:id="rId4"/>
    <p:sldId id="277" r:id="rId5"/>
    <p:sldId id="278" r:id="rId6"/>
    <p:sldId id="274" r:id="rId7"/>
    <p:sldId id="275" r:id="rId8"/>
    <p:sldId id="279" r:id="rId9"/>
    <p:sldId id="27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10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Clic para editar título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Haga clic para modificar el estilo de subtítulo del patrón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x-none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x-none" smtClean="0"/>
              <a:t>Haga clic para modificar el estilo de texto del patrón</a:t>
            </a:r>
          </a:p>
          <a:p>
            <a:pPr lvl="1"/>
            <a:r>
              <a:rPr lang="x-none" smtClean="0"/>
              <a:t>Segundo nivel</a:t>
            </a:r>
          </a:p>
          <a:p>
            <a:pPr lvl="2"/>
            <a:r>
              <a:rPr lang="x-none" smtClean="0"/>
              <a:t>Tercer nivel</a:t>
            </a:r>
          </a:p>
          <a:p>
            <a:pPr lvl="3"/>
            <a:r>
              <a:rPr lang="x-none" smtClean="0"/>
              <a:t>Cuarto nivel</a:t>
            </a:r>
          </a:p>
          <a:p>
            <a:pPr lvl="4"/>
            <a:r>
              <a:rPr lang="x-none" smtClean="0"/>
              <a:t>Quinto nivel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x-none" smtClean="0"/>
              <a:t>Clic para editar título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Arrastre la imagen al marcador de posición o haga clic en el icono para agregar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ágenes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x-none" smtClean="0"/>
              <a:t>Clic para editar título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Arrastre la imagen al marcador de posición o haga clic en el icono para agregar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Arrastre la imagen al marcador de posición o haga clic en el icono para agregar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x-none" smtClean="0"/>
              <a:t>Arrastre la imagen al marcador de posición o haga clic en el icono para agregar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x-none" smtClean="0"/>
              <a:t>Haga clic para modificar el estilo de texto del patrón</a:t>
            </a:r>
          </a:p>
          <a:p>
            <a:pPr lvl="1"/>
            <a:r>
              <a:rPr lang="x-none" smtClean="0"/>
              <a:t>Segundo nivel</a:t>
            </a:r>
          </a:p>
          <a:p>
            <a:pPr lvl="2"/>
            <a:r>
              <a:rPr lang="x-none" smtClean="0"/>
              <a:t>Tercer nivel</a:t>
            </a:r>
          </a:p>
          <a:p>
            <a:pPr lvl="3"/>
            <a:r>
              <a:rPr lang="x-none" smtClean="0"/>
              <a:t>Cuarto nivel</a:t>
            </a:r>
          </a:p>
          <a:p>
            <a:pPr lvl="4"/>
            <a:r>
              <a:rPr lang="x-none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x-none" smtClean="0"/>
              <a:t>Clic para editar título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Haga clic para modificar el estilo de texto del patrón</a:t>
            </a:r>
          </a:p>
          <a:p>
            <a:pPr lvl="1"/>
            <a:r>
              <a:rPr lang="x-none" smtClean="0"/>
              <a:t>Segundo nivel</a:t>
            </a:r>
          </a:p>
          <a:p>
            <a:pPr lvl="2"/>
            <a:r>
              <a:rPr lang="x-none" smtClean="0"/>
              <a:t>Tercer nivel</a:t>
            </a:r>
          </a:p>
          <a:p>
            <a:pPr lvl="3"/>
            <a:r>
              <a:rPr lang="x-none" smtClean="0"/>
              <a:t>Cuarto nivel</a:t>
            </a:r>
          </a:p>
          <a:p>
            <a:pPr lvl="4"/>
            <a:r>
              <a:rPr lang="x-none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er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Haga clic para modificar el estilo de texto del patrón</a:t>
            </a:r>
          </a:p>
          <a:p>
            <a:pPr lvl="1"/>
            <a:r>
              <a:rPr lang="x-none" smtClean="0"/>
              <a:t>Segundo nivel</a:t>
            </a:r>
          </a:p>
          <a:p>
            <a:pPr lvl="2"/>
            <a:r>
              <a:rPr lang="x-none" smtClean="0"/>
              <a:t>Tercer nivel</a:t>
            </a:r>
          </a:p>
          <a:p>
            <a:pPr lvl="3"/>
            <a:r>
              <a:rPr lang="x-none" smtClean="0"/>
              <a:t>Cuarto nivel</a:t>
            </a:r>
          </a:p>
          <a:p>
            <a:pPr lvl="4"/>
            <a:r>
              <a:rPr lang="x-none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x-none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x-none" smtClean="0"/>
              <a:t>Haga clic para modificar el estilo de texto del patrón</a:t>
            </a:r>
          </a:p>
          <a:p>
            <a:pPr lvl="1"/>
            <a:r>
              <a:rPr lang="x-none" smtClean="0"/>
              <a:t>Segundo nivel</a:t>
            </a:r>
          </a:p>
          <a:p>
            <a:pPr lvl="2"/>
            <a:r>
              <a:rPr lang="x-none" smtClean="0"/>
              <a:t>Tercer nivel</a:t>
            </a:r>
          </a:p>
          <a:p>
            <a:pPr lvl="3"/>
            <a:r>
              <a:rPr lang="x-none" smtClean="0"/>
              <a:t>Cuarto nivel</a:t>
            </a:r>
          </a:p>
          <a:p>
            <a:pPr lvl="4"/>
            <a:r>
              <a:rPr lang="x-none" smtClean="0"/>
              <a:t>Quinto nivel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x-none" smtClean="0"/>
              <a:t>Haga clic para modificar el estilo de texto del patrón</a:t>
            </a:r>
          </a:p>
          <a:p>
            <a:pPr lvl="1"/>
            <a:r>
              <a:rPr lang="x-none" smtClean="0"/>
              <a:t>Segundo nivel</a:t>
            </a:r>
          </a:p>
          <a:p>
            <a:pPr lvl="2"/>
            <a:r>
              <a:rPr lang="x-none" smtClean="0"/>
              <a:t>Tercer nivel</a:t>
            </a:r>
          </a:p>
          <a:p>
            <a:pPr lvl="3"/>
            <a:r>
              <a:rPr lang="x-none" smtClean="0"/>
              <a:t>Cuarto nivel</a:t>
            </a:r>
          </a:p>
          <a:p>
            <a:pPr lvl="4"/>
            <a:r>
              <a:rPr lang="x-none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x-none" smtClean="0"/>
              <a:t>Haga clic para modificar el estilo de texto del patrón</a:t>
            </a:r>
          </a:p>
          <a:p>
            <a:pPr lvl="1"/>
            <a:r>
              <a:rPr lang="x-none" smtClean="0"/>
              <a:t>Segundo nivel</a:t>
            </a:r>
          </a:p>
          <a:p>
            <a:pPr lvl="2"/>
            <a:r>
              <a:rPr lang="x-none" smtClean="0"/>
              <a:t>Tercer nivel</a:t>
            </a:r>
          </a:p>
          <a:p>
            <a:pPr lvl="3"/>
            <a:r>
              <a:rPr lang="x-none" smtClean="0"/>
              <a:t>Cuarto nivel</a:t>
            </a:r>
          </a:p>
          <a:p>
            <a:pPr lvl="4"/>
            <a:r>
              <a:rPr lang="x-none" smtClean="0"/>
              <a:t>Quinto nivel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x-none" smtClean="0"/>
              <a:t>Haga clic para modificar el estilo de texto del patrón</a:t>
            </a:r>
          </a:p>
          <a:p>
            <a:pPr lvl="1"/>
            <a:r>
              <a:rPr lang="x-none" smtClean="0"/>
              <a:t>Segundo nivel</a:t>
            </a:r>
          </a:p>
          <a:p>
            <a:pPr lvl="2"/>
            <a:r>
              <a:rPr lang="x-none" smtClean="0"/>
              <a:t>Tercer nivel</a:t>
            </a:r>
          </a:p>
          <a:p>
            <a:pPr lvl="3"/>
            <a:r>
              <a:rPr lang="x-none" smtClean="0"/>
              <a:t>Cuarto nivel</a:t>
            </a:r>
          </a:p>
          <a:p>
            <a:pPr lvl="4"/>
            <a:r>
              <a:rPr lang="x-none" smtClean="0"/>
              <a:t>Quinto nivel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objetos, superior e inf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Haga clic para modificar el estilo de texto del patrón</a:t>
            </a:r>
          </a:p>
          <a:p>
            <a:pPr lvl="1"/>
            <a:r>
              <a:rPr lang="x-none" smtClean="0"/>
              <a:t>Segundo nivel</a:t>
            </a:r>
          </a:p>
          <a:p>
            <a:pPr lvl="2"/>
            <a:r>
              <a:rPr lang="x-none" smtClean="0"/>
              <a:t>Tercer nivel</a:t>
            </a:r>
          </a:p>
          <a:p>
            <a:pPr lvl="3"/>
            <a:r>
              <a:rPr lang="x-none" smtClean="0"/>
              <a:t>Cuarto nivel</a:t>
            </a:r>
          </a:p>
          <a:p>
            <a:pPr lvl="4"/>
            <a:r>
              <a:rPr lang="x-none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Haga clic para modificar el estilo de texto del patrón</a:t>
            </a:r>
          </a:p>
          <a:p>
            <a:pPr lvl="1"/>
            <a:r>
              <a:rPr lang="x-none" smtClean="0"/>
              <a:t>Segundo nivel</a:t>
            </a:r>
          </a:p>
          <a:p>
            <a:pPr lvl="2"/>
            <a:r>
              <a:rPr lang="x-none" smtClean="0"/>
              <a:t>Tercer nivel</a:t>
            </a:r>
          </a:p>
          <a:p>
            <a:pPr lvl="3"/>
            <a:r>
              <a:rPr lang="x-none" smtClean="0"/>
              <a:t>Cuarto nivel</a:t>
            </a:r>
          </a:p>
          <a:p>
            <a:pPr lvl="4"/>
            <a:r>
              <a:rPr lang="x-none" smtClean="0"/>
              <a:t>Quinto nivel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x-none" smtClean="0"/>
              <a:t>Haga clic para modificar el estilo de texto del patrón</a:t>
            </a:r>
          </a:p>
          <a:p>
            <a:pPr lvl="1"/>
            <a:r>
              <a:rPr lang="x-none" smtClean="0"/>
              <a:t>Segundo nivel</a:t>
            </a:r>
          </a:p>
          <a:p>
            <a:pPr lvl="2"/>
            <a:r>
              <a:rPr lang="x-none" smtClean="0"/>
              <a:t>Tercer nivel</a:t>
            </a:r>
          </a:p>
          <a:p>
            <a:pPr lvl="3"/>
            <a:r>
              <a:rPr lang="x-none" smtClean="0"/>
              <a:t>Cuarto nivel</a:t>
            </a:r>
          </a:p>
          <a:p>
            <a:pPr lvl="4"/>
            <a:r>
              <a:rPr lang="x-none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x-none" smtClean="0"/>
              <a:t>Haga clic para modificar el estilo de texto del patrón</a:t>
            </a:r>
          </a:p>
          <a:p>
            <a:pPr lvl="1"/>
            <a:r>
              <a:rPr lang="x-none" smtClean="0"/>
              <a:t>Segundo nivel</a:t>
            </a:r>
          </a:p>
          <a:p>
            <a:pPr lvl="2"/>
            <a:r>
              <a:rPr lang="x-none" smtClean="0"/>
              <a:t>Tercer nivel</a:t>
            </a:r>
          </a:p>
          <a:p>
            <a:pPr lvl="3"/>
            <a:r>
              <a:rPr lang="x-none" smtClean="0"/>
              <a:t>Cuarto nivel</a:t>
            </a:r>
          </a:p>
          <a:p>
            <a:pPr lvl="4"/>
            <a:r>
              <a:rPr lang="x-none" smtClean="0"/>
              <a:t>Quinto nivel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x-none" smtClean="0"/>
              <a:t>Haga clic para modificar el estilo de texto del patrón</a:t>
            </a:r>
          </a:p>
          <a:p>
            <a:pPr lvl="1"/>
            <a:r>
              <a:rPr lang="x-none" smtClean="0"/>
              <a:t>Segundo nivel</a:t>
            </a:r>
          </a:p>
          <a:p>
            <a:pPr lvl="2"/>
            <a:r>
              <a:rPr lang="x-none" smtClean="0"/>
              <a:t>Tercer nivel</a:t>
            </a:r>
          </a:p>
          <a:p>
            <a:pPr lvl="3"/>
            <a:r>
              <a:rPr lang="x-none" smtClean="0"/>
              <a:t>Cuarto nivel</a:t>
            </a:r>
          </a:p>
          <a:p>
            <a:pPr lvl="4"/>
            <a:r>
              <a:rPr lang="x-none" smtClean="0"/>
              <a:t>Quinto nivel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 para editar título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x-none" smtClean="0"/>
              <a:t>Haga clic para modificar el estilo de texto del patrón</a:t>
            </a:r>
          </a:p>
          <a:p>
            <a:pPr lvl="1"/>
            <a:r>
              <a:rPr lang="x-none" smtClean="0"/>
              <a:t>Segundo nivel</a:t>
            </a:r>
          </a:p>
          <a:p>
            <a:pPr lvl="2"/>
            <a:r>
              <a:rPr lang="x-none" smtClean="0"/>
              <a:t>Tercer nivel</a:t>
            </a:r>
          </a:p>
          <a:p>
            <a:pPr lvl="3"/>
            <a:r>
              <a:rPr lang="x-none" smtClean="0"/>
              <a:t>Cuarto nivel</a:t>
            </a:r>
          </a:p>
          <a:p>
            <a:pPr lvl="4"/>
            <a:r>
              <a:rPr lang="x-none" smtClean="0"/>
              <a:t>Quinto nivel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x-none" smtClean="0"/>
              <a:t>Haga clic para modificar el estilo de texto del patrón</a:t>
            </a:r>
          </a:p>
          <a:p>
            <a:pPr lvl="1"/>
            <a:r>
              <a:rPr lang="x-none" smtClean="0"/>
              <a:t>Segundo nivel</a:t>
            </a:r>
          </a:p>
          <a:p>
            <a:pPr lvl="2"/>
            <a:r>
              <a:rPr lang="x-none" smtClean="0"/>
              <a:t>Tercer nivel</a:t>
            </a:r>
          </a:p>
          <a:p>
            <a:pPr lvl="3"/>
            <a:r>
              <a:rPr lang="x-none" smtClean="0"/>
              <a:t>Cuarto nivel</a:t>
            </a:r>
          </a:p>
          <a:p>
            <a:pPr lvl="4"/>
            <a:r>
              <a:rPr lang="x-none" smtClean="0"/>
              <a:t>Quinto nivel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x-none" smtClean="0"/>
              <a:t>Haga clic para modificar el estilo de texto del patrón</a:t>
            </a:r>
          </a:p>
          <a:p>
            <a:pPr lvl="1"/>
            <a:r>
              <a:rPr lang="x-none" smtClean="0"/>
              <a:t>Segundo nivel</a:t>
            </a:r>
          </a:p>
          <a:p>
            <a:pPr lvl="2"/>
            <a:r>
              <a:rPr lang="x-none" smtClean="0"/>
              <a:t>Tercer nivel</a:t>
            </a:r>
          </a:p>
          <a:p>
            <a:pPr lvl="3"/>
            <a:r>
              <a:rPr lang="x-none" smtClean="0"/>
              <a:t>Cuarto nivel</a:t>
            </a:r>
          </a:p>
          <a:p>
            <a:pPr lvl="4"/>
            <a:r>
              <a:rPr lang="x-none" smtClean="0"/>
              <a:t>Quinto nivel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x-none" smtClean="0"/>
              <a:t>Haga clic para modificar el estilo de texto del patrón</a:t>
            </a:r>
          </a:p>
          <a:p>
            <a:pPr lvl="1"/>
            <a:r>
              <a:rPr lang="x-none" smtClean="0"/>
              <a:t>Segundo nivel</a:t>
            </a:r>
          </a:p>
          <a:p>
            <a:pPr lvl="2"/>
            <a:r>
              <a:rPr lang="x-none" smtClean="0"/>
              <a:t>Tercer nivel</a:t>
            </a:r>
          </a:p>
          <a:p>
            <a:pPr lvl="3"/>
            <a:r>
              <a:rPr lang="x-none" smtClean="0"/>
              <a:t>Cuarto nivel</a:t>
            </a:r>
          </a:p>
          <a:p>
            <a:pPr lvl="4"/>
            <a:r>
              <a:rPr lang="x-none" smtClean="0"/>
              <a:t>Quinto nivel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 para editar título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x-none" smtClean="0"/>
              <a:t>Clic para editar título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Haga clic para modificar el estilo de texto del patrón</a:t>
            </a:r>
          </a:p>
          <a:p>
            <a:pPr lvl="1"/>
            <a:r>
              <a:rPr lang="x-none" smtClean="0"/>
              <a:t>Segundo nivel</a:t>
            </a:r>
          </a:p>
          <a:p>
            <a:pPr lvl="2"/>
            <a:r>
              <a:rPr lang="x-none" smtClean="0"/>
              <a:t>Tercer nivel</a:t>
            </a:r>
          </a:p>
          <a:p>
            <a:pPr lvl="3"/>
            <a:r>
              <a:rPr lang="x-none" smtClean="0"/>
              <a:t>Cuarto nivel</a:t>
            </a:r>
          </a:p>
          <a:p>
            <a:pPr lvl="4"/>
            <a:r>
              <a:rPr lang="x-none" smtClean="0"/>
              <a:t>Quinto nivel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calsin2014@gmail.com" TargetMode="External"/><Relationship Id="rId2" Type="http://schemas.openxmlformats.org/officeDocument/2006/relationships/hyperlink" Target="mailto:omarinccjcc@hot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ocalsin2014@gmail.com" TargetMode="External"/><Relationship Id="rId2" Type="http://schemas.openxmlformats.org/officeDocument/2006/relationships/hyperlink" Target="mailto:omarinccjcc@hot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199" y="2915889"/>
            <a:ext cx="8228013" cy="1927225"/>
          </a:xfrm>
        </p:spPr>
        <p:txBody>
          <a:bodyPr/>
          <a:lstStyle/>
          <a:p>
            <a:r>
              <a:rPr lang="es-ES" sz="4000" dirty="0" smtClean="0"/>
              <a:t>Herramientas</a:t>
            </a:r>
            <a:r>
              <a:rPr lang="es-ES" sz="4000" dirty="0"/>
              <a:t> </a:t>
            </a:r>
            <a:r>
              <a:rPr lang="es-ES" sz="4000" dirty="0" smtClean="0"/>
              <a:t/>
            </a:r>
            <a:br>
              <a:rPr lang="es-ES" sz="4000" dirty="0" smtClean="0"/>
            </a:br>
            <a:r>
              <a:rPr lang="es-ES" sz="4000" dirty="0" smtClean="0"/>
              <a:t>para </a:t>
            </a:r>
            <a:r>
              <a:rPr lang="es-ES" sz="4000" dirty="0" err="1" smtClean="0"/>
              <a:t>MongoDB</a:t>
            </a:r>
            <a:endParaRPr lang="es-ES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7199" y="4928465"/>
            <a:ext cx="8228013" cy="10668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s-ES" dirty="0" smtClean="0"/>
              <a:t>Ing. Omar </a:t>
            </a:r>
            <a:r>
              <a:rPr lang="es-ES" dirty="0"/>
              <a:t>Calsin Curo</a:t>
            </a:r>
          </a:p>
          <a:p>
            <a:pPr>
              <a:defRPr/>
            </a:pPr>
            <a:r>
              <a:rPr lang="es-ES" dirty="0"/>
              <a:t>Email: </a:t>
            </a:r>
            <a:r>
              <a:rPr lang="es-ES" dirty="0">
                <a:hlinkClick r:id="rId2"/>
              </a:rPr>
              <a:t>omarinccjcc@hotmail.com</a:t>
            </a:r>
            <a:endParaRPr lang="es-ES" dirty="0"/>
          </a:p>
          <a:p>
            <a:pPr>
              <a:defRPr/>
            </a:pPr>
            <a:r>
              <a:rPr lang="es-ES" dirty="0">
                <a:hlinkClick r:id="rId3"/>
              </a:rPr>
              <a:t>ocalsin2014@gmail.com</a:t>
            </a:r>
            <a:endParaRPr lang="es-ES" dirty="0"/>
          </a:p>
          <a:p>
            <a:pPr>
              <a:defRPr/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omarinccjcc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endParaRPr lang="es-ES" dirty="0"/>
          </a:p>
        </p:txBody>
      </p:sp>
      <p:pic>
        <p:nvPicPr>
          <p:cNvPr id="6146" name="Picture 2" descr="http://img.genbetadev.com/2014/02/logo-mongodb-tagline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998188"/>
            <a:ext cx="57150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97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Usuarios en </a:t>
            </a:r>
            <a:r>
              <a:rPr lang="es-ES" dirty="0" err="1" smtClean="0"/>
              <a:t>MongoDB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9776" y="2770094"/>
            <a:ext cx="7756524" cy="3830770"/>
          </a:xfrm>
        </p:spPr>
        <p:txBody>
          <a:bodyPr>
            <a:normAutofit/>
          </a:bodyPr>
          <a:lstStyle/>
          <a:p>
            <a:r>
              <a:rPr lang="es-ES" dirty="0" smtClean="0"/>
              <a:t>Registrar </a:t>
            </a:r>
            <a:r>
              <a:rPr lang="es-ES" dirty="0" err="1" smtClean="0"/>
              <a:t>usurio</a:t>
            </a:r>
            <a:endParaRPr lang="es-ES" dirty="0" smtClean="0"/>
          </a:p>
          <a:p>
            <a:pPr lvl="1"/>
            <a:r>
              <a:rPr lang="es-ES" dirty="0" err="1" smtClean="0"/>
              <a:t>db.addUser</a:t>
            </a:r>
            <a:r>
              <a:rPr lang="es-ES" dirty="0"/>
              <a:t>("</a:t>
            </a:r>
            <a:r>
              <a:rPr lang="es-ES" dirty="0" err="1"/>
              <a:t>ocalsin</a:t>
            </a:r>
            <a:r>
              <a:rPr lang="es-ES" dirty="0"/>
              <a:t>", "</a:t>
            </a:r>
            <a:r>
              <a:rPr lang="es-ES" dirty="0" err="1"/>
              <a:t>ocalsin</a:t>
            </a:r>
            <a:r>
              <a:rPr lang="es-ES" dirty="0" smtClean="0"/>
              <a:t>")</a:t>
            </a:r>
            <a:endParaRPr lang="es-ES" dirty="0"/>
          </a:p>
          <a:p>
            <a:r>
              <a:rPr lang="es-ES" dirty="0" smtClean="0"/>
              <a:t>Listar usuario</a:t>
            </a:r>
          </a:p>
          <a:p>
            <a:pPr lvl="1"/>
            <a:r>
              <a:rPr lang="es-ES" dirty="0" err="1" smtClean="0"/>
              <a:t>db.system.users.find</a:t>
            </a:r>
            <a:r>
              <a:rPr lang="es-ES" dirty="0" smtClean="0"/>
              <a:t>()</a:t>
            </a:r>
            <a:endParaRPr lang="es-ES" dirty="0"/>
          </a:p>
          <a:p>
            <a:r>
              <a:rPr lang="es-ES" dirty="0" smtClean="0"/>
              <a:t>Registrar usuario solo de lectura</a:t>
            </a:r>
          </a:p>
          <a:p>
            <a:pPr lvl="1"/>
            <a:r>
              <a:rPr lang="es-ES" dirty="0" err="1" smtClean="0"/>
              <a:t>db.addUser</a:t>
            </a:r>
            <a:r>
              <a:rPr lang="es-ES" dirty="0"/>
              <a:t>("</a:t>
            </a:r>
            <a:r>
              <a:rPr lang="es-ES" dirty="0" err="1"/>
              <a:t>omarinccjc</a:t>
            </a:r>
            <a:r>
              <a:rPr lang="es-ES" dirty="0"/>
              <a:t>", "</a:t>
            </a:r>
            <a:r>
              <a:rPr lang="es-ES" dirty="0" err="1"/>
              <a:t>omarinccjc</a:t>
            </a:r>
            <a:r>
              <a:rPr lang="es-ES" dirty="0"/>
              <a:t>", true</a:t>
            </a:r>
            <a:r>
              <a:rPr lang="es-ES" dirty="0" smtClean="0"/>
              <a:t>)</a:t>
            </a:r>
            <a:endParaRPr lang="es-ES" dirty="0"/>
          </a:p>
          <a:p>
            <a:r>
              <a:rPr lang="es-ES" dirty="0" smtClean="0"/>
              <a:t>Borrar </a:t>
            </a:r>
            <a:r>
              <a:rPr lang="es-ES" dirty="0"/>
              <a:t>usuario</a:t>
            </a:r>
          </a:p>
          <a:p>
            <a:pPr lvl="1"/>
            <a:r>
              <a:rPr lang="es-ES" dirty="0" err="1"/>
              <a:t>db.removeUser</a:t>
            </a:r>
            <a:r>
              <a:rPr lang="es-ES" dirty="0"/>
              <a:t>( '</a:t>
            </a:r>
            <a:r>
              <a:rPr lang="es-ES" dirty="0" err="1"/>
              <a:t>ocalsin</a:t>
            </a:r>
            <a:r>
              <a:rPr lang="es-ES" dirty="0"/>
              <a:t>' )</a:t>
            </a:r>
            <a:endParaRPr lang="es-ES" dirty="0" smtClean="0"/>
          </a:p>
        </p:txBody>
      </p:sp>
      <p:pic>
        <p:nvPicPr>
          <p:cNvPr id="4" name="Imagen 3" descr="ttp://3.bp.blogspot.com/_rbaFKthT5fc/Ske5X7jC96I/AAAAAAAAACA/1m6VNCOHqkU/S700/logo_UPeU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612" y="0"/>
            <a:ext cx="149701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394154" y="194170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2944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Herramientas para </a:t>
            </a:r>
            <a:br>
              <a:rPr lang="es-PE" dirty="0"/>
            </a:br>
            <a:r>
              <a:rPr lang="es-PE" dirty="0" err="1"/>
              <a:t>MongoDB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 descr="ttp://3.bp.blogspot.com/_rbaFKthT5fc/Ske5X7jC96I/AAAAAAAAACA/1m6VNCOHqkU/S700/logo_UPeU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612" y="0"/>
            <a:ext cx="149701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08" b="24870"/>
          <a:stretch/>
        </p:blipFill>
        <p:spPr bwMode="auto">
          <a:xfrm>
            <a:off x="1409676" y="2260601"/>
            <a:ext cx="6452869" cy="405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0084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Herramientas para </a:t>
            </a:r>
            <a:br>
              <a:rPr lang="es-PE" dirty="0"/>
            </a:br>
            <a:r>
              <a:rPr lang="es-PE" dirty="0" err="1"/>
              <a:t>MongoDB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 descr="ttp://3.bp.blogspot.com/_rbaFKthT5fc/Ske5X7jC96I/AAAAAAAAACA/1m6VNCOHqkU/S700/logo_UPeU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612" y="0"/>
            <a:ext cx="149701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1768475"/>
            <a:ext cx="6800850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9773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Herramientas para </a:t>
            </a:r>
            <a:br>
              <a:rPr lang="es-PE" dirty="0"/>
            </a:br>
            <a:r>
              <a:rPr lang="es-PE" dirty="0" err="1"/>
              <a:t>MongoDB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 descr="ttp://3.bp.blogspot.com/_rbaFKthT5fc/Ske5X7jC96I/AAAAAAAAACA/1m6VNCOHqkU/S700/logo_UPeU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612" y="0"/>
            <a:ext cx="149701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9499" b="50832"/>
          <a:stretch/>
        </p:blipFill>
        <p:spPr bwMode="auto">
          <a:xfrm>
            <a:off x="993912" y="2517913"/>
            <a:ext cx="7376205" cy="374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9773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Herramientas para </a:t>
            </a:r>
            <a:br>
              <a:rPr lang="es-PE" dirty="0" smtClean="0"/>
            </a:br>
            <a:r>
              <a:rPr lang="es-PE" dirty="0" err="1" smtClean="0"/>
              <a:t>MongoDB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50" b="40522"/>
          <a:stretch/>
        </p:blipFill>
        <p:spPr bwMode="auto">
          <a:xfrm>
            <a:off x="127000" y="2325757"/>
            <a:ext cx="8686800" cy="4532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Imagen 3" descr="ttp://3.bp.blogspot.com/_rbaFKthT5fc/Ske5X7jC96I/AAAAAAAAACA/1m6VNCOHqkU/S700/logo_UPeU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612" y="0"/>
            <a:ext cx="149701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26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Herramientas para </a:t>
            </a:r>
            <a:br>
              <a:rPr lang="es-PE" dirty="0"/>
            </a:br>
            <a:r>
              <a:rPr lang="es-PE" dirty="0" err="1"/>
              <a:t>MongoDB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 descr="ttp://3.bp.blogspot.com/_rbaFKthT5fc/Ske5X7jC96I/AAAAAAAAACA/1m6VNCOHqkU/S700/logo_UPeU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612" y="0"/>
            <a:ext cx="149701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95" b="3652"/>
          <a:stretch/>
        </p:blipFill>
        <p:spPr bwMode="auto">
          <a:xfrm>
            <a:off x="1003300" y="1741055"/>
            <a:ext cx="6908800" cy="5116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008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Herramientas para </a:t>
            </a:r>
            <a:br>
              <a:rPr lang="es-PE" dirty="0"/>
            </a:br>
            <a:r>
              <a:rPr lang="es-PE" dirty="0" err="1"/>
              <a:t>MongoDB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9775" y="2770094"/>
            <a:ext cx="7662864" cy="3833906"/>
          </a:xfrm>
        </p:spPr>
        <p:txBody>
          <a:bodyPr>
            <a:normAutofit fontScale="85000" lnSpcReduction="20000"/>
          </a:bodyPr>
          <a:lstStyle/>
          <a:p>
            <a:r>
              <a:rPr lang="es-PE" dirty="0" err="1" smtClean="0"/>
              <a:t>MongoHub</a:t>
            </a:r>
            <a:endParaRPr lang="es-PE" dirty="0" smtClean="0"/>
          </a:p>
          <a:p>
            <a:r>
              <a:rPr lang="es-PE" dirty="0" err="1" smtClean="0"/>
              <a:t>MongoVision</a:t>
            </a:r>
            <a:endParaRPr lang="es-PE" dirty="0" smtClean="0"/>
          </a:p>
          <a:p>
            <a:r>
              <a:rPr lang="es-PE" dirty="0" err="1" smtClean="0"/>
              <a:t>MongoVUE</a:t>
            </a:r>
            <a:endParaRPr lang="es-PE" dirty="0" smtClean="0"/>
          </a:p>
          <a:p>
            <a:r>
              <a:rPr lang="es-PE" dirty="0" err="1" smtClean="0"/>
              <a:t>MongoBird</a:t>
            </a:r>
            <a:endParaRPr lang="es-PE" dirty="0" smtClean="0"/>
          </a:p>
          <a:p>
            <a:r>
              <a:rPr lang="es-PE" dirty="0" err="1" smtClean="0"/>
              <a:t>MongoApp</a:t>
            </a:r>
            <a:endParaRPr lang="es-PE" dirty="0" smtClean="0"/>
          </a:p>
          <a:p>
            <a:r>
              <a:rPr lang="es-PE" dirty="0" smtClean="0"/>
              <a:t>3T </a:t>
            </a:r>
            <a:r>
              <a:rPr lang="es-PE" dirty="0" err="1" smtClean="0"/>
              <a:t>Scheme</a:t>
            </a:r>
            <a:r>
              <a:rPr lang="es-PE" dirty="0" smtClean="0"/>
              <a:t> Explorer</a:t>
            </a:r>
          </a:p>
          <a:p>
            <a:r>
              <a:rPr lang="es-PE" dirty="0" err="1" smtClean="0"/>
              <a:t>Json</a:t>
            </a:r>
            <a:r>
              <a:rPr lang="es-PE" dirty="0" smtClean="0"/>
              <a:t> Studio</a:t>
            </a:r>
          </a:p>
          <a:p>
            <a:r>
              <a:rPr lang="es-PE" dirty="0" err="1" smtClean="0"/>
              <a:t>MongoMonitor</a:t>
            </a:r>
            <a:endParaRPr lang="es-PE" dirty="0"/>
          </a:p>
        </p:txBody>
      </p:sp>
      <p:pic>
        <p:nvPicPr>
          <p:cNvPr id="4" name="Imagen 3" descr="ttp://3.bp.blogspot.com/_rbaFKthT5fc/Ske5X7jC96I/AAAAAAAAACA/1m6VNCOHqkU/S700/logo_UPeU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612" y="0"/>
            <a:ext cx="1497012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 descr="https://encrypted-tbn0.gstatic.com/images?q=tbn:ANd9GcQDGKx_PsnWuU8AE7OI1_Wp3QF5gQyY9I6hJlb5_1UfmGlvHdBCT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745" y="2770094"/>
            <a:ext cx="2989055" cy="75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data:image/jpeg;base64,/9j/4AAQSkZJRgABAQAAAQABAAD/2wCEAAkGBxAQEBUUEA8WFA4QDxQPDxQWFA8PFQ4QFBQWFhQUFBQYHCggGBolHBQUITEhJSkrLi4uFx8zODMsNygtLisBCgoKDg0OGxAQGywkIB80LCwsLCwsLCwsLCwsLCwsLCwsLCwsLCwsLCwsLCwsLCwsLCwsLCwsLCwsLCwsLCw3LP/AABEIAKAAoAMBEQACEQEDEQH/xAAbAAACAwEBAQAAAAAAAAAAAAAAAQMEBQIGB//EAEAQAAEDAQUEBwUFBgcBAAAAAAEAAgMRBAUSITETUXGRBjJBUmGBwRQiobHRIzNC4fBDRFNicvEVNHOCkpOyB//EABkBAQADAQEAAAAAAAAAAAAAAAABAgMEBf/EAC0RAQEAAgEDAwMDAwUBAAAAAAABAhEhAxIxBEFREyIyBWFxFIHwQlKRobEj/9oADAMBAAIRAxEAPwBLyneaAQJAIBAIBAIGgEAgSBoBAIBAkDQJAIE94AqdEFKS1uOmQQRbZ3eKA2zu8UDD3ntKAL37ypDxP3lNG3O1d3jzUBbZ3ePNA9q7vHmgNs7vHmgNq7vHmgNs7vHmgNq7vHmgNq7vFAbZ3eKCSO1uGuYQXmPBFRogaDnEpSpWySpp2D5qEK6BoBB6roZYI5Xu2jcQDKjjULXpyVj1crPCz0huRrZW7NtGPGQG/t9FbPDnhGGfHLVvG4oGWZ1GDaNYPez62VSrXCaUxzu3k7L0dmlqWMJbvyA+KymFra9STygkuSVsgYWEPJoBvUdt3pPfNbW2dFbQa/ZnLI6DPwU/TqPqRSguaV78DWEu7RuprXco7bU3OSLcvRi0NrWM+63EdKUU/TqPqRDYbgmmrgYSBqdBzUTC1NzkV7yumSA0kaQezx4FRljYnHKXwzlVYIGgnsklDTsKC7iUpQ40QpSHM8VA5QCBoPZ9AT9o7/T9Qt+kw6vh6Wx4ZmtJ1ief18uS0nLK8IpbSJIJXdmKg4ZUUW7iZNWKt7lwhh2ddnhzpXWgpWnmoy8TScfN2sy/u2P72vbrSg1+Cn4R8oJLW724NxGlQKVNKU3KN/cnX2rNmA2tow/eEDDyPrRTPNRfER3THII5dpWhaaYq60NaV8kx2Za3NILXUWRmzrTF79PPXzUX8eEz8uVW/v8AIs2nXx+7XWmfooy/HlbD8uHgX6rndBIEg7jOY4oLmNSIMSlCF2qqlygEAg0LsvSSzmsbqEih0OStMrPCuWMvlPZ79mjDg11A8Ud46/UqZnYi4Sky+5WxmMO9xxq4ZZ/qid11o7JvaawdI54RRj/d3HMDgpmdiL05UUt+zOkEheS8GoO7yUd93tPZNacm+pTLtcX2la1y3U0Tuu9nZNaa9yXwx0rnTvcHOGT2mmF3iB2K+OXPKmWPHDYtV9RRRv8At9rI9uFuRAaM/qr3OSKTC2+HmLJ0hmhJwPoDqNRyWUzsa3CVVvO+JJzWRxNNNw4BVyytWxxk8M1VWCBIOm6oJsSshDiQJVSSAQNAIBrSTQCpOgGZKItkm63bv6K2iXrUjB72Z/4hZ/VniML6if6Y9DZOgcP7SZ7j/KGsHqry7U+tnWlH0KsI1a88Xu9FeSI+pn8m/oPYjo144PPqrdsT9TL5ULT/APPo/wBlaHNO57Q8cxRR2pnWyedvbotbIBUt2jB+JlXUHiNVWyxpj1sb54efUNiQCAQNAkHWJWQjxKUOgqrGoCQNBJZoHSODWj3nGg+pVcspjN1XLKYzde3ui7o4BkKv/E46nhuC83Pr5Z3nw8/LO53db9ldktuleCLbXromSUzZFpMkuxIrdyT2inuCMijuRt5fpR0cZOC+IBs4zyyEvgfHxVO7TTp9Tt49nzlwINCKEGhG4hXdhIBAIAqRzVWVQ40Qnboq1eGoAgaDb6LMGN7u0NAHmc/kuT1d+2Rxerz8YvTtcuCuWVbs09MjotOnnrirSr7ZF1TJZI2RXmSduxIrdyT2idwRkUdwjdKq3JG3zXpREG2lxGjwHefatehlvB2dDPux/hlLVsSAQJ2imFQY1ZRBjUoXYuqOCpWkdqAkAg1+j8uFzvL1XP6jHceX+ofbnjl/L0zHrz7GEqVrlXS8qaKchTjlYtKsstY7VrOr8rbSi0jerzqROz9oG9T9SfJtw61BVvViNqVst1BU+Q3rPuy6l1GefUmM3Xi7+eS9tdcNT5kr0ejNY6dXoN/TtvvWYtXcEDQcS9U8FMKpY1dmgxKRpwdUcFnWkdqAIGg1LjocYOpoR4EVWHX41XlfqM+7Hfvtu2WWmThp8Fx54+8cWGWuMmrDYy8VY4HwVcencnVMN+DfYZm6xnyFfkpvQznsduU9kezeNWO5FZ3DL4qOXTY3nRjuRT6eXwnl0YH9rSOOSXp5TzE6qvPJh4qMZtTPLtUAwyGrjRg6x8Ny6cdYxy6ud3fDBv54dICBT3chuFcl19L8eXregu8Lf3Zi1dwQCDifqngphWXiWjNHVENez9RvALOtYkUBoEg1LkjriI6woR4jOo/W5Yda61t5f6hzlji3rOWyAZ0d2H9fJceUuP8ADiw1lxfK5HHIzPCcvxNr/cKJu84tZjcfMadkvSTslB8DSvxWuHX62LbHP92ky85qaNPkfquies6vxGm6jmvCb+UeR9Ss8vU9S+0N1l2m0Pdq/lQfJc2WXUy8ssrv3UXxgZnPw/NRLIyuM91KeQvIa0ZdgGi1xnvXPnlc72xhX+wCQU7tOJBIXX0bvF6/oL/87Pisxau0IBBxaOo7gVML4Y9VoyJBsWfqN4BZ1pPCVQkkAg07lJBcdxFfqsetNzTyf1G/dj+zeEWL3mduo7D9CuLeuK5JO6bi/Ybe5hoHUPdd6fkkyyw5jbDOzhssvBj/ALyztd4ih+Y9Vvj6rC/li33vzEwNkP7uR5D0K3nX6H+2/wCf3NY/Dh8lmGkB5D1Kzy6/SniU1j8KNptY/BGGj9bly59XHLxEXL4jLlBd2/QKsmvLnylyV5ZAwUb1jkT9FpjO7z4Y5ZTCax8vO3195TutA89Su7p/i9b0Ek6X92eru0IBBHaeo7gVMRfDHWjMINiz9RvALOtJ4SqEkgaC9c8wa8g6OFFl1sdx536hhdY5z2egiqzMH3d/1+q48vu4ebjvHnFr2eWJ4pKzLeM1XC4zy6pljl+UXorsgP3VpLPAkEcjRdOPT6eXjJeYY+10tNuWb8NqaR/Q36rb+ky9rE9mX+5xJdUg61pA/wBrR6qmXp7PNn+f3T2X3yULTZom6yYzz+S5c5MfFUuOM83bOnfXJo/XBZYzljnl7RRl93PV3/n810YubLj+XmrbJieSNNB5Lswmo930fT7OjJVdWdJoEgjtHUdwKmIvhjrRmEGxZ+o3gFnWk8JVCSQCBgojLGZTV93obovOuRNHbjo7h4ri6/S93i9ToZ9DLjw9FZmQu7TGebeX9lljMbxknHtv7NGK7HnqOZIPA4Tyz+a2no5l+N21mN9tVN/hsnbAebD6q/8ARZfCdX4cm7n/AMKnEtCpfSVOr8Kdps2HrOaPCtSsMulMFMpryzLRLTTnoq41z55fDzd5W8ZtYantO7gu3pdP3rb0vo7ne/Px/wCsldD2AgaBII7R1HcCpiL4Y60ZhBsWfqN/pCzrSeEihIQMBB1gUgwIi6vFaFjviWPI+83c76rnz9Phl+zlz9LjeceG1ZeksJ68bmnwo4eiw/pLPFZXoZz2acfSSzU+/eP+wK86XUnvf+VezKe1Rz9IrN/Ee7yefmq3odS+/wD2dmV9qyrV0iZ+zjJ8XED4BRj6O+9TPTZ39mLbLxll6xoNwyC6sOljh4b9P0uGPN5qnRaOoUQCAQCCK0dQ8CpiL4Y60ZhBsWfqN4BZ1pPCVQkILEEdVKHpLw6LyQsxlzXAEA0xZV7c1renYynUlqO7Ojz7QHFrg0NoM65k10ooxw2nLqaZtuu4xvcw5lpoSNCq3HS0y2qGzqNLbAs6aNpYLHicBWmJwbU6CppU+CSItaL7hfttkxzXupUFp93Suqt2c6V7+Ns+0WEscWuGbSWntzGqrYtKg9nTSdkYChtC9lFCXBUAQRWjqO4FTEXwx1ozCDYs3UbwWd8tJ4SKEmEGhY1aK19OtZD3OiP44sTeIJ/Lkuq/DknHKvdzdk2NmjpHFzuAH9lE4TeeVFljjdLPJI3EIiSG7zmc+Srrm1bd1IhgjitbJAYWMkY3ExzBTfkeXxUcZRPONMRwxWWOQwtc8mmfac83b9FPEmzm5aO32WJwgkbGG7R7Q5oGRBI/Pmlk4pLeYuQsZHbC1sbQC0EGlC2gNacVPEyV84qsdmjntDy9gDYsRIFRtDiOblGt3lbdk4c2LY2oujdAxnuksc0ULeO9JrLgu8edo7LZoGWQvliDyyQ+BcQaAE7lEkmO6W3u1Hkb4tDZJC5sYYD+EaCg4BZZXdbYzUZpVFwgitPUdwUzyi+GOtGYQaV3yVbTtb8lTKL41aVVjQWYJKKyHrrV0kY+eORjXBrBRwNKkVNaUO4rW587Yzp3Wjl6RsdaGyYXbNgoBlXT807+do+ndaRQdIWtlkJYXQzH3m5A0/RKTPlNw4dPvuCNjm2djg6QUc5xGQ8OZTuknB2W3lWtV8sdZo4gDjY6pOVCM9Oai5caTMOdpZL9jMcDcLqwvDn6UcBuzTv4iOy7ruTpCz2oShpwUoQaA6UKnv52Tp3t06/x+Jk20iY7C8HatcR7xJrUap3yXcOy2arpt+WaEOMEbto4UBcRRnBO6Twjst8qEl8s9kMNDtC/FXKmteKr3fbpbs+7bzkz6rNqgUJNBUvCSjadrvkrYxXKs1XUCDqN5aajVE7aEVtadcj8FS4rTJMLQzvBRqp3HQtDe8OaaNx2LW3vDmp5Nw/bG94c01UcD2xveHNOTge2N7w5ppOy9rb3hzTRuD2xveHNOTcHtje8Oacm4ftje8OaapuD2xveHNOThybU3vDmnJuODaGd4c1GjcIzs7wTVNxDLbmjTM/BTMUXJnyPLjU6q6rlEBAIBAIBAIBAIBAIBAIBA0AgSAQCAQNB/9k="/>
          <p:cNvSpPr>
            <a:spLocks noChangeAspect="1" noChangeArrowheads="1"/>
          </p:cNvSpPr>
          <p:nvPr/>
        </p:nvSpPr>
        <p:spPr bwMode="auto">
          <a:xfrm>
            <a:off x="155575" y="-9144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39" t="36353" r="20218" b="42814"/>
          <a:stretch/>
        </p:blipFill>
        <p:spPr bwMode="auto">
          <a:xfrm>
            <a:off x="3366812" y="2356101"/>
            <a:ext cx="1590262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7" descr="http://mongohub.todayclose.com/media/img/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397" y="464000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5" name="Picture 9" descr="http://mongo-vision.googlecode.com/svn/branches/ext-js-3/modules/mongovision/src/web/static/media/mongovision-square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402" y="3943601"/>
            <a:ext cx="2510207" cy="251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7" name="Picture 11" descr="http://2.bp.blogspot.com/-Cby6v8o4KV8/URy6-zgGQpI/AAAAAAAACec/4p4sOPRe9_Q/s1600/mongovu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943" y="4349492"/>
            <a:ext cx="2143125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065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199" y="2915889"/>
            <a:ext cx="8228013" cy="1201101"/>
          </a:xfrm>
        </p:spPr>
        <p:txBody>
          <a:bodyPr/>
          <a:lstStyle/>
          <a:p>
            <a:r>
              <a:rPr lang="es-ES" sz="7200" dirty="0" smtClean="0"/>
              <a:t>Gracias</a:t>
            </a:r>
            <a:endParaRPr lang="es-ES" sz="7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7199" y="4928465"/>
            <a:ext cx="8228013" cy="10668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s-ES" dirty="0"/>
              <a:t>Omar Calsin Curo</a:t>
            </a:r>
          </a:p>
          <a:p>
            <a:pPr>
              <a:defRPr/>
            </a:pPr>
            <a:r>
              <a:rPr lang="es-ES" dirty="0"/>
              <a:t>Email: </a:t>
            </a:r>
            <a:r>
              <a:rPr lang="es-ES" dirty="0">
                <a:hlinkClick r:id="rId2"/>
              </a:rPr>
              <a:t>omarinccjcc@hotmail.com</a:t>
            </a:r>
            <a:endParaRPr lang="es-ES" dirty="0"/>
          </a:p>
          <a:p>
            <a:pPr>
              <a:defRPr/>
            </a:pPr>
            <a:r>
              <a:rPr lang="es-ES" dirty="0">
                <a:hlinkClick r:id="rId3"/>
              </a:rPr>
              <a:t>ocalsin2014@gmail.com</a:t>
            </a:r>
            <a:endParaRPr lang="es-ES" dirty="0"/>
          </a:p>
          <a:p>
            <a:pPr>
              <a:defRPr/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s-ES" dirty="0" err="1">
                <a:solidFill>
                  <a:schemeClr val="bg1">
                    <a:lumMod val="50000"/>
                  </a:schemeClr>
                </a:solidFill>
              </a:rPr>
              <a:t>omarinccjcc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  <a:p>
            <a:endParaRPr lang="es-ES" dirty="0"/>
          </a:p>
        </p:txBody>
      </p:sp>
      <p:pic>
        <p:nvPicPr>
          <p:cNvPr id="5" name="Picture 2" descr="http://img.genbetadev.com/2014/02/logo-mongodb-tagline-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401288"/>
            <a:ext cx="57150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245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é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Génesis.thmx</Template>
  <TotalTime>187</TotalTime>
  <Words>82</Words>
  <Application>Microsoft Office PowerPoint</Application>
  <PresentationFormat>Presentación en pantalla 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Génesis</vt:lpstr>
      <vt:lpstr>Herramientas  para MongoDB</vt:lpstr>
      <vt:lpstr>Usuarios en MongoDB</vt:lpstr>
      <vt:lpstr>Herramientas para  MongoDB</vt:lpstr>
      <vt:lpstr>Herramientas para  MongoDB</vt:lpstr>
      <vt:lpstr>Herramientas para  MongoDB</vt:lpstr>
      <vt:lpstr>Herramientas para  MongoDB</vt:lpstr>
      <vt:lpstr>Herramientas para  MongoDB</vt:lpstr>
      <vt:lpstr>Herramientas para  MongoDB</vt:lpstr>
      <vt:lpstr>Gracias</vt:lpstr>
    </vt:vector>
  </TitlesOfParts>
  <Company>goolstar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Tablas y Consultas</dc:title>
  <dc:creator>Omar Calsin</dc:creator>
  <cp:lastModifiedBy>ocalsin</cp:lastModifiedBy>
  <cp:revision>20</cp:revision>
  <dcterms:created xsi:type="dcterms:W3CDTF">2014-08-29T02:08:46Z</dcterms:created>
  <dcterms:modified xsi:type="dcterms:W3CDTF">2014-09-26T02:55:38Z</dcterms:modified>
</cp:coreProperties>
</file>