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340" r:id="rId4"/>
    <p:sldId id="339" r:id="rId5"/>
    <p:sldId id="331" r:id="rId6"/>
    <p:sldId id="332" r:id="rId7"/>
    <p:sldId id="334" r:id="rId8"/>
    <p:sldId id="335" r:id="rId9"/>
    <p:sldId id="341" r:id="rId10"/>
    <p:sldId id="333" r:id="rId11"/>
    <p:sldId id="336" r:id="rId12"/>
    <p:sldId id="337" r:id="rId13"/>
    <p:sldId id="338" r:id="rId14"/>
    <p:sldId id="342" r:id="rId15"/>
    <p:sldId id="348" r:id="rId16"/>
    <p:sldId id="349" r:id="rId17"/>
    <p:sldId id="343" r:id="rId18"/>
    <p:sldId id="347" r:id="rId19"/>
    <p:sldId id="346" r:id="rId20"/>
    <p:sldId id="344" r:id="rId21"/>
    <p:sldId id="34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5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2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0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4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18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0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5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22DA-BE19-46ED-81CA-991573E31B1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1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Дополнительная 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4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Задачи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5919" y="15028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time)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Size--;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(time);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9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Задачи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5919" y="15028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Task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Draw(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time)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Size--;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(time);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7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Задачи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5919" y="15028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time)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Size--;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(time);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2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Задачи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5919" y="15028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time)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Size--;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.Delay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(time); 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3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/>
              <a:t>Обработка ошибок в асинхронных </a:t>
            </a:r>
            <a:r>
              <a:rPr lang="ru-RU" dirty="0" smtClean="0"/>
              <a:t>методах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9268" y="1417052"/>
            <a:ext cx="111427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TaskExceptions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Task Test()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$"Main thread Processor ID: 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Thread.GetCurrentProcessorId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()}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TaskTest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Task.Delay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(200);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"Done"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TaskTest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Task.Run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"Task started"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Task.Delay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processorId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Thread.GetCurrentProcessorId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$"Task Processor ID: 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processorId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processorId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Exception(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"oh"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"Task finished"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618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Тестовые 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выведено на консоль?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92623" y="235140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-100</a:t>
            </a: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-4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-1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4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100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23" y="1726056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(~0 &lt;&lt; 2);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8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выведено на консоль?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92623" y="15888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GetInts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92623" y="3487095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GetInts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().Last());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92623" y="42611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1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2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3 3 2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3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0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выведено на консоль?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199" y="1469987"/>
            <a:ext cx="103935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HString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64;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StringBuilder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StringBuilder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StringBuilder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StringBuilder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4295365"/>
            <a:ext cx="8928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(256).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StringBuilder.Capacity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0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выведено на консоль?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1719" y="1331166"/>
            <a:ext cx="10382081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Amplifier</a:t>
            </a:r>
            <a:endParaRPr lang="en-US" sz="16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ModelName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123;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Volume = </a:t>
            </a:r>
            <a:r>
              <a:rPr lang="en-US" sz="16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.Empty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16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Amplifier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: </a:t>
            </a:r>
            <a:r>
              <a:rPr lang="en-US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"Model X"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69)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16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Amplifier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modelName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volume)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: </a:t>
            </a:r>
            <a:r>
              <a:rPr lang="en-US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ModelName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modelName</a:t>
            </a:r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Volume = volume;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Amplifier();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a.Volume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41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25585" y="14992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MyBestSuperPowerlessCheapPen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84308" y="2669607"/>
            <a:ext cx="9971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MyBestSuperPowerlessCheapPen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pen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MyBestSuperPowerlessCheapPen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ИЛИ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4307" y="3743398"/>
            <a:ext cx="6221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pen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MyBestSuperPowerlessCheapPen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84307" y="43306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10; 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l = 10</a:t>
            </a:r>
            <a:r>
              <a:rPr lang="en-US" b="1" dirty="0">
                <a:solidFill>
                  <a:srgbClr val="000000"/>
                </a:solidFill>
                <a:latin typeface="Cascadia Mono" panose="020B06090200000200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long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2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выведено на консоль?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1299411"/>
            <a:ext cx="998085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Task3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 smtClean="0">
                <a:solidFill>
                  <a:srgbClr val="FFC000"/>
                </a:solidFill>
                <a:latin typeface="Cascadia Mono" panose="020B0609020000020004" pitchFamily="49" charset="0"/>
              </a:rPr>
              <a:t>IComparable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objects,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left,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right)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left, j = right;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FFC000"/>
                </a:solidFill>
                <a:latin typeface="Cascadia Mono" panose="020B0609020000020004" pitchFamily="49" charset="0"/>
              </a:rPr>
              <a:t>IComparable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pivot = objects[(left + right) / 2];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j)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(objects[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1400" dirty="0" err="1">
                <a:solidFill>
                  <a:srgbClr val="FFC000"/>
                </a:solidFill>
                <a:latin typeface="Cascadia Mono" panose="020B0609020000020004" pitchFamily="49" charset="0"/>
              </a:rPr>
              <a:t>CompareTo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(pivot)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++; 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(objects[j].</a:t>
            </a:r>
            <a:r>
              <a:rPr lang="en-US" sz="1400" dirty="0" err="1">
                <a:solidFill>
                  <a:srgbClr val="FFC000"/>
                </a:solidFill>
                <a:latin typeface="Cascadia Mono" panose="020B0609020000020004" pitchFamily="49" charset="0"/>
              </a:rPr>
              <a:t>CompareTo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(pivot) &gt; 0)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j--;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j)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(objects[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], objects[j]) = (objects[j], objects[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++; j--; 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(left &lt; j)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Task3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(objects, left, j);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right)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Task3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(objects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right);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42570" y="56134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 = [3, 5,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4, 6, 2];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Task3(array, 0, 2);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1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выведено на консоль?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7823" y="165951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BaseStorage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_list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element)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=&gt; 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(element);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AddAll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elements)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element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elements)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Add(element);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89534" y="1447121"/>
            <a:ext cx="59585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ItemsStorage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BaseStorage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0;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element)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Count++;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(element);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AddAll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e)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 += </a:t>
            </a:r>
            <a:r>
              <a:rPr lang="en-US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e.Count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.AddAll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7823" y="5496948"/>
            <a:ext cx="10052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ItemsStorage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myStorage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myStorage.AddAll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&gt;(){1,2,3});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myStorage.Count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4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51419" y="1452717"/>
            <a:ext cx="93341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MyBestSuperPowerlessCheapPen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Pencil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MyBestSuperPowerlessCheapPen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51418" y="3461799"/>
            <a:ext cx="97871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pen1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MyBestSuperPowerlessCheapPen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pencil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Pencil();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pen2 =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MyBestSuperPowerlessCheapPen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Pencil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лучше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MyBestSuperPowerlessCheapPen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pen3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Pencil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8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ru-RU" smtClean="0"/>
              <a:t>Лямбды	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5360" y="1469967"/>
            <a:ext cx="88130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Paper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Draw(</a:t>
            </a:r>
            <a:r>
              <a:rPr lang="en-US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pen)   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pen.OnDrawDone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PenOnOnDrawDone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pen.Draw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PenOnOnDrawDone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"Draw </a:t>
            </a:r>
            <a:r>
              <a:rPr lang="en-US" dirty="0">
                <a:solidFill>
                  <a:srgbClr val="3CB371"/>
                </a:solidFill>
                <a:latin typeface="Cascadia Mono" panose="020B0609020000020004" pitchFamily="49" charset="0"/>
              </a:rPr>
              <a:t>{size}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size);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/>
              <a:t>// </a:t>
            </a:r>
            <a:r>
              <a:rPr lang="ru-RU" dirty="0" err="1" smtClean="0"/>
              <a:t>Ламбда</a:t>
            </a:r>
            <a:r>
              <a:rPr lang="ru-RU" dirty="0" smtClean="0"/>
              <a:t>-выражения</a:t>
            </a:r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список_параметров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выражение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Лямбды	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75359" y="1469576"/>
            <a:ext cx="79335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Paper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Draw(Pen pen)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pen.OnDrawDone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+= (size) =&gt;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"Draw </a:t>
            </a:r>
            <a:r>
              <a:rPr lang="en-US" dirty="0">
                <a:solidFill>
                  <a:srgbClr val="3CB371"/>
                </a:solidFill>
                <a:latin typeface="Cascadia Mono" panose="020B0609020000020004" pitchFamily="49" charset="0"/>
              </a:rPr>
              <a:t>{size}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size);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pen.Draw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4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Records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9475" y="15872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Pencil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 = Size;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9475" y="3029332"/>
            <a:ext cx="4358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Pencil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Size);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09475" y="3825068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p1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Pencil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100);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1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Using </a:t>
            </a:r>
            <a:r>
              <a:rPr lang="ru-RU" dirty="0" smtClean="0"/>
              <a:t>и </a:t>
            </a:r>
            <a:r>
              <a:rPr lang="en-US" dirty="0" err="1" smtClean="0"/>
              <a:t>IDisposable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32217" y="2267190"/>
            <a:ext cx="32332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pen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pen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finally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pen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?.Dispose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94815" y="251841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Pen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IDisposable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Dispose()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//Dispose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5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Using </a:t>
            </a:r>
            <a:r>
              <a:rPr lang="ru-RU" dirty="0" smtClean="0"/>
              <a:t>и </a:t>
            </a:r>
            <a:r>
              <a:rPr lang="en-US" dirty="0" err="1" smtClean="0"/>
              <a:t>IDisposable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0143" y="16906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pen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Pen())</a:t>
            </a: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//</a:t>
            </a: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или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pen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Pen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5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Методы расширения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84530" y="1391550"/>
            <a:ext cx="103692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Extensions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IList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&lt;T&gt;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 item,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IList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&lt;T&gt; collection)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collection.Add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(item);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collection;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Print&lt;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&lt;T&gt; collection)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collection)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(item);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8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11361</TotalTime>
  <Words>1113</Words>
  <Application>Microsoft Office PowerPoint</Application>
  <PresentationFormat>Широкоэкранный</PresentationFormat>
  <Paragraphs>300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Cascadia Mono</vt:lpstr>
      <vt:lpstr>Тема Office</vt:lpstr>
      <vt:lpstr>С#</vt:lpstr>
      <vt:lpstr> var </vt:lpstr>
      <vt:lpstr> var </vt:lpstr>
      <vt:lpstr> Лямбды </vt:lpstr>
      <vt:lpstr> Лямбды </vt:lpstr>
      <vt:lpstr> Records </vt:lpstr>
      <vt:lpstr> Using и IDisposable </vt:lpstr>
      <vt:lpstr> Using и IDisposable </vt:lpstr>
      <vt:lpstr> Методы расширения </vt:lpstr>
      <vt:lpstr> Задачи </vt:lpstr>
      <vt:lpstr> Задачи </vt:lpstr>
      <vt:lpstr> Задачи </vt:lpstr>
      <vt:lpstr> Задачи </vt:lpstr>
      <vt:lpstr> Обработка ошибок в асинхронных методах</vt:lpstr>
      <vt:lpstr>С#</vt:lpstr>
      <vt:lpstr>Что будет выведено на консоль?</vt:lpstr>
      <vt:lpstr>Что будет выведено на консоль?</vt:lpstr>
      <vt:lpstr>Что будет выведено на консоль?</vt:lpstr>
      <vt:lpstr>Что будет выведено на консоль?</vt:lpstr>
      <vt:lpstr>Что будет выведено на консоль?</vt:lpstr>
      <vt:lpstr>Что будет выведено на консоль?</vt:lpstr>
    </vt:vector>
  </TitlesOfParts>
  <Company>Severstal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</dc:title>
  <dc:creator>Шаханов Никита Иванович</dc:creator>
  <cp:lastModifiedBy>Шаханов Никита Иванович</cp:lastModifiedBy>
  <cp:revision>47</cp:revision>
  <dcterms:created xsi:type="dcterms:W3CDTF">2022-09-06T06:08:00Z</dcterms:created>
  <dcterms:modified xsi:type="dcterms:W3CDTF">2024-09-20T21:25:21Z</dcterms:modified>
</cp:coreProperties>
</file>