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68" r:id="rId7"/>
    <p:sldId id="266" r:id="rId8"/>
    <p:sldId id="272" r:id="rId9"/>
    <p:sldId id="269" r:id="rId10"/>
    <p:sldId id="274" r:id="rId11"/>
    <p:sldId id="28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5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12D7-7D39-4622-95DA-2F5E5512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159A70-DB21-4130-BBA8-1A667D8D8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C2699-AB5A-4E8C-806A-5F8C0F6F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11A24-A4D1-4E70-A16A-1E50F7C7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56BCF-92D2-4822-90EA-030B4638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1D253-0761-4110-B8C7-712CF789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FBF4A-B8DB-44F9-9FDE-30A81362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ECE5C-97A3-488C-A6A8-8C65FD73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8B4D0-95E5-427E-A69E-28795809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77B0-5A3A-4CA6-9958-6915F66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4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29A24-D9D4-415A-B3FD-4344CCD5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6423DA-ADBB-4919-B6FD-0D825BA4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A6F44-93A5-4E44-975C-C3F2406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49BADB-4868-488A-9A65-4D86DE18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302EA-EDD4-4BD3-9456-3C05996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C7668-A9A0-4E11-A23B-45A1BBF7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E5692-0A23-447E-8DED-65AA0B43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B7F3-6B55-4D66-A79C-2F887FC7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DD14F-D741-4FFC-8AD1-9979660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FF1F6-DFAE-42D8-8EBE-9BF50BD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DC12C-BF91-413E-B4A9-8D4E4F9B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6A7E7-7572-43DA-ACA5-26A3F802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0D205-CBCD-4CB7-A49F-A6E02AC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80D29-8101-4D04-A3C2-E762BD25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81760-A845-47F0-B586-7B5D15F1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3A5E9-4942-4CD7-86AB-F8378BC0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E9326-B979-4104-B962-4C477311D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6AF6D-3D52-4FD8-BCB4-A3BDA02C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50738-861C-4F2F-B19F-CF32ACB1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B5869-3C75-4B16-B0C7-F799C4DF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3F784-FBB4-4F34-9C43-9930247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3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5C3D-1343-4473-BA7A-6268464A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10AD0-89BC-4B0E-8C8A-2A7C6A80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E14AF-1ADE-4D13-875A-053CB5F2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44940-D887-4DAC-9DC9-E6218919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B324C0-66D3-43BB-8E6A-E5B6BC92C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076BA2-55CD-473E-8744-83D0D279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A49415-7470-49CF-A4C9-11938EE0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564CA6-AEEC-49B4-AD0E-4410D9AA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303BA-DFBB-41EE-8C9F-FF65EDE1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A06E0-26AC-41EB-B367-0DCE90F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3CEB58-B910-4D44-9170-0081E4C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109CF9-A6D1-47F5-9E29-FBC0C8A3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3CCD4E-7F55-4E5C-A2E8-D52D7920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7E9A0-8B62-465F-8755-8558C7BE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AA76CA-DF0B-4191-9C85-8AB95FD6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1459D-6ABB-4141-A3B7-BAA96127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F8A71-8004-4892-A001-D2641E27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C3CCBC-938A-4C4C-92A7-DA661639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C95A3-A0F3-4417-BB44-B15037ED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801AC9-73FB-41C7-A35C-CCCE73EE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A6DF7-BC97-4B3D-B83E-DFFC3543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0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6C16-CC20-4E88-9394-F9F97D33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2A234-021A-4C02-8F01-4036CDED8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613AD-5AAA-4E38-ADCB-531F9702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EF30E9-9F39-4838-B239-01CDA4EF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6AF2A-A1D2-4591-9ACA-1ACD627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F600D-116A-4312-B673-F123298D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DC1A5-9255-4226-8F06-056C1B9E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6A684-8B71-4C87-8375-86819675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09B4C-A582-4D0B-8833-D3B430A23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B0CD-E45A-4E1F-8F42-4DA93BD53605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9197F-DBE5-4C06-B508-EEAEE8AC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BA740-29C4-4299-A5AF-D7F595734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28BA-C922-46F5-A3BE-DE3CB9A36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80435-EECA-42E6-AE47-8112090B3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 лекций</a:t>
            </a:r>
          </a:p>
        </p:txBody>
      </p:sp>
    </p:spTree>
    <p:extLst>
      <p:ext uri="{BB962C8B-B14F-4D97-AF65-F5344CB8AC3E}">
        <p14:creationId xmlns:p14="http://schemas.microsoft.com/office/powerpoint/2010/main" val="215070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9626"/>
            <a:ext cx="109156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System.Globalization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MVVM.Converters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SampleWpf2025.Extensions;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SampleWpf2025.Extensions.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SampleWpf2025.Converters;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CultureInfo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culture)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(value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NumberBrushes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.Less55];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&lt; 55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NumberBrushes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.Less55]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counter &lt; 70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NumberBrushes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.Less70]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: counter &lt; 86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?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NumberBrushes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.Less86]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NumberBrushes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.Perfect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641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265277"/>
            <a:ext cx="110109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MVVM.Converters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System.Globalization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SampleWpf2025.Converters;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InputToDigitConverter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InputToDigitConverter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CultureInfo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culture)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(value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parameter.ToString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index))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(index == 0 &amp;&amp; counter &gt; 0 &amp;&amp; counter &lt; 10)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(index == 0 &amp;&amp; counter &lt; 100)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% 10;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(index == 1 &amp;&amp; counter &lt; 10)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(index == 1 &amp;&amp; counter &lt; 100)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/ 10;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07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0" y="1454587"/>
            <a:ext cx="11430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MVVM.Converters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System.Globalization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SampleWpf2025.Converters;</a:t>
            </a:r>
          </a:p>
          <a:p>
            <a:endParaRPr lang="ru-RU" sz="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ConverterBase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Convert(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value,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parameter,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CultureInfo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culture)</a:t>
            </a:r>
          </a:p>
          <a:p>
            <a:r>
              <a:rPr lang="ru-RU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(value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.Collapsed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parameter.ToString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index))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.Collapsed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(index)</a:t>
            </a:r>
          </a:p>
          <a:p>
            <a:r>
              <a:rPr lang="ru-RU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0: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== 0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2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3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5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6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7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8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9)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1: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== 0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4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5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6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8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9)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2: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== 0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1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2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3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4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7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8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9)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== 2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3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4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5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6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8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9)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4: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== 0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2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6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8)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5: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== 0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1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3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4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5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6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7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8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9)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6: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== 0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2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3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5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6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8 ||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counter == 9)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.Collapsed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42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536770"/>
            <a:ext cx="10763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System.Windows.Media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SampleWpf2025.Extensions;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Extensions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NumberBrushes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.Less55,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.LightCoral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.Less70,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.LightBlue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.Less86,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.LightGreen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.Perfect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.Gold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},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734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54578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SampleWpf2025.Extensions;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Less55,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Less70,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Less86,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Perfect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52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IModel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768465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System.Collections.ObjectModel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System.ComponentModel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SampleWpf2025.Abstractions;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INotifyPropertyChanged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Input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ObservableCollection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History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24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 stage 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8215" y="1259991"/>
            <a:ext cx="1061556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MVVM.Commands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MVVM.Extensions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SampleWpf2025.Abstractions;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SampleWpf2025.Models;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SampleWpf2025.Services;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System.Collections.Specialized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System.Reactive.Linq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SampleWpf2025.ViewModels;</a:t>
            </a:r>
          </a:p>
          <a:p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MainViewModel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IModel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Model {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MainModel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ServiceModel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Service {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MainViewModel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Model.WhenPropertyChanged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CheckCommands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Model.History.CollectionChanged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HistoryOnCollectionChanged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Clear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RelayCommand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Service.Clear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(Model), ()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Model.History.Any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Pop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RelayCommand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Service.Pop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(Model),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CanPop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Push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RelayCommand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Service.Push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(Model),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CanPush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Rand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RelayCommand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Service.Random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(Model));</a:t>
            </a: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Clear {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Push {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Pop {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Rand {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CanPop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Model.History.Any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CanPush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Model.Input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&gt;= 0 &amp;&amp;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Model.Input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&lt;= 99;</a:t>
            </a:r>
          </a:p>
          <a:p>
            <a:endParaRPr lang="ru-RU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HistoryOnCollectionChanged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NotifyCollectionChangedEventArgs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Clear.RaiseCanExecuteChanged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CheckCommands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Pop.RaiseCanExecuteChanged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Push.RaiseCanExecuteChanged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13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MainView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1891506"/>
            <a:ext cx="7486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5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ButtonsControl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1306086"/>
            <a:ext cx="10934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="SampleWpf2025.Components.ButtonsControl"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="clr-namespace:SampleWpf2025.Components"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="clr-namespace:SampleWpf2025.ViewModels"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DesignHeight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DesignWidth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DesignInstance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MainViewModel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Push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="PUSH"/&gt;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="RAND"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Style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StyleGreen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Rand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="POP"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Pop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="CLEAR"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Clear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9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styles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66762" y="1425030"/>
            <a:ext cx="1065847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="SampleWpf2025.App"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StartupUri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="Views/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MainView.xaml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="StyleGreen"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 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="24"/&gt;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="Margin"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LightGreen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="48"/&gt;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="Padding"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LightGray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BasedOn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StyleGreen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LightCoral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1891506"/>
            <a:ext cx="7486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MainView</a:t>
            </a:r>
            <a:r>
              <a:rPr lang="en-US" dirty="0" smtClean="0"/>
              <a:t> stage 2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257" y="1825625"/>
            <a:ext cx="6147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MainView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1051560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="SampleWpf2025.Views.MainView"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="clr-namespace:SampleWpf2025.Views"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="clr-namespace:SampleWpf2025.Components"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="clr-namespace:SampleWpf2025.ViewModels"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cv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="clr-namespace:SampleWpf2025.Converters"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 WPF 2025"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Window.DataContext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MainViewModel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Window.DataContext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.Input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UpdateSourceTrigger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.Input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ButtonsControl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ScrollViewer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ItemsControl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ItemsSource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Model.History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ItemsControl.ItemsPanel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ItemsPanelTemplate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UniformGrid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ItemsPanelTemplate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ItemsControl.ItemsPanel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ItemsControl.ItemTemplate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Mode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OneWay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ItemsControl.ItemTemplate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ScrollViewer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MainViewFinal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689" y="1825625"/>
            <a:ext cx="62986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1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</a:t>
            </a:r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953069"/>
            <a:ext cx="5391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ReactiveUI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ReactiveUI.Fody.Helpers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SampleWpf2025.Models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ReactiveObject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Reactive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Input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4365189"/>
            <a:ext cx="746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SampleWpf2025.Models;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SampleWpf2025.ViewModels;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MainViewModel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Model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2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MainView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1085"/>
            <a:ext cx="5181600" cy="292041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39543" y="1825625"/>
            <a:ext cx="57186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="SampleWpf2025.Views.MainView"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="clr-namespace:SampleWpf2025.Views"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="clr-namespace:SampleWpf2025.Components"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="clr-namespace:SampleWpf2025.ViewModels"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cv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="clr-namespace:SampleWpf2025.Converters"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 WPF 2025"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Window.DataContext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MainViewModel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Window.DataContext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.Input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UpdateSourceTrigger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="10"/&gt;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5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068" y="1285220"/>
            <a:ext cx="3176232" cy="8049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285220"/>
            <a:ext cx="1035367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="SampleWpf2025.Components.Mark"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="clr-namespace:SampleWpf2025.Components"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="Black"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="DigitMark"&gt;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Stroke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="Gray"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="100"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Path.Data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PathGeometry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PathFigure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="10,10"&gt;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="80,0"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="90,10"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="80,20"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="20,20"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="10,10"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PathFigure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PathGeometry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Path.Data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DigitMark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=Color}"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="100"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Visibility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DigitMark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Path.Data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PathGeometry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PathFigure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="12,10"&gt;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="20,2"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="80,2"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="88,10"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="80,18"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LineSegment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Point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="20,18" /&gt;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PathFigure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PathGeometry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Path.Data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543050"/>
            <a:ext cx="107251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Brush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Brush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.Register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Brush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PropertyMetadata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.Black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MarkVisibleProperty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.Register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PropertyMetadata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Visibility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.Visible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18" y="1288220"/>
            <a:ext cx="3176232" cy="8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12" y="4752974"/>
            <a:ext cx="905376" cy="16814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1363712"/>
            <a:ext cx="109682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="SampleWpf2025.Components.Digit"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="clr-namespace:SampleWpf2025.Components"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="clr-namespace:SampleWpf2025.Converters"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="DigitControl"&gt;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="220"&gt;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=Score,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=Score,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6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=Score,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Mark2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Grid.RowSpan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=Score,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}}"/&gt;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Mark2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Grid.RowSpan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4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=Score,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Mark2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Grid.RowSpan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=Score,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Mark2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Grid.RowSpan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MarkVisible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InputToDigitVisibleConverter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=Score,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converters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CounterToBrushConverter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}}"/&gt;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4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112" y="4752974"/>
            <a:ext cx="905376" cy="168141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38200" y="1524149"/>
            <a:ext cx="9782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System.Windows.Controls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SampleWpf2025.Components;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Score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ScoreProperty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ScoreProperty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ScoreProperty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"Score"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PropertyMetadata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(0));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545" y="784225"/>
            <a:ext cx="2852980" cy="30405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2137857"/>
            <a:ext cx="111061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="SampleWpf2025.Components.Number"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="clr-namespace:SampleWpf2025.Components"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cv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="clr-namespace:SampleWpf2025.Converters"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="clr-namespace:SampleWpf2025.Components"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="NumberControl"&gt;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UniformGrid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cv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InputToDigitConverter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Score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NumberControl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Digit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cv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InputToDigitConverter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ConverterParameter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Score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ElementName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NumberControl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Viewbox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UniformGrid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14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F0373CCB2901143A8488221D0CB56C7" ma:contentTypeVersion="2" ma:contentTypeDescription="Создание документа." ma:contentTypeScope="" ma:versionID="7a75ed3066ed6eda105ee61630191d5f">
  <xsd:schema xmlns:xsd="http://www.w3.org/2001/XMLSchema" xmlns:xs="http://www.w3.org/2001/XMLSchema" xmlns:p="http://schemas.microsoft.com/office/2006/metadata/properties" xmlns:ns2="ec58b19b-7527-4eb7-97b6-9bcff84a5cef" targetNamespace="http://schemas.microsoft.com/office/2006/metadata/properties" ma:root="true" ma:fieldsID="6e3b41ad40d2174369db976aca88f3d5" ns2:_="">
    <xsd:import namespace="ec58b19b-7527-4eb7-97b6-9bcff84a5c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b19b-7527-4eb7-97b6-9bcff84a5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54A4BC-3515-491E-8B40-DEC062A4C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FB7A0-35EE-45EF-B432-1B4C5F563B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E03133-2A69-4CB2-8E4A-8EAE65904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58b19b-7527-4eb7-97b6-9bcff84a5c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2717</Words>
  <Application>Microsoft Office PowerPoint</Application>
  <PresentationFormat>Широкоэкранный</PresentationFormat>
  <Paragraphs>514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Mono</vt:lpstr>
      <vt:lpstr>Тема Office</vt:lpstr>
      <vt:lpstr>C#</vt:lpstr>
      <vt:lpstr>Задача</vt:lpstr>
      <vt:lpstr>Model &amp; ViewModel</vt:lpstr>
      <vt:lpstr>MainView</vt:lpstr>
      <vt:lpstr>Mark</vt:lpstr>
      <vt:lpstr>Mark</vt:lpstr>
      <vt:lpstr>Digit</vt:lpstr>
      <vt:lpstr>Digit</vt:lpstr>
      <vt:lpstr>Number</vt:lpstr>
      <vt:lpstr>Converters</vt:lpstr>
      <vt:lpstr>Converters</vt:lpstr>
      <vt:lpstr>Converters</vt:lpstr>
      <vt:lpstr>Extensions</vt:lpstr>
      <vt:lpstr>Extensions</vt:lpstr>
      <vt:lpstr>IModel</vt:lpstr>
      <vt:lpstr>ViewModel stage 2</vt:lpstr>
      <vt:lpstr>MainView</vt:lpstr>
      <vt:lpstr>ButtonsControl</vt:lpstr>
      <vt:lpstr>Global styles</vt:lpstr>
      <vt:lpstr>MainView stage 2</vt:lpstr>
      <vt:lpstr>MainView</vt:lpstr>
      <vt:lpstr>MainViewFinal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Shakhanov</dc:creator>
  <cp:lastModifiedBy>Шаханов Никита Иванович</cp:lastModifiedBy>
  <cp:revision>36</cp:revision>
  <dcterms:created xsi:type="dcterms:W3CDTF">2021-02-07T22:43:14Z</dcterms:created>
  <dcterms:modified xsi:type="dcterms:W3CDTF">2025-01-24T14:33:33Z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0x0101002F0373CCB2901143A8488221D0CB56C7</vt:lpwstr>
  </property>
</Properties>
</file>