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3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5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41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0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18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58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22DA-BE19-46ED-81CA-991573E31B17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14AB-86CB-4BD4-BEEC-17FB00E4B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17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PRISM WPF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4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4. </a:t>
            </a:r>
            <a:r>
              <a:rPr lang="ru-RU" dirty="0" smtClean="0"/>
              <a:t>Навигация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7525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классы для навигации:</a:t>
            </a:r>
          </a:p>
          <a:p>
            <a:r>
              <a:rPr lang="ru-RU" dirty="0" smtClean="0"/>
              <a:t>Внедряем менеджер регионов, используем его для навигации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38199" y="2169022"/>
            <a:ext cx="10939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IRegionManager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regionManager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Navigate()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regionManager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RequestNavigate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“</a:t>
            </a:r>
            <a:r>
              <a:rPr lang="ru-RU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Имя региона</a:t>
            </a:r>
            <a:r>
              <a:rPr lang="en-US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“</a:t>
            </a:r>
            <a:r>
              <a:rPr lang="ru-RU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Имя представления</a:t>
            </a:r>
            <a:r>
              <a:rPr lang="en-US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11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5. </a:t>
            </a:r>
            <a:r>
              <a:rPr lang="ru-RU" dirty="0" smtClean="0"/>
              <a:t>Обмен между модулями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75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классы для отправки сообщений: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06877"/>
            <a:ext cx="8356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Какое_то_имя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PubSubEvent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кой_то_тип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97073" y="4450550"/>
            <a:ext cx="10017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Информирование об изменении </a:t>
            </a:r>
            <a:r>
              <a:rPr lang="ru-RU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какого то свойства,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используя 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агрегатор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 событий и возможности 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Reactive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 UI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someObs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Model.WhenAnyValue</a:t>
            </a:r>
            <a:r>
              <a:rPr lang="en-US" dirty="0"/>
              <a:t>(x =&gt; </a:t>
            </a:r>
            <a:r>
              <a:rPr lang="en-US" dirty="0" smtClean="0"/>
              <a:t>x.</a:t>
            </a:r>
            <a:r>
              <a:rPr lang="ru-RU" dirty="0" err="1" smtClean="0">
                <a:solidFill>
                  <a:srgbClr val="00B0F0"/>
                </a:solidFill>
              </a:rPr>
              <a:t>Какое_то_свойство</a:t>
            </a:r>
            <a:r>
              <a:rPr lang="en-US" dirty="0" smtClean="0"/>
              <a:t>);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endParaRPr lang="ru-RU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someObs.Subscribe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eventAggregator.GetEvent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Какое_то_имя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Publish);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565403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IEventAggregator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eventAggregator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007450"/>
            <a:ext cx="637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Функцию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WhenPropertyChanged</a:t>
            </a:r>
            <a:r>
              <a:rPr lang="ru-RU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из библиотеки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MVVM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3521385"/>
            <a:ext cx="10481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Какая_то_модель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WhenPropertyChanged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x.</a:t>
            </a:r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Какое_то_свойство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eventAggregator.GetEvent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Какое_то_имя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Publish);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51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5. </a:t>
            </a:r>
            <a:r>
              <a:rPr lang="ru-RU" dirty="0" smtClean="0"/>
              <a:t>Обмен между модулями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75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классы для приема сообщений: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107545"/>
            <a:ext cx="8356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Какое_то_имя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PubSubEvent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кой_то_тип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621480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IEventAggregator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eventAggregator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5861" y="3157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eventAggregator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GetEvent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Какое_то_имя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Subscribe(</a:t>
            </a:r>
            <a:r>
              <a:rPr lang="ru-RU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Какое_то_действие</a:t>
            </a:r>
            <a:r>
              <a:rPr lang="en-US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Reactive UI + </a:t>
            </a:r>
            <a:r>
              <a:rPr lang="en-US" dirty="0" err="1" smtClean="0"/>
              <a:t>Fody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8748" y="1528380"/>
            <a:ext cx="926214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1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Реактивные модели</a:t>
            </a:r>
            <a:endParaRPr lang="en-US" sz="1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1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Какая_то</a:t>
            </a:r>
            <a:r>
              <a:rPr lang="ru-RU" sz="1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_</a:t>
            </a:r>
            <a:r>
              <a:rPr lang="en-US" sz="1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Model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b="1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ReactiveObject</a:t>
            </a:r>
            <a:endParaRPr lang="en-US" sz="1400" b="1" dirty="0">
              <a:solidFill>
                <a:srgbClr val="00B0F0"/>
              </a:solidFill>
              <a:latin typeface="Cascadia Mono" panose="020B06090200000200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en-US" sz="1400" b="1" dirty="0">
                <a:solidFill>
                  <a:srgbClr val="00B0F0"/>
                </a:solidFill>
                <a:latin typeface="Cascadia Mono" panose="020B0609020000020004" pitchFamily="49" charset="0"/>
              </a:rPr>
              <a:t>Reactive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8748" y="2644218"/>
            <a:ext cx="113391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Reactive </a:t>
            </a:r>
            <a:r>
              <a:rPr lang="en-US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UI Commands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counterObs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</a:t>
            </a:r>
            <a:r>
              <a:rPr lang="en-US" sz="1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WhenAnyValue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x.Value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IncrementCommand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ReactiveCommand.CreateFromTask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(Increment,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counterObs.Select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CanIncrement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DecrementCommand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ReactiveCommand.Create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(Decrement,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counterObs.Select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CanDecrement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MVVM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DecrementCommand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RelayCommand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(Decrement,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CanDecrement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Model.WhenPropertyChanged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x.Value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DecrementCommand.RaiseCanExecuteChanged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07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Пример по переходу проекта на </a:t>
            </a:r>
            <a:r>
              <a:rPr lang="en-US" dirty="0" smtClean="0"/>
              <a:t>PRISM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50" y="1690688"/>
            <a:ext cx="4488007" cy="45446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107" y="1690688"/>
            <a:ext cx="4537883" cy="45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Пример по переходу проекта на </a:t>
            </a:r>
            <a:r>
              <a:rPr lang="en-US" dirty="0" smtClean="0"/>
              <a:t>PRISM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50" y="1690688"/>
            <a:ext cx="4488007" cy="4544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43181" y="1690688"/>
            <a:ext cx="52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выводить информацию в заголовок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901904" y="5071451"/>
            <a:ext cx="522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Должна быть навигация между различными страницами приложения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43181" y="3501342"/>
            <a:ext cx="5221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Наполнение страницы произвольное, однако следует использовать все наработки из </a:t>
            </a:r>
            <a:r>
              <a:rPr lang="en-US" dirty="0" smtClean="0"/>
              <a:t>WPF MVVM </a:t>
            </a:r>
            <a:r>
              <a:rPr lang="ru-RU" dirty="0" smtClean="0"/>
              <a:t>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37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Пример по переходу проекта на </a:t>
            </a:r>
            <a:r>
              <a:rPr lang="en-US" dirty="0" smtClean="0"/>
              <a:t>PRISM</a:t>
            </a: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107" y="1690688"/>
            <a:ext cx="4537883" cy="4595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381" y="3626721"/>
            <a:ext cx="5221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Наполнение страницы произвольное, однако следует использовать данные для отображения</a:t>
            </a:r>
            <a:r>
              <a:rPr lang="en-US" dirty="0" smtClean="0"/>
              <a:t> </a:t>
            </a:r>
            <a:r>
              <a:rPr lang="ru-RU" dirty="0" smtClean="0"/>
              <a:t>и редактирования настроек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0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1. Создание проектов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9141"/>
            <a:ext cx="2457793" cy="54109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2702" y="1321356"/>
            <a:ext cx="522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оболочка программы</a:t>
            </a:r>
          </a:p>
          <a:p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en-US" dirty="0" err="1" smtClean="0"/>
              <a:t>Prism.Unity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 smtClean="0"/>
              <a:t>Prism.Mef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402702" y="2772651"/>
            <a:ext cx="5221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Вторая лабораторная выносится в отдельный модуль приложения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Prism.Wpf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428745" y="5859800"/>
            <a:ext cx="5221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Третья лабораторная выносится в отдельный модуль приложения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Prism.Wpf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402702" y="5058362"/>
            <a:ext cx="522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Общие классы модулей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0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Настройка оболочки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9140" y="3036777"/>
            <a:ext cx="1094483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prism</a:t>
            </a:r>
            <a:r>
              <a:rPr lang="en-US" sz="1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PrismApplication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prism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="http://prismlibrary.com/"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/2006/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/presentation"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xmlns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4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="http://schemas.microsoft.com/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winfx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/2006/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xaml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Application.Resources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ResourceDictionary.MergedDictionaries</a:t>
            </a:r>
            <a:r>
              <a:rPr lang="en-US" sz="1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ru-RU" sz="1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US" sz="1400" dirty="0">
                <a:solidFill>
                  <a:srgbClr val="FF0000"/>
                </a:solidFill>
                <a:latin typeface="Cascadia Mono" panose="020B0609020000020004" pitchFamily="49" charset="0"/>
              </a:rPr>
              <a:t> Source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="pack://application:,,,/SamplePrism2023.Counter;component/Themes/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Generic.xaml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ResourceDictionary.MergedDictionaries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ResourceDictionary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Application.Resources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prism</a:t>
            </a:r>
            <a:r>
              <a:rPr lang="en-US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PrismApplication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5221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App</a:t>
            </a:r>
            <a:r>
              <a:rPr lang="ru-RU" dirty="0" smtClean="0"/>
              <a:t> наследуется от класс </a:t>
            </a:r>
            <a:r>
              <a:rPr lang="en-US" dirty="0" err="1" smtClean="0"/>
              <a:t>PrismApplication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Так же ниже приведен пример подключения ресурсов из других библиотек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Настройка оболочки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9140" y="3036777"/>
            <a:ext cx="10944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752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 </a:t>
            </a:r>
            <a:r>
              <a:rPr lang="en-US" dirty="0" smtClean="0"/>
              <a:t>App</a:t>
            </a:r>
            <a:r>
              <a:rPr lang="ru-RU" dirty="0" smtClean="0"/>
              <a:t> настраиваем зависимости и регистрируем модули</a:t>
            </a:r>
          </a:p>
          <a:p>
            <a:endParaRPr lang="ru-RU" dirty="0"/>
          </a:p>
          <a:p>
            <a:r>
              <a:rPr lang="ru-RU" dirty="0" smtClean="0"/>
              <a:t>В общей библиотеке заносим справочник регионов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9139" y="2848253"/>
            <a:ext cx="1094483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App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ConfigureModuleCatalog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IModuleCatalog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moduleCatalog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// </a:t>
            </a:r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Тут регистрируем модули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RegisterTypes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IContainerRegistry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containerRegistry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// Тут регистрируем зависимости</a:t>
            </a:r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Window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CreateShell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=&gt; </a:t>
            </a:r>
            <a:r>
              <a:rPr lang="en-US" sz="1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Container.Resolve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sz="1400" i="1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ВашаОболочка</a:t>
            </a:r>
            <a:r>
              <a:rPr lang="en-US" sz="1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060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</a:t>
            </a:r>
            <a:r>
              <a:rPr lang="ru-RU" dirty="0" smtClean="0"/>
              <a:t>Настройка оболочки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9140" y="3036777"/>
            <a:ext cx="10944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752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оболочке размечаем регионы, используя </a:t>
            </a:r>
            <a:r>
              <a:rPr lang="en-US" dirty="0" err="1" smtClean="0"/>
              <a:t>ContentControl</a:t>
            </a:r>
            <a:r>
              <a:rPr lang="ru-RU" dirty="0" smtClean="0"/>
              <a:t>-ы.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126259"/>
            <a:ext cx="103507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ContentControl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prism</a:t>
            </a:r>
            <a:r>
              <a:rPr lang="en-US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RegionManager.RegionName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=«</a:t>
            </a:r>
            <a:r>
              <a:rPr lang="ru-RU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Тут нужно указать из общего проекта название региона в виде строки</a:t>
            </a:r>
            <a:r>
              <a:rPr lang="en-US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"/&gt;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4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50731" cy="1325563"/>
          </a:xfrm>
        </p:spPr>
        <p:txBody>
          <a:bodyPr/>
          <a:lstStyle/>
          <a:p>
            <a:r>
              <a:rPr lang="ru-RU" dirty="0" smtClean="0"/>
              <a:t>Этап </a:t>
            </a:r>
            <a:r>
              <a:rPr lang="ru-RU" dirty="0"/>
              <a:t>3</a:t>
            </a:r>
            <a:r>
              <a:rPr lang="ru-RU" dirty="0" smtClean="0"/>
              <a:t>. </a:t>
            </a:r>
            <a:r>
              <a:rPr lang="ru-RU" dirty="0" smtClean="0"/>
              <a:t>Настройка модуля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9140" y="3036777"/>
            <a:ext cx="10944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522691"/>
            <a:ext cx="752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Переносим вторую лабораторную работу в отдельный модуль: проект настраиваемых элементов управления.</a:t>
            </a:r>
            <a:endParaRPr lang="ru-RU" dirty="0"/>
          </a:p>
          <a:p>
            <a:r>
              <a:rPr lang="ru-RU" dirty="0" smtClean="0"/>
              <a:t>Добавляем класс для регистрации модуля:</a:t>
            </a:r>
          </a:p>
          <a:p>
            <a:r>
              <a:rPr lang="ru-RU" dirty="0"/>
              <a:t>	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41018"/>
            <a:ext cx="1079733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YourModule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IModule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RegisterTypes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IContainerRegistry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containerRegistry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1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ru-RU" sz="1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Регистрация зависимостей</a:t>
            </a:r>
            <a:endParaRPr lang="ru-RU" sz="1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containerRegistry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Register&lt;</a:t>
            </a:r>
            <a:r>
              <a:rPr lang="en-US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I</a:t>
            </a:r>
            <a:r>
              <a:rPr lang="ru-RU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Интерфейс</a:t>
            </a:r>
            <a:r>
              <a:rPr lang="en-US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, </a:t>
            </a:r>
            <a:r>
              <a:rPr lang="ru-RU" sz="11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Класс_реализующий_интерфейс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 </a:t>
            </a:r>
            <a:endParaRPr lang="ru-RU" sz="1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RegisterSingleton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>
                <a:solidFill>
                  <a:srgbClr val="0070C0"/>
                </a:solidFill>
                <a:latin typeface="Cascadia Mono" panose="020B0609020000020004" pitchFamily="49" charset="0"/>
              </a:rPr>
              <a:t>I</a:t>
            </a:r>
            <a:r>
              <a:rPr lang="ru-RU" sz="1100" dirty="0">
                <a:solidFill>
                  <a:srgbClr val="0070C0"/>
                </a:solidFill>
                <a:latin typeface="Cascadia Mono" panose="020B0609020000020004" pitchFamily="49" charset="0"/>
              </a:rPr>
              <a:t>Интерфейс</a:t>
            </a:r>
            <a:r>
              <a:rPr lang="en-US" sz="1100" dirty="0">
                <a:solidFill>
                  <a:srgbClr val="0070C0"/>
                </a:solidFill>
                <a:latin typeface="Cascadia Mono" panose="020B0609020000020004" pitchFamily="49" charset="0"/>
              </a:rPr>
              <a:t>, </a:t>
            </a:r>
            <a:r>
              <a:rPr lang="ru-RU" sz="11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Класс_реализующий_интерфейс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endParaRPr lang="ru-RU" sz="1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.Register&lt;</a:t>
            </a:r>
            <a:r>
              <a:rPr lang="ru-RU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Класс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 //</a:t>
            </a:r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не имеет смысла</a:t>
            </a:r>
            <a:endParaRPr lang="ru-RU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RegisterSingleton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Класс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1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Для навигации</a:t>
            </a:r>
            <a:endParaRPr lang="ru-RU" sz="1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containerRegistry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RegisterForNavigation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sz="11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имя_представления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OnInitialized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IContainerProvider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containerProvider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1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//Если надо сразу же привязать представление к региону</a:t>
            </a:r>
            <a:endParaRPr lang="ru-RU" sz="1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containerProvider.Resolve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IRegionManager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.</a:t>
            </a:r>
            <a:r>
              <a:rPr lang="en-US" sz="1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RegisterViewWithRegion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Название региона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”, “</a:t>
            </a:r>
            <a:r>
              <a:rPr lang="ru-RU" sz="1100" dirty="0" smtClean="0">
                <a:solidFill>
                  <a:srgbClr val="0070C0"/>
                </a:solidFill>
                <a:latin typeface="Cascadia Mono" panose="020B0609020000020004" pitchFamily="49" charset="0"/>
              </a:rPr>
              <a:t>Название представления</a:t>
            </a:r>
            <a:r>
              <a:rPr lang="en-US" sz="1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0130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</TotalTime>
  <Words>617</Words>
  <Application>Microsoft Office PowerPoint</Application>
  <PresentationFormat>Широкоэкранный</PresentationFormat>
  <Paragraphs>122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Тема Office</vt:lpstr>
      <vt:lpstr>С#</vt:lpstr>
      <vt:lpstr> Пример по переходу проекта на PRISM </vt:lpstr>
      <vt:lpstr> Пример по переходу проекта на PRISM </vt:lpstr>
      <vt:lpstr> Пример по переходу проекта на PRISM </vt:lpstr>
      <vt:lpstr>Этап 1. Создание проектов</vt:lpstr>
      <vt:lpstr>Этап 2. Настройка оболочки</vt:lpstr>
      <vt:lpstr>Этап 2. Настройка оболочки</vt:lpstr>
      <vt:lpstr>Этап 2. Настройка оболочки</vt:lpstr>
      <vt:lpstr>Этап 3. Настройка модуля</vt:lpstr>
      <vt:lpstr>Этап 4. Навигация</vt:lpstr>
      <vt:lpstr>Этап 5. Обмен между модулями</vt:lpstr>
      <vt:lpstr>Этап 5. Обмен между модулями</vt:lpstr>
      <vt:lpstr>Использование Reactive UI + Fody</vt:lpstr>
    </vt:vector>
  </TitlesOfParts>
  <Company>Severstal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</dc:title>
  <dc:creator>Шаханов Никита Иванович</dc:creator>
  <cp:lastModifiedBy>Шаханов Никита Иванович</cp:lastModifiedBy>
  <cp:revision>49</cp:revision>
  <dcterms:created xsi:type="dcterms:W3CDTF">2022-09-06T06:08:00Z</dcterms:created>
  <dcterms:modified xsi:type="dcterms:W3CDTF">2023-02-17T11:14:50Z</dcterms:modified>
</cp:coreProperties>
</file>