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8197-56B4-4B3C-B85E-74BD95F26D1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BBB9-7AE3-404D-A419-7FC22F02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3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8197-56B4-4B3C-B85E-74BD95F26D1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BBB9-7AE3-404D-A419-7FC22F02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8197-56B4-4B3C-B85E-74BD95F26D1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BBB9-7AE3-404D-A419-7FC22F02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5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8197-56B4-4B3C-B85E-74BD95F26D1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BBB9-7AE3-404D-A419-7FC22F02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1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8197-56B4-4B3C-B85E-74BD95F26D1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BBB9-7AE3-404D-A419-7FC22F02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7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8197-56B4-4B3C-B85E-74BD95F26D1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BBB9-7AE3-404D-A419-7FC22F02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2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8197-56B4-4B3C-B85E-74BD95F26D1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BBB9-7AE3-404D-A419-7FC22F02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3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8197-56B4-4B3C-B85E-74BD95F26D1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BBB9-7AE3-404D-A419-7FC22F02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6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8197-56B4-4B3C-B85E-74BD95F26D1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BBB9-7AE3-404D-A419-7FC22F02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0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8197-56B4-4B3C-B85E-74BD95F26D1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BBB9-7AE3-404D-A419-7FC22F02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1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8197-56B4-4B3C-B85E-74BD95F26D1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BBB9-7AE3-404D-A419-7FC22F02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4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28197-56B4-4B3C-B85E-74BD95F26D1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1BBB9-7AE3-404D-A419-7FC22F02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1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ounded Rectangle 225"/>
          <p:cNvSpPr/>
          <p:nvPr/>
        </p:nvSpPr>
        <p:spPr>
          <a:xfrm>
            <a:off x="4348401" y="2200739"/>
            <a:ext cx="672428" cy="32764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Sw</a:t>
            </a:r>
            <a:r>
              <a:rPr lang="en-US" altLang="zh-CN" sz="1200" dirty="0" smtClean="0"/>
              <a:t> Buffer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554999" y="569951"/>
            <a:ext cx="1937294" cy="530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WinMM</a:t>
            </a:r>
            <a:r>
              <a:rPr lang="en-US" altLang="zh-CN" sz="1200" dirty="0" smtClean="0"/>
              <a:t>(Winmm.dll)</a:t>
            </a:r>
            <a:endParaRPr lang="en-US" sz="1200" dirty="0" smtClean="0"/>
          </a:p>
          <a:p>
            <a:pPr algn="ctr"/>
            <a:r>
              <a:rPr lang="en-US" altLang="zh-CN" sz="1200" dirty="0" smtClean="0"/>
              <a:t>(Windows </a:t>
            </a:r>
            <a:r>
              <a:rPr lang="en-US" altLang="zh-CN" sz="1200" dirty="0" err="1" smtClean="0"/>
              <a:t>MultiMedia</a:t>
            </a:r>
            <a:r>
              <a:rPr lang="en-US" altLang="zh-CN" sz="1200" dirty="0" smtClean="0"/>
              <a:t> APIs) </a:t>
            </a:r>
          </a:p>
          <a:p>
            <a:pPr algn="ctr"/>
            <a:r>
              <a:rPr lang="en-US" altLang="zh-CN" sz="1200" dirty="0" smtClean="0"/>
              <a:t>&lt;</a:t>
            </a:r>
            <a:r>
              <a:rPr lang="en-US" altLang="zh-CN" sz="1200" dirty="0" err="1" smtClean="0"/>
              <a:t>wavXxx</a:t>
            </a:r>
            <a:r>
              <a:rPr lang="en-US" altLang="zh-CN" sz="1200" dirty="0" smtClean="0"/>
              <a:t> APIs&gt;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6335" y="1373982"/>
            <a:ext cx="1087333" cy="524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WDMAud</a:t>
            </a:r>
            <a:r>
              <a:rPr lang="en-US" altLang="zh-CN" sz="1200" dirty="0" smtClean="0"/>
              <a:t> </a:t>
            </a:r>
          </a:p>
          <a:p>
            <a:pPr algn="ctr"/>
            <a:r>
              <a:rPr lang="en-US" altLang="zh-CN" sz="1200" dirty="0" smtClean="0"/>
              <a:t>(User mode)</a:t>
            </a:r>
          </a:p>
          <a:p>
            <a:pPr algn="ctr"/>
            <a:r>
              <a:rPr lang="en-US" altLang="zh-CN" sz="1200" dirty="0" smtClean="0"/>
              <a:t>(Wdmaud.drv)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548323" y="1585290"/>
            <a:ext cx="1817803" cy="333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DirectSound</a:t>
            </a:r>
          </a:p>
          <a:p>
            <a:pPr algn="ctr"/>
            <a:r>
              <a:rPr lang="en-US" altLang="zh-CN" sz="1200" dirty="0" smtClean="0"/>
              <a:t>(Dsound.dll)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670062" y="3034033"/>
            <a:ext cx="8966869" cy="2813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SysAudio</a:t>
            </a:r>
            <a:endParaRPr lang="en-US" sz="12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6690890" y="1569606"/>
            <a:ext cx="1222554" cy="329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DirectMusic</a:t>
            </a:r>
          </a:p>
          <a:p>
            <a:pPr algn="ctr"/>
            <a:r>
              <a:rPr lang="en-US" altLang="zh-CN" sz="1200" dirty="0" smtClean="0"/>
              <a:t>(Dmusic.dll)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8350180" y="1569606"/>
            <a:ext cx="1774689" cy="317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Windows Audio Service</a:t>
            </a:r>
          </a:p>
          <a:p>
            <a:pPr algn="ctr"/>
            <a:r>
              <a:rPr lang="en-US" sz="1200" dirty="0" smtClean="0"/>
              <a:t>(</a:t>
            </a:r>
            <a:r>
              <a:rPr lang="en-US" altLang="zh-CN" sz="1200" dirty="0" smtClean="0"/>
              <a:t>AudioSrv.dll)</a:t>
            </a:r>
            <a:endParaRPr lang="en-US" sz="12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001605" y="2340127"/>
            <a:ext cx="1055050" cy="48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WDMAud</a:t>
            </a:r>
            <a:r>
              <a:rPr lang="en-US" altLang="zh-CN" sz="1200" dirty="0" smtClean="0"/>
              <a:t> </a:t>
            </a:r>
          </a:p>
          <a:p>
            <a:pPr algn="ctr"/>
            <a:r>
              <a:rPr lang="en-US" altLang="zh-CN" sz="1200" dirty="0" smtClean="0"/>
              <a:t>(Kernel mode)</a:t>
            </a:r>
          </a:p>
          <a:p>
            <a:pPr algn="ctr"/>
            <a:r>
              <a:rPr lang="en-US" altLang="zh-CN" sz="1200" dirty="0" smtClean="0"/>
              <a:t>(Wdmaud.sys)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670060" y="2413741"/>
            <a:ext cx="954591" cy="346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Redbook.sys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734537" y="2408239"/>
            <a:ext cx="1107413" cy="35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Sound </a:t>
            </a:r>
            <a:r>
              <a:rPr lang="en-US" sz="1200" dirty="0" smtClean="0"/>
              <a:t>Blaster</a:t>
            </a:r>
          </a:p>
          <a:p>
            <a:pPr algn="ctr"/>
            <a:r>
              <a:rPr lang="en-US" altLang="zh-CN" sz="1200" dirty="0" smtClean="0"/>
              <a:t>(SBEmul.sys)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530433" y="3463292"/>
            <a:ext cx="918950" cy="279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SWMidi</a:t>
            </a:r>
            <a:r>
              <a:rPr lang="en-US" altLang="zh-CN" sz="1200" dirty="0" smtClean="0"/>
              <a:t>.sys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7069893" y="3464253"/>
            <a:ext cx="906625" cy="279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Dmusic</a:t>
            </a:r>
            <a:r>
              <a:rPr lang="en-US" altLang="zh-CN" sz="1200" dirty="0" smtClean="0"/>
              <a:t>.sys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9247936" y="2382993"/>
            <a:ext cx="876933" cy="279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Drmk.sys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670060" y="4010858"/>
            <a:ext cx="7680120" cy="33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KMixer</a:t>
            </a:r>
            <a:endParaRPr lang="en-US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524259" y="1898749"/>
            <a:ext cx="0" cy="157358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768587" y="4567212"/>
            <a:ext cx="1268148" cy="33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Splitter.sys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9251350" y="3463292"/>
            <a:ext cx="876933" cy="279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AEC.sys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70061" y="5308613"/>
            <a:ext cx="9454808" cy="37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Port Class Audio </a:t>
            </a:r>
            <a:r>
              <a:rPr lang="en-US" sz="1200" dirty="0" smtClean="0"/>
              <a:t>Adapter</a:t>
            </a:r>
            <a:r>
              <a:rPr lang="en-US" altLang="zh-CN" sz="1200" dirty="0" smtClean="0"/>
              <a:t>(Portcls.sys) or USB Audio(UsbAudio.sys)</a:t>
            </a:r>
            <a:endParaRPr lang="en-US" sz="1200" dirty="0"/>
          </a:p>
        </p:txBody>
      </p:sp>
      <p:cxnSp>
        <p:nvCxnSpPr>
          <p:cNvPr id="36" name="Straight Arrow Connector 35"/>
          <p:cNvCxnSpPr>
            <a:stCxn id="4" idx="2"/>
            <a:endCxn id="5" idx="0"/>
          </p:cNvCxnSpPr>
          <p:nvPr/>
        </p:nvCxnSpPr>
        <p:spPr>
          <a:xfrm flipH="1">
            <a:off x="3520002" y="1100604"/>
            <a:ext cx="3644" cy="27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2"/>
            <a:endCxn id="10" idx="0"/>
          </p:cNvCxnSpPr>
          <p:nvPr/>
        </p:nvCxnSpPr>
        <p:spPr>
          <a:xfrm>
            <a:off x="3520002" y="1898749"/>
            <a:ext cx="9128" cy="44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894410" y="2828765"/>
            <a:ext cx="16505" cy="118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677840" y="1912729"/>
            <a:ext cx="6250" cy="209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305037" y="2749964"/>
            <a:ext cx="6510" cy="125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122397" y="2751702"/>
            <a:ext cx="24958" cy="125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532799" y="4356204"/>
            <a:ext cx="1071" cy="9524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577492" y="1919302"/>
            <a:ext cx="2753" cy="338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8431210" y="4895898"/>
            <a:ext cx="0" cy="4127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8769274" y="2645135"/>
            <a:ext cx="5920" cy="190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 flipV="1">
            <a:off x="6167006" y="1919302"/>
            <a:ext cx="8029" cy="72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8130762" y="2746286"/>
            <a:ext cx="0" cy="1263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 flipV="1">
            <a:off x="5971242" y="1925053"/>
            <a:ext cx="2117" cy="82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4056655" y="2645135"/>
            <a:ext cx="1868827" cy="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4063668" y="2746286"/>
            <a:ext cx="4067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Arc 139"/>
          <p:cNvSpPr/>
          <p:nvPr/>
        </p:nvSpPr>
        <p:spPr>
          <a:xfrm>
            <a:off x="5921507" y="2606544"/>
            <a:ext cx="93641" cy="79431"/>
          </a:xfrm>
          <a:prstGeom prst="arc">
            <a:avLst>
              <a:gd name="adj1" fmla="val 1092801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>
            <a:endCxn id="140" idx="2"/>
          </p:cNvCxnSpPr>
          <p:nvPr/>
        </p:nvCxnSpPr>
        <p:spPr>
          <a:xfrm flipH="1">
            <a:off x="6015148" y="2645645"/>
            <a:ext cx="2752067" cy="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3252903" y="2837717"/>
            <a:ext cx="808" cy="618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3" idx="2"/>
          </p:cNvCxnSpPr>
          <p:nvPr/>
        </p:nvCxnSpPr>
        <p:spPr>
          <a:xfrm>
            <a:off x="2989908" y="3742515"/>
            <a:ext cx="983" cy="26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646128" y="2767548"/>
            <a:ext cx="8673" cy="69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3523646" y="2837717"/>
            <a:ext cx="10995" cy="247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640171" y="2828766"/>
            <a:ext cx="2109" cy="2479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>
            <a:off x="1981200" y="2746286"/>
            <a:ext cx="3085" cy="256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6809336" y="1898749"/>
            <a:ext cx="6273" cy="340986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 flipV="1">
            <a:off x="6972629" y="1890880"/>
            <a:ext cx="13964" cy="3417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123825" y="2074413"/>
            <a:ext cx="11725275" cy="2801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10622482" y="1573085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User Mode</a:t>
            </a:r>
            <a:endParaRPr lang="en-US" dirty="0"/>
          </a:p>
        </p:txBody>
      </p:sp>
      <p:sp>
        <p:nvSpPr>
          <p:cNvPr id="251" name="TextBox 250"/>
          <p:cNvSpPr txBox="1"/>
          <p:nvPr/>
        </p:nvSpPr>
        <p:spPr>
          <a:xfrm>
            <a:off x="10538003" y="2159704"/>
            <a:ext cx="13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Kernel Mode</a:t>
            </a:r>
            <a:endParaRPr lang="en-US" dirty="0"/>
          </a:p>
        </p:txBody>
      </p:sp>
      <p:cxnSp>
        <p:nvCxnSpPr>
          <p:cNvPr id="271" name="Straight Arrow Connector 270"/>
          <p:cNvCxnSpPr>
            <a:stCxn id="14" idx="2"/>
          </p:cNvCxnSpPr>
          <p:nvPr/>
        </p:nvCxnSpPr>
        <p:spPr>
          <a:xfrm>
            <a:off x="7523206" y="3743477"/>
            <a:ext cx="3383" cy="26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/>
          <p:nvPr/>
        </p:nvCxnSpPr>
        <p:spPr>
          <a:xfrm flipV="1">
            <a:off x="8130762" y="4356204"/>
            <a:ext cx="0" cy="211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5263011" y="2205339"/>
            <a:ext cx="606740" cy="323697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Hw</a:t>
            </a:r>
            <a:r>
              <a:rPr lang="en-US" altLang="zh-CN" sz="1200" dirty="0" smtClean="0"/>
              <a:t> Buffer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507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71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>Harman International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Dante</dc:creator>
  <cp:lastModifiedBy>Liu, Dante</cp:lastModifiedBy>
  <cp:revision>14</cp:revision>
  <dcterms:created xsi:type="dcterms:W3CDTF">2019-10-14T05:03:14Z</dcterms:created>
  <dcterms:modified xsi:type="dcterms:W3CDTF">2019-10-14T07:25:02Z</dcterms:modified>
</cp:coreProperties>
</file>